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519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567B5-EDED-4B3B-AEA9-511AD3ADE8A6}" v="1" dt="2020-10-19T03:12:03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Setzer" userId="824d88e8-c3c8-4da4-8b7e-62ee746d2b96" providerId="ADAL" clId="{311567B5-EDED-4B3B-AEA9-511AD3ADE8A6}"/>
    <pc:docChg chg="undo custSel mod addSld modSld">
      <pc:chgData name="Ben Setzer" userId="824d88e8-c3c8-4da4-8b7e-62ee746d2b96" providerId="ADAL" clId="{311567B5-EDED-4B3B-AEA9-511AD3ADE8A6}" dt="2020-10-21T00:15:42.621" v="1925" actId="20577"/>
      <pc:docMkLst>
        <pc:docMk/>
      </pc:docMkLst>
      <pc:sldChg chg="modSp mod">
        <pc:chgData name="Ben Setzer" userId="824d88e8-c3c8-4da4-8b7e-62ee746d2b96" providerId="ADAL" clId="{311567B5-EDED-4B3B-AEA9-511AD3ADE8A6}" dt="2020-10-19T03:03:55.638" v="25" actId="20577"/>
        <pc:sldMkLst>
          <pc:docMk/>
          <pc:sldMk cId="442939283" sldId="256"/>
        </pc:sldMkLst>
        <pc:spChg chg="mod">
          <ac:chgData name="Ben Setzer" userId="824d88e8-c3c8-4da4-8b7e-62ee746d2b96" providerId="ADAL" clId="{311567B5-EDED-4B3B-AEA9-511AD3ADE8A6}" dt="2020-10-19T03:03:48.608" v="17" actId="20577"/>
          <ac:spMkLst>
            <pc:docMk/>
            <pc:sldMk cId="442939283" sldId="256"/>
            <ac:spMk id="2" creationId="{FD37226A-6F09-4CDD-B3C6-5CED132762F1}"/>
          </ac:spMkLst>
        </pc:spChg>
        <pc:spChg chg="mod">
          <ac:chgData name="Ben Setzer" userId="824d88e8-c3c8-4da4-8b7e-62ee746d2b96" providerId="ADAL" clId="{311567B5-EDED-4B3B-AEA9-511AD3ADE8A6}" dt="2020-10-19T03:03:55.638" v="25" actId="20577"/>
          <ac:spMkLst>
            <pc:docMk/>
            <pc:sldMk cId="442939283" sldId="256"/>
            <ac:spMk id="3" creationId="{2C683810-BCEC-44AE-B089-7407252EDE03}"/>
          </ac:spMkLst>
        </pc:spChg>
      </pc:sldChg>
      <pc:sldChg chg="modSp mod">
        <pc:chgData name="Ben Setzer" userId="824d88e8-c3c8-4da4-8b7e-62ee746d2b96" providerId="ADAL" clId="{311567B5-EDED-4B3B-AEA9-511AD3ADE8A6}" dt="2020-10-19T03:04:28.988" v="40" actId="20577"/>
        <pc:sldMkLst>
          <pc:docMk/>
          <pc:sldMk cId="2898153176" sldId="257"/>
        </pc:sldMkLst>
        <pc:spChg chg="mod">
          <ac:chgData name="Ben Setzer" userId="824d88e8-c3c8-4da4-8b7e-62ee746d2b96" providerId="ADAL" clId="{311567B5-EDED-4B3B-AEA9-511AD3ADE8A6}" dt="2020-10-19T03:04:11.081" v="38" actId="20577"/>
          <ac:spMkLst>
            <pc:docMk/>
            <pc:sldMk cId="2898153176" sldId="257"/>
            <ac:spMk id="2" creationId="{FA9354A4-CF6C-49DA-9F7C-E4AB3CF3B6E4}"/>
          </ac:spMkLst>
        </pc:spChg>
        <pc:spChg chg="mod">
          <ac:chgData name="Ben Setzer" userId="824d88e8-c3c8-4da4-8b7e-62ee746d2b96" providerId="ADAL" clId="{311567B5-EDED-4B3B-AEA9-511AD3ADE8A6}" dt="2020-10-19T03:04:28.988" v="40" actId="20577"/>
          <ac:spMkLst>
            <pc:docMk/>
            <pc:sldMk cId="2898153176" sldId="257"/>
            <ac:spMk id="3" creationId="{FC1C4930-BA55-469B-B5F5-7408A6CD6394}"/>
          </ac:spMkLst>
        </pc:spChg>
      </pc:sldChg>
      <pc:sldChg chg="modSp new mod">
        <pc:chgData name="Ben Setzer" userId="824d88e8-c3c8-4da4-8b7e-62ee746d2b96" providerId="ADAL" clId="{311567B5-EDED-4B3B-AEA9-511AD3ADE8A6}" dt="2020-10-19T03:07:24.132" v="179" actId="207"/>
        <pc:sldMkLst>
          <pc:docMk/>
          <pc:sldMk cId="3796108459" sldId="258"/>
        </pc:sldMkLst>
        <pc:spChg chg="mod">
          <ac:chgData name="Ben Setzer" userId="824d88e8-c3c8-4da4-8b7e-62ee746d2b96" providerId="ADAL" clId="{311567B5-EDED-4B3B-AEA9-511AD3ADE8A6}" dt="2020-10-19T03:05:03.083" v="86" actId="20577"/>
          <ac:spMkLst>
            <pc:docMk/>
            <pc:sldMk cId="3796108459" sldId="258"/>
            <ac:spMk id="2" creationId="{D4B56D90-F3BA-439B-BD4E-E4ACA1B3B34B}"/>
          </ac:spMkLst>
        </pc:spChg>
        <pc:spChg chg="mod">
          <ac:chgData name="Ben Setzer" userId="824d88e8-c3c8-4da4-8b7e-62ee746d2b96" providerId="ADAL" clId="{311567B5-EDED-4B3B-AEA9-511AD3ADE8A6}" dt="2020-10-19T03:07:24.132" v="179" actId="207"/>
          <ac:spMkLst>
            <pc:docMk/>
            <pc:sldMk cId="3796108459" sldId="258"/>
            <ac:spMk id="3" creationId="{2DCAAE86-BC62-4B9D-8340-34A8ABEBBE69}"/>
          </ac:spMkLst>
        </pc:spChg>
      </pc:sldChg>
      <pc:sldChg chg="modSp new mod">
        <pc:chgData name="Ben Setzer" userId="824d88e8-c3c8-4da4-8b7e-62ee746d2b96" providerId="ADAL" clId="{311567B5-EDED-4B3B-AEA9-511AD3ADE8A6}" dt="2020-10-19T03:08:48.643" v="220" actId="20577"/>
        <pc:sldMkLst>
          <pc:docMk/>
          <pc:sldMk cId="1555581000" sldId="259"/>
        </pc:sldMkLst>
        <pc:spChg chg="mod">
          <ac:chgData name="Ben Setzer" userId="824d88e8-c3c8-4da4-8b7e-62ee746d2b96" providerId="ADAL" clId="{311567B5-EDED-4B3B-AEA9-511AD3ADE8A6}" dt="2020-10-19T03:08:23.047" v="206" actId="20577"/>
          <ac:spMkLst>
            <pc:docMk/>
            <pc:sldMk cId="1555581000" sldId="259"/>
            <ac:spMk id="2" creationId="{4809FB5A-DCFA-457D-BC18-A38263DC4600}"/>
          </ac:spMkLst>
        </pc:spChg>
        <pc:spChg chg="mod">
          <ac:chgData name="Ben Setzer" userId="824d88e8-c3c8-4da4-8b7e-62ee746d2b96" providerId="ADAL" clId="{311567B5-EDED-4B3B-AEA9-511AD3ADE8A6}" dt="2020-10-19T03:08:48.643" v="220" actId="20577"/>
          <ac:spMkLst>
            <pc:docMk/>
            <pc:sldMk cId="1555581000" sldId="259"/>
            <ac:spMk id="3" creationId="{76C0007A-D18A-4343-8F5F-761929CFFA6C}"/>
          </ac:spMkLst>
        </pc:spChg>
      </pc:sldChg>
      <pc:sldChg chg="modSp new mod">
        <pc:chgData name="Ben Setzer" userId="824d88e8-c3c8-4da4-8b7e-62ee746d2b96" providerId="ADAL" clId="{311567B5-EDED-4B3B-AEA9-511AD3ADE8A6}" dt="2020-10-19T03:09:51.471" v="258" actId="6549"/>
        <pc:sldMkLst>
          <pc:docMk/>
          <pc:sldMk cId="3877688885" sldId="260"/>
        </pc:sldMkLst>
        <pc:spChg chg="mod">
          <ac:chgData name="Ben Setzer" userId="824d88e8-c3c8-4da4-8b7e-62ee746d2b96" providerId="ADAL" clId="{311567B5-EDED-4B3B-AEA9-511AD3ADE8A6}" dt="2020-10-19T03:09:21.563" v="240" actId="20577"/>
          <ac:spMkLst>
            <pc:docMk/>
            <pc:sldMk cId="3877688885" sldId="260"/>
            <ac:spMk id="2" creationId="{E998EDE0-7CE4-460A-9578-DA7A78D91A37}"/>
          </ac:spMkLst>
        </pc:spChg>
        <pc:spChg chg="mod">
          <ac:chgData name="Ben Setzer" userId="824d88e8-c3c8-4da4-8b7e-62ee746d2b96" providerId="ADAL" clId="{311567B5-EDED-4B3B-AEA9-511AD3ADE8A6}" dt="2020-10-19T03:09:51.471" v="258" actId="6549"/>
          <ac:spMkLst>
            <pc:docMk/>
            <pc:sldMk cId="3877688885" sldId="260"/>
            <ac:spMk id="3" creationId="{DEAF1E77-E745-44F3-8A9D-01E3A08941CD}"/>
          </ac:spMkLst>
        </pc:spChg>
      </pc:sldChg>
      <pc:sldChg chg="modSp new mod">
        <pc:chgData name="Ben Setzer" userId="824d88e8-c3c8-4da4-8b7e-62ee746d2b96" providerId="ADAL" clId="{311567B5-EDED-4B3B-AEA9-511AD3ADE8A6}" dt="2020-10-21T00:15:42.621" v="1925" actId="20577"/>
        <pc:sldMkLst>
          <pc:docMk/>
          <pc:sldMk cId="1887645138" sldId="261"/>
        </pc:sldMkLst>
        <pc:spChg chg="mod">
          <ac:chgData name="Ben Setzer" userId="824d88e8-c3c8-4da4-8b7e-62ee746d2b96" providerId="ADAL" clId="{311567B5-EDED-4B3B-AEA9-511AD3ADE8A6}" dt="2020-10-21T00:15:42.621" v="1925" actId="20577"/>
          <ac:spMkLst>
            <pc:docMk/>
            <pc:sldMk cId="1887645138" sldId="261"/>
            <ac:spMk id="2" creationId="{2581E753-AFC1-4FC8-969C-089C743C2F73}"/>
          </ac:spMkLst>
        </pc:spChg>
        <pc:spChg chg="mod">
          <ac:chgData name="Ben Setzer" userId="824d88e8-c3c8-4da4-8b7e-62ee746d2b96" providerId="ADAL" clId="{311567B5-EDED-4B3B-AEA9-511AD3ADE8A6}" dt="2020-10-19T03:11:43.941" v="371" actId="20577"/>
          <ac:spMkLst>
            <pc:docMk/>
            <pc:sldMk cId="1887645138" sldId="261"/>
            <ac:spMk id="3" creationId="{390A41D6-4803-4BEE-A653-7751D45A5188}"/>
          </ac:spMkLst>
        </pc:spChg>
      </pc:sldChg>
      <pc:sldChg chg="addSp delSp modSp new mod modClrScheme chgLayout">
        <pc:chgData name="Ben Setzer" userId="824d88e8-c3c8-4da4-8b7e-62ee746d2b96" providerId="ADAL" clId="{311567B5-EDED-4B3B-AEA9-511AD3ADE8A6}" dt="2020-10-19T03:12:59.213" v="470" actId="20577"/>
        <pc:sldMkLst>
          <pc:docMk/>
          <pc:sldMk cId="3726581268" sldId="262"/>
        </pc:sldMkLst>
        <pc:spChg chg="del">
          <ac:chgData name="Ben Setzer" userId="824d88e8-c3c8-4da4-8b7e-62ee746d2b96" providerId="ADAL" clId="{311567B5-EDED-4B3B-AEA9-511AD3ADE8A6}" dt="2020-10-19T03:12:05.518" v="374" actId="26606"/>
          <ac:spMkLst>
            <pc:docMk/>
            <pc:sldMk cId="3726581268" sldId="262"/>
            <ac:spMk id="2" creationId="{5DAD4E28-3613-450C-A026-0D9DBE66F81D}"/>
          </ac:spMkLst>
        </pc:spChg>
        <pc:spChg chg="del">
          <ac:chgData name="Ben Setzer" userId="824d88e8-c3c8-4da4-8b7e-62ee746d2b96" providerId="ADAL" clId="{311567B5-EDED-4B3B-AEA9-511AD3ADE8A6}" dt="2020-10-19T03:12:03.204" v="373"/>
          <ac:spMkLst>
            <pc:docMk/>
            <pc:sldMk cId="3726581268" sldId="262"/>
            <ac:spMk id="3" creationId="{60B1CC97-483E-4EE9-B8F0-1B569F90C543}"/>
          </ac:spMkLst>
        </pc:spChg>
        <pc:spChg chg="mod">
          <ac:chgData name="Ben Setzer" userId="824d88e8-c3c8-4da4-8b7e-62ee746d2b96" providerId="ADAL" clId="{311567B5-EDED-4B3B-AEA9-511AD3ADE8A6}" dt="2020-10-19T03:12:05.518" v="374" actId="26606"/>
          <ac:spMkLst>
            <pc:docMk/>
            <pc:sldMk cId="3726581268" sldId="262"/>
            <ac:spMk id="4" creationId="{5DC579E3-982B-46A3-B918-2F8468A1D327}"/>
          </ac:spMkLst>
        </pc:spChg>
        <pc:spChg chg="add mod">
          <ac:chgData name="Ben Setzer" userId="824d88e8-c3c8-4da4-8b7e-62ee746d2b96" providerId="ADAL" clId="{311567B5-EDED-4B3B-AEA9-511AD3ADE8A6}" dt="2020-10-19T03:12:12.520" v="387" actId="20577"/>
          <ac:spMkLst>
            <pc:docMk/>
            <pc:sldMk cId="3726581268" sldId="262"/>
            <ac:spMk id="10" creationId="{093FBE84-D68E-4F8D-AE75-9330B3DC1A20}"/>
          </ac:spMkLst>
        </pc:spChg>
        <pc:spChg chg="add mod">
          <ac:chgData name="Ben Setzer" userId="824d88e8-c3c8-4da4-8b7e-62ee746d2b96" providerId="ADAL" clId="{311567B5-EDED-4B3B-AEA9-511AD3ADE8A6}" dt="2020-10-19T03:12:59.213" v="470" actId="20577"/>
          <ac:spMkLst>
            <pc:docMk/>
            <pc:sldMk cId="3726581268" sldId="262"/>
            <ac:spMk id="12" creationId="{2E693C8C-7AEF-4CEE-9AD1-151F8EB1312A}"/>
          </ac:spMkLst>
        </pc:spChg>
        <pc:picChg chg="add mod">
          <ac:chgData name="Ben Setzer" userId="824d88e8-c3c8-4da4-8b7e-62ee746d2b96" providerId="ADAL" clId="{311567B5-EDED-4B3B-AEA9-511AD3ADE8A6}" dt="2020-10-19T03:12:05.518" v="374" actId="26606"/>
          <ac:picMkLst>
            <pc:docMk/>
            <pc:sldMk cId="3726581268" sldId="262"/>
            <ac:picMk id="5" creationId="{EE6E479A-1FF0-458C-8368-EE38C0A96492}"/>
          </ac:picMkLst>
        </pc:picChg>
      </pc:sldChg>
      <pc:sldChg chg="addSp delSp modSp new mod modClrScheme chgLayout">
        <pc:chgData name="Ben Setzer" userId="824d88e8-c3c8-4da4-8b7e-62ee746d2b96" providerId="ADAL" clId="{311567B5-EDED-4B3B-AEA9-511AD3ADE8A6}" dt="2020-10-19T03:14:26.526" v="560"/>
        <pc:sldMkLst>
          <pc:docMk/>
          <pc:sldMk cId="539285306" sldId="263"/>
        </pc:sldMkLst>
        <pc:spChg chg="del mod ord">
          <ac:chgData name="Ben Setzer" userId="824d88e8-c3c8-4da4-8b7e-62ee746d2b96" providerId="ADAL" clId="{311567B5-EDED-4B3B-AEA9-511AD3ADE8A6}" dt="2020-10-19T03:13:31.402" v="472" actId="700"/>
          <ac:spMkLst>
            <pc:docMk/>
            <pc:sldMk cId="539285306" sldId="263"/>
            <ac:spMk id="2" creationId="{2B5AA583-8A78-408C-A21D-79B5A1A771DA}"/>
          </ac:spMkLst>
        </pc:spChg>
        <pc:spChg chg="del mod ord">
          <ac:chgData name="Ben Setzer" userId="824d88e8-c3c8-4da4-8b7e-62ee746d2b96" providerId="ADAL" clId="{311567B5-EDED-4B3B-AEA9-511AD3ADE8A6}" dt="2020-10-19T03:13:31.402" v="472" actId="700"/>
          <ac:spMkLst>
            <pc:docMk/>
            <pc:sldMk cId="539285306" sldId="263"/>
            <ac:spMk id="3" creationId="{5322D737-7158-45E0-B62E-636BC4722850}"/>
          </ac:spMkLst>
        </pc:spChg>
        <pc:spChg chg="del">
          <ac:chgData name="Ben Setzer" userId="824d88e8-c3c8-4da4-8b7e-62ee746d2b96" providerId="ADAL" clId="{311567B5-EDED-4B3B-AEA9-511AD3ADE8A6}" dt="2020-10-19T03:13:31.402" v="472" actId="700"/>
          <ac:spMkLst>
            <pc:docMk/>
            <pc:sldMk cId="539285306" sldId="263"/>
            <ac:spMk id="4" creationId="{0BA029E9-ECF6-46FB-B002-4894872632B1}"/>
          </ac:spMkLst>
        </pc:spChg>
        <pc:spChg chg="mod ord">
          <ac:chgData name="Ben Setzer" userId="824d88e8-c3c8-4da4-8b7e-62ee746d2b96" providerId="ADAL" clId="{311567B5-EDED-4B3B-AEA9-511AD3ADE8A6}" dt="2020-10-19T03:13:31.402" v="472" actId="700"/>
          <ac:spMkLst>
            <pc:docMk/>
            <pc:sldMk cId="539285306" sldId="263"/>
            <ac:spMk id="5" creationId="{1E077345-2B05-4313-9438-D2515D751246}"/>
          </ac:spMkLst>
        </pc:spChg>
        <pc:spChg chg="add mod ord">
          <ac:chgData name="Ben Setzer" userId="824d88e8-c3c8-4da4-8b7e-62ee746d2b96" providerId="ADAL" clId="{311567B5-EDED-4B3B-AEA9-511AD3ADE8A6}" dt="2020-10-19T03:13:36.253" v="491" actId="20577"/>
          <ac:spMkLst>
            <pc:docMk/>
            <pc:sldMk cId="539285306" sldId="263"/>
            <ac:spMk id="6" creationId="{C7B51111-EA69-4BFA-A187-79CA52CFE1CA}"/>
          </ac:spMkLst>
        </pc:spChg>
        <pc:spChg chg="add mod ord">
          <ac:chgData name="Ben Setzer" userId="824d88e8-c3c8-4da4-8b7e-62ee746d2b96" providerId="ADAL" clId="{311567B5-EDED-4B3B-AEA9-511AD3ADE8A6}" dt="2020-10-19T03:14:26.526" v="560"/>
          <ac:spMkLst>
            <pc:docMk/>
            <pc:sldMk cId="539285306" sldId="263"/>
            <ac:spMk id="7" creationId="{00055921-3FA0-465C-959A-7E256EF3914D}"/>
          </ac:spMkLst>
        </pc:spChg>
      </pc:sldChg>
      <pc:sldChg chg="modSp new mod">
        <pc:chgData name="Ben Setzer" userId="824d88e8-c3c8-4da4-8b7e-62ee746d2b96" providerId="ADAL" clId="{311567B5-EDED-4B3B-AEA9-511AD3ADE8A6}" dt="2020-10-19T03:15:41.361" v="622" actId="20577"/>
        <pc:sldMkLst>
          <pc:docMk/>
          <pc:sldMk cId="2544684399" sldId="264"/>
        </pc:sldMkLst>
        <pc:spChg chg="mod">
          <ac:chgData name="Ben Setzer" userId="824d88e8-c3c8-4da4-8b7e-62ee746d2b96" providerId="ADAL" clId="{311567B5-EDED-4B3B-AEA9-511AD3ADE8A6}" dt="2020-10-19T03:14:41.457" v="578" actId="20577"/>
          <ac:spMkLst>
            <pc:docMk/>
            <pc:sldMk cId="2544684399" sldId="264"/>
            <ac:spMk id="2" creationId="{6774CD17-A025-46FC-B548-0DA659107583}"/>
          </ac:spMkLst>
        </pc:spChg>
        <pc:spChg chg="mod">
          <ac:chgData name="Ben Setzer" userId="824d88e8-c3c8-4da4-8b7e-62ee746d2b96" providerId="ADAL" clId="{311567B5-EDED-4B3B-AEA9-511AD3ADE8A6}" dt="2020-10-19T03:15:41.361" v="622" actId="20577"/>
          <ac:spMkLst>
            <pc:docMk/>
            <pc:sldMk cId="2544684399" sldId="264"/>
            <ac:spMk id="3" creationId="{D60409CC-2E2D-4179-930E-62D4242500AD}"/>
          </ac:spMkLst>
        </pc:spChg>
      </pc:sldChg>
      <pc:sldChg chg="modSp new mod">
        <pc:chgData name="Ben Setzer" userId="824d88e8-c3c8-4da4-8b7e-62ee746d2b96" providerId="ADAL" clId="{311567B5-EDED-4B3B-AEA9-511AD3ADE8A6}" dt="2020-10-19T03:16:47.678" v="768" actId="20577"/>
        <pc:sldMkLst>
          <pc:docMk/>
          <pc:sldMk cId="2918352276" sldId="265"/>
        </pc:sldMkLst>
        <pc:spChg chg="mod">
          <ac:chgData name="Ben Setzer" userId="824d88e8-c3c8-4da4-8b7e-62ee746d2b96" providerId="ADAL" clId="{311567B5-EDED-4B3B-AEA9-511AD3ADE8A6}" dt="2020-10-19T03:15:53.132" v="647" actId="20577"/>
          <ac:spMkLst>
            <pc:docMk/>
            <pc:sldMk cId="2918352276" sldId="265"/>
            <ac:spMk id="2" creationId="{0C0FBAA1-95A2-4026-8012-EC5007AB2683}"/>
          </ac:spMkLst>
        </pc:spChg>
        <pc:spChg chg="mod">
          <ac:chgData name="Ben Setzer" userId="824d88e8-c3c8-4da4-8b7e-62ee746d2b96" providerId="ADAL" clId="{311567B5-EDED-4B3B-AEA9-511AD3ADE8A6}" dt="2020-10-19T03:16:47.678" v="768" actId="20577"/>
          <ac:spMkLst>
            <pc:docMk/>
            <pc:sldMk cId="2918352276" sldId="265"/>
            <ac:spMk id="3" creationId="{1265A91D-57F3-4252-ADB1-E0D0317AD250}"/>
          </ac:spMkLst>
        </pc:spChg>
      </pc:sldChg>
      <pc:sldChg chg="modSp new mod">
        <pc:chgData name="Ben Setzer" userId="824d88e8-c3c8-4da4-8b7e-62ee746d2b96" providerId="ADAL" clId="{311567B5-EDED-4B3B-AEA9-511AD3ADE8A6}" dt="2020-10-19T03:18:03.413" v="855" actId="20577"/>
        <pc:sldMkLst>
          <pc:docMk/>
          <pc:sldMk cId="256803540" sldId="266"/>
        </pc:sldMkLst>
        <pc:spChg chg="mod">
          <ac:chgData name="Ben Setzer" userId="824d88e8-c3c8-4da4-8b7e-62ee746d2b96" providerId="ADAL" clId="{311567B5-EDED-4B3B-AEA9-511AD3ADE8A6}" dt="2020-10-19T03:17:01.992" v="808" actId="20577"/>
          <ac:spMkLst>
            <pc:docMk/>
            <pc:sldMk cId="256803540" sldId="266"/>
            <ac:spMk id="2" creationId="{9A4093C6-67F6-41CB-B75B-C44F78E7D59C}"/>
          </ac:spMkLst>
        </pc:spChg>
        <pc:spChg chg="mod">
          <ac:chgData name="Ben Setzer" userId="824d88e8-c3c8-4da4-8b7e-62ee746d2b96" providerId="ADAL" clId="{311567B5-EDED-4B3B-AEA9-511AD3ADE8A6}" dt="2020-10-19T03:18:03.413" v="855" actId="20577"/>
          <ac:spMkLst>
            <pc:docMk/>
            <pc:sldMk cId="256803540" sldId="266"/>
            <ac:spMk id="3" creationId="{47B9B884-3CF8-45F2-97C1-879041B095A9}"/>
          </ac:spMkLst>
        </pc:spChg>
      </pc:sldChg>
      <pc:sldChg chg="modSp new mod">
        <pc:chgData name="Ben Setzer" userId="824d88e8-c3c8-4da4-8b7e-62ee746d2b96" providerId="ADAL" clId="{311567B5-EDED-4B3B-AEA9-511AD3ADE8A6}" dt="2020-10-19T03:40:25.081" v="1491" actId="20577"/>
        <pc:sldMkLst>
          <pc:docMk/>
          <pc:sldMk cId="1067697797" sldId="267"/>
        </pc:sldMkLst>
        <pc:spChg chg="mod">
          <ac:chgData name="Ben Setzer" userId="824d88e8-c3c8-4da4-8b7e-62ee746d2b96" providerId="ADAL" clId="{311567B5-EDED-4B3B-AEA9-511AD3ADE8A6}" dt="2020-10-19T03:18:55.691" v="879" actId="20577"/>
          <ac:spMkLst>
            <pc:docMk/>
            <pc:sldMk cId="1067697797" sldId="267"/>
            <ac:spMk id="2" creationId="{41DA4E70-14C8-4E06-8E3B-D8F982C7727C}"/>
          </ac:spMkLst>
        </pc:spChg>
        <pc:spChg chg="mod">
          <ac:chgData name="Ben Setzer" userId="824d88e8-c3c8-4da4-8b7e-62ee746d2b96" providerId="ADAL" clId="{311567B5-EDED-4B3B-AEA9-511AD3ADE8A6}" dt="2020-10-19T03:40:25.081" v="1491" actId="20577"/>
          <ac:spMkLst>
            <pc:docMk/>
            <pc:sldMk cId="1067697797" sldId="267"/>
            <ac:spMk id="3" creationId="{02F9CC3A-2A5E-4F6E-8A0F-445743620EB1}"/>
          </ac:spMkLst>
        </pc:spChg>
      </pc:sldChg>
      <pc:sldChg chg="modSp new mod">
        <pc:chgData name="Ben Setzer" userId="824d88e8-c3c8-4da4-8b7e-62ee746d2b96" providerId="ADAL" clId="{311567B5-EDED-4B3B-AEA9-511AD3ADE8A6}" dt="2020-10-19T03:43:25.690" v="1924" actId="20577"/>
        <pc:sldMkLst>
          <pc:docMk/>
          <pc:sldMk cId="360839108" sldId="268"/>
        </pc:sldMkLst>
        <pc:spChg chg="mod">
          <ac:chgData name="Ben Setzer" userId="824d88e8-c3c8-4da4-8b7e-62ee746d2b96" providerId="ADAL" clId="{311567B5-EDED-4B3B-AEA9-511AD3ADE8A6}" dt="2020-10-19T03:41:40.897" v="1505" actId="20577"/>
          <ac:spMkLst>
            <pc:docMk/>
            <pc:sldMk cId="360839108" sldId="268"/>
            <ac:spMk id="2" creationId="{E8D5AF96-E304-43D8-9411-D033F3BAD6D8}"/>
          </ac:spMkLst>
        </pc:spChg>
        <pc:spChg chg="mod">
          <ac:chgData name="Ben Setzer" userId="824d88e8-c3c8-4da4-8b7e-62ee746d2b96" providerId="ADAL" clId="{311567B5-EDED-4B3B-AEA9-511AD3ADE8A6}" dt="2020-10-19T03:43:25.690" v="1924" actId="20577"/>
          <ac:spMkLst>
            <pc:docMk/>
            <pc:sldMk cId="360839108" sldId="268"/>
            <ac:spMk id="3" creationId="{7ED27B0E-25B8-4942-882A-2D0451EE09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14417-95CC-4E8E-A656-8842BFA79F1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52B83-9B41-4735-98DA-98646CB9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6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3F85-AF28-466B-A428-10B0384BC0BD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6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80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245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43737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408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5305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6961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7777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6619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3704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9AB2-59FC-42AF-B86E-21447E0072E9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9887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27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20A0-7F74-4F39-8D09-7B26F37EE294}" type="datetime1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2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69CC-7DBF-4C1E-B453-1D2E4D56CD8C}" type="datetime1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50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8136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655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C5B3B-87E4-4455-A28E-7CD7EDF8AFB1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46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6520" r:id="rId1"/>
    <p:sldLayoutId id="2147486521" r:id="rId2"/>
    <p:sldLayoutId id="2147486522" r:id="rId3"/>
    <p:sldLayoutId id="2147486523" r:id="rId4"/>
    <p:sldLayoutId id="2147486524" r:id="rId5"/>
    <p:sldLayoutId id="2147486525" r:id="rId6"/>
    <p:sldLayoutId id="2147486526" r:id="rId7"/>
    <p:sldLayoutId id="2147486527" r:id="rId8"/>
    <p:sldLayoutId id="2147486528" r:id="rId9"/>
    <p:sldLayoutId id="2147486529" r:id="rId10"/>
    <p:sldLayoutId id="2147486530" r:id="rId11"/>
    <p:sldLayoutId id="2147486531" r:id="rId12"/>
    <p:sldLayoutId id="2147486532" r:id="rId13"/>
    <p:sldLayoutId id="2147486533" r:id="rId14"/>
    <p:sldLayoutId id="2147486534" r:id="rId15"/>
    <p:sldLayoutId id="2147486535" r:id="rId16"/>
    <p:sldLayoutId id="214748653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226A-6F09-4CDD-B3C6-5CED13276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Physics of Light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83810-BCEC-44AE-B089-7407252ED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 Set 8.02</a:t>
            </a:r>
          </a:p>
        </p:txBody>
      </p:sp>
    </p:spTree>
    <p:extLst>
      <p:ext uri="{BB962C8B-B14F-4D97-AF65-F5344CB8AC3E}">
        <p14:creationId xmlns:p14="http://schemas.microsoft.com/office/powerpoint/2010/main" val="44293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BAA1-95A2-4026-8012-EC5007AB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Lighting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A91D-57F3-4252-ADB1-E0D0317AD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Approximates light reflected among surfaces</a:t>
            </a:r>
          </a:p>
          <a:p>
            <a:pPr lvl="1"/>
            <a:r>
              <a:rPr lang="en-US" dirty="0"/>
              <a:t>We will not try to compute such reflected light directly</a:t>
            </a:r>
          </a:p>
          <a:p>
            <a:r>
              <a:rPr lang="en-US" dirty="0"/>
              <a:t>Ambient lighting ‘softens’ shadows, some light shines even in the darkest corners</a:t>
            </a:r>
          </a:p>
          <a:p>
            <a:r>
              <a:rPr lang="en-US" dirty="0"/>
              <a:t>We will approximate ambient lighting as a source of light that is constant throughout a scene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559BB-6463-4C02-89D7-A779E657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93C6-67F6-41CB-B75B-C44F78E7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B884-3CF8-45F2-97C1-879041B0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reflected from a shiny surface</a:t>
            </a:r>
          </a:p>
          <a:p>
            <a:r>
              <a:rPr lang="en-US" dirty="0"/>
              <a:t>Mostly reflected in the opposite direction from the direction in which the light first hits the surface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C4BC2-F913-4649-8A55-38C998D8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4E70-14C8-4E06-8E3B-D8F982C7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CC3A-2A5E-4F6E-8A0F-445743620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compute the light at a point as a sum of three components: diffuse, ambient, and specular</a:t>
            </a:r>
          </a:p>
          <a:p>
            <a:r>
              <a:rPr lang="en-US" dirty="0"/>
              <a:t>A general model for light would include a color for each component</a:t>
            </a:r>
          </a:p>
          <a:p>
            <a:r>
              <a:rPr lang="en-US" dirty="0"/>
              <a:t>A general model of the reflectance of a surface would include measures of how each component would reflect</a:t>
            </a:r>
          </a:p>
          <a:p>
            <a:r>
              <a:rPr lang="en-US" dirty="0"/>
              <a:t>We will simplify that for </a:t>
            </a:r>
            <a:r>
              <a:rPr lang="en-US"/>
              <a:t>our examples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C253-5539-4D1B-89A2-CCAF260D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9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AF96-E304-43D8-9411-D033F3BA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27B0E-25B8-4942-882A-2D0451EE0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Directional source</a:t>
            </a:r>
          </a:p>
          <a:p>
            <a:pPr lvl="1"/>
            <a:r>
              <a:rPr lang="en-US" dirty="0"/>
              <a:t>Light comes from a certain direction</a:t>
            </a:r>
          </a:p>
          <a:p>
            <a:pPr lvl="1"/>
            <a:r>
              <a:rPr lang="en-US" dirty="0"/>
              <a:t>Distance the light travels does not matter</a:t>
            </a:r>
          </a:p>
          <a:p>
            <a:r>
              <a:rPr lang="en-US" dirty="0"/>
              <a:t>Point source</a:t>
            </a:r>
          </a:p>
          <a:p>
            <a:pPr lvl="1"/>
            <a:r>
              <a:rPr lang="en-US" dirty="0"/>
              <a:t>Light comes from a particular point</a:t>
            </a:r>
          </a:p>
          <a:p>
            <a:pPr lvl="1"/>
            <a:r>
              <a:rPr lang="en-US" dirty="0"/>
              <a:t>We may or may not model the light becoming less strong the farther away from the source</a:t>
            </a:r>
          </a:p>
          <a:p>
            <a:r>
              <a:rPr lang="en-US" dirty="0"/>
              <a:t>Area source</a:t>
            </a:r>
          </a:p>
          <a:p>
            <a:pPr lvl="1"/>
            <a:r>
              <a:rPr lang="en-US" dirty="0"/>
              <a:t>Light comes from an area</a:t>
            </a:r>
          </a:p>
          <a:p>
            <a:pPr lvl="1"/>
            <a:r>
              <a:rPr lang="en-US" dirty="0"/>
              <a:t>Often approximated with a set of </a:t>
            </a:r>
            <a:r>
              <a:rPr lang="en-US"/>
              <a:t>point sources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30B60-65D2-4AC8-AD1F-DE3FBACD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54A4-CF6C-49DA-9F7C-E4AB3CF3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4930-BA55-469B-B5F5-7408A6CD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discusses the physical basis for introducing light sources and how surfaces interact with light. </a:t>
            </a:r>
          </a:p>
          <a:p>
            <a:r>
              <a:rPr lang="en-US" dirty="0"/>
              <a:t>Later sections will discuss how simplified versions of this model can be used and then we will discuss how to get around the limitations of the simplified models. </a:t>
            </a:r>
          </a:p>
          <a:p>
            <a:r>
              <a:rPr lang="en-US" dirty="0"/>
              <a:t>Unfortunately, the physical model is too complex to implement directly, at least at this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EA2C4-F5E7-41D4-94B4-7C4702E0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C5F999-3AA2-4C5B-AF70-246DDF83079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6D90-F3BA-439B-BD4E-E4ACA1B3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Light, Reflection,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AAE86-BC62-4B9D-8340-34A8ABEBB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Light</a:t>
            </a:r>
            <a:r>
              <a:rPr lang="en-US" dirty="0"/>
              <a:t> is electromagnetic energy in a certain range of wavelengths.</a:t>
            </a:r>
          </a:p>
          <a:p>
            <a:pPr lvl="1"/>
            <a:r>
              <a:rPr lang="en-US" dirty="0"/>
              <a:t>Light is produced by some objects which we will call light sources</a:t>
            </a:r>
          </a:p>
          <a:p>
            <a:r>
              <a:rPr lang="en-US" dirty="0"/>
              <a:t>Surfaces of objects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reflect</a:t>
            </a:r>
            <a:r>
              <a:rPr lang="en-US" dirty="0"/>
              <a:t> light</a:t>
            </a:r>
          </a:p>
          <a:p>
            <a:pPr lvl="1"/>
            <a:r>
              <a:rPr lang="en-US" dirty="0"/>
              <a:t>We are not concerned with the physics of reflection in detail, just certain characteristics</a:t>
            </a:r>
          </a:p>
          <a:p>
            <a:pPr lvl="1"/>
            <a:r>
              <a:rPr lang="en-US" dirty="0"/>
              <a:t>The material that a surface is made of determines how light will reflect</a:t>
            </a:r>
          </a:p>
          <a:p>
            <a:r>
              <a:rPr lang="en-US" dirty="0"/>
              <a:t>Surfaces can also let light through,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transmission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We will usually speak of transparency and translucence</a:t>
            </a:r>
          </a:p>
          <a:p>
            <a:pPr lvl="1"/>
            <a:r>
              <a:rPr lang="en-US" dirty="0"/>
              <a:t>The material of a surface and the object volume will determine the transmission characteristics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880A-500D-4812-B91C-EB852042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0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FB5A-DCFA-457D-BC18-A38263DC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0007A-D18A-4343-8F5F-761929CF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is emitted by one or more light sources, is reflected by surfaces and, eventually, reaches the camera or eye where the light is detected.</a:t>
            </a:r>
          </a:p>
          <a:p>
            <a:r>
              <a:rPr lang="en-US" dirty="0"/>
              <a:t>Some light will reflect off several surfaces before reaching the eye</a:t>
            </a:r>
          </a:p>
          <a:p>
            <a:r>
              <a:rPr lang="en-US" dirty="0"/>
              <a:t>Some light will never reach the eye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83F88-4680-4211-8FA2-DDAAD091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8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EDE0-7CE4-460A-9578-DA7A78D9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1E77-E745-44F3-8A9D-01E3A0894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only interested in light that eventually reaches the eye</a:t>
            </a:r>
          </a:p>
          <a:p>
            <a:r>
              <a:rPr lang="en-US" dirty="0"/>
              <a:t>The eye is at the center of perspective, so we look at light rays that reach there</a:t>
            </a:r>
          </a:p>
          <a:p>
            <a:r>
              <a:rPr lang="en-US" dirty="0"/>
              <a:t>The rays pass through the projection plane (usually in front of the center of projection)</a:t>
            </a:r>
          </a:p>
          <a:p>
            <a:r>
              <a:rPr lang="en-US" dirty="0"/>
              <a:t>Divide up the projection plane into rectangles matching the pixels on the canvas</a:t>
            </a:r>
          </a:p>
          <a:p>
            <a:r>
              <a:rPr lang="en-US" dirty="0"/>
              <a:t>The rays that pass through each small rectangle determine the color that will be displayed by that pixel.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5E2A7-040C-44E4-906A-40BBCF53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8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E753-AFC1-4FC8-969C-089C743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A41D6-4803-4BEE-A653-7751D45A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geometric path starts at the center of projection, </a:t>
            </a:r>
          </a:p>
          <a:p>
            <a:pPr lvl="1"/>
            <a:r>
              <a:rPr lang="en-US" dirty="0"/>
              <a:t>continues through one of the small rectangles in the projection plane </a:t>
            </a:r>
          </a:p>
          <a:p>
            <a:pPr lvl="1"/>
            <a:r>
              <a:rPr lang="en-US" dirty="0"/>
              <a:t>bounces around in the scene, perhaps splitting into multiple paths.</a:t>
            </a:r>
          </a:p>
          <a:p>
            <a:r>
              <a:rPr lang="en-US" dirty="0"/>
              <a:t>When a path reaches a light source, a contribution is computed for the pixel in the projection plane</a:t>
            </a:r>
          </a:p>
          <a:p>
            <a:r>
              <a:rPr lang="en-US" dirty="0"/>
              <a:t>This is slower than the direct lighting methods we will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5D472-E51B-4537-82DF-EEF3B3AB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4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93FBE84-D68E-4F8D-AE75-9330B3DC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/>
          <a:lstStyle/>
          <a:p>
            <a:r>
              <a:rPr lang="en-US" dirty="0"/>
              <a:t>Ray Tracing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6E479A-1FF0-458C-8368-EE38C0A96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788" r="1" b="1643"/>
          <a:stretch/>
        </p:blipFill>
        <p:spPr>
          <a:xfrm>
            <a:off x="4685846" y="2336873"/>
            <a:ext cx="5608336" cy="3599313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E693C8C-7AEF-4CEE-9AD1-151F8EB13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/>
          <a:lstStyle/>
          <a:p>
            <a:r>
              <a:rPr lang="en-US" dirty="0"/>
              <a:t>The image is an example from the </a:t>
            </a:r>
            <a:r>
              <a:rPr lang="en-US" dirty="0" err="1"/>
              <a:t>PovRay</a:t>
            </a:r>
            <a:r>
              <a:rPr lang="en-US" dirty="0"/>
              <a:t> site</a:t>
            </a:r>
          </a:p>
          <a:p>
            <a:r>
              <a:rPr lang="en-US" dirty="0"/>
              <a:t>Notice the reflections and refractions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579E3-982B-46A3-B918-2F8468A1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EC5F999-3AA2-4C5B-AF70-246DDF83079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8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B51111-EA69-4BFA-A187-79CA52CF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Lighting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055921-3FA0-465C-959A-7E256EF39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not be able to model exactly the physical effects of reflection. </a:t>
            </a:r>
          </a:p>
          <a:p>
            <a:r>
              <a:rPr lang="en-US" dirty="0"/>
              <a:t>We can approximate the physical effects of lighting by simulating some lighting effects.</a:t>
            </a:r>
          </a:p>
          <a:p>
            <a:r>
              <a:rPr lang="en-US" dirty="0"/>
              <a:t>Three kinds of lighting</a:t>
            </a:r>
          </a:p>
          <a:p>
            <a:pPr lvl="1"/>
            <a:r>
              <a:rPr lang="en-US" dirty="0"/>
              <a:t>Diffuse</a:t>
            </a:r>
          </a:p>
          <a:p>
            <a:pPr lvl="1"/>
            <a:r>
              <a:rPr lang="en-US" dirty="0"/>
              <a:t>Ambient</a:t>
            </a:r>
          </a:p>
          <a:p>
            <a:pPr lvl="1"/>
            <a:r>
              <a:rPr lang="en-US" dirty="0"/>
              <a:t>Specular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77345-2B05-4313-9438-D2515D75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8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D17-A025-46FC-B548-0DA65910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Lighting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09CC-2E2D-4179-930E-62D424250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get shading effects that will provide a feeling of three dimensions</a:t>
            </a:r>
          </a:p>
          <a:p>
            <a:r>
              <a:rPr lang="en-US" dirty="0"/>
              <a:t>Shading is a basic technique for visual artists</a:t>
            </a:r>
          </a:p>
          <a:p>
            <a:r>
              <a:rPr lang="en-US" dirty="0"/>
              <a:t>For a perfectly diffuse surface, the amount of light reflected towards a viewer does not depend on which direction the viewer is standing relative to the light source</a:t>
            </a:r>
          </a:p>
          <a:p>
            <a:pPr lvl="1"/>
            <a:r>
              <a:rPr lang="en-US" i="1" dirty="0"/>
              <a:t>Lambertian surface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42EE3-935B-4172-BBE2-22A70D82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8439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201017-1540-yellow-m08.pptx" id="{5D526E3B-DBDE-4BD8-A3CB-92373CA5F098}" vid="{2FCEA747-F250-4FFC-A446-F4CFA3A23D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20C669038AC14782E6E1DB1AC3F72A" ma:contentTypeVersion="13" ma:contentTypeDescription="Create a new document." ma:contentTypeScope="" ma:versionID="ae3bd5df6bc97c98bea81914afe4191b">
  <xsd:schema xmlns:xsd="http://www.w3.org/2001/XMLSchema" xmlns:xs="http://www.w3.org/2001/XMLSchema" xmlns:p="http://schemas.microsoft.com/office/2006/metadata/properties" xmlns:ns3="1b88942e-2676-43d8-8ed9-83a17f84fdb8" xmlns:ns4="bef28536-bd5b-4803-98b8-f9c58a28cb43" targetNamespace="http://schemas.microsoft.com/office/2006/metadata/properties" ma:root="true" ma:fieldsID="7fd4c70501cd4c74ebe1e10b747ea6e2" ns3:_="" ns4:_="">
    <xsd:import namespace="1b88942e-2676-43d8-8ed9-83a17f84fdb8"/>
    <xsd:import namespace="bef28536-bd5b-4803-98b8-f9c58a28cb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88942e-2676-43d8-8ed9-83a17f84f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f28536-bd5b-4803-98b8-f9c58a28cb4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8EF79B-AD1E-4EC2-8CE6-8C1BCF861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88942e-2676-43d8-8ed9-83a17f84fdb8"/>
    <ds:schemaRef ds:uri="bef28536-bd5b-4803-98b8-f9c58a28cb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C5EC29-1C9A-46F7-8219-898EB7155A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7CACE2-1F34-4416-86E2-77F113744BE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666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Berlin</vt:lpstr>
      <vt:lpstr>Physics of Light</vt:lpstr>
      <vt:lpstr>Introduction</vt:lpstr>
      <vt:lpstr>Light, Reflection, Transmission</vt:lpstr>
      <vt:lpstr>Basic Model</vt:lpstr>
      <vt:lpstr>Light of Interest</vt:lpstr>
      <vt:lpstr>Ray Tracing</vt:lpstr>
      <vt:lpstr>Ray Tracing</vt:lpstr>
      <vt:lpstr>Our Lighting Model</vt:lpstr>
      <vt:lpstr>Diffuse Lighting</vt:lpstr>
      <vt:lpstr>Ambient Lighting</vt:lpstr>
      <vt:lpstr>Specular Reflection</vt:lpstr>
      <vt:lpstr>Lighting Computation</vt:lpstr>
      <vt:lpstr>Light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of Light</dc:title>
  <dc:creator>Ben Setzer</dc:creator>
  <cp:lastModifiedBy>Ben Setzer</cp:lastModifiedBy>
  <cp:revision>1</cp:revision>
  <dcterms:created xsi:type="dcterms:W3CDTF">2020-10-19T03:12:05Z</dcterms:created>
  <dcterms:modified xsi:type="dcterms:W3CDTF">2020-10-21T00:15:54Z</dcterms:modified>
</cp:coreProperties>
</file>