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519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  <p:sldId id="269" r:id="rId16"/>
    <p:sldId id="263" r:id="rId17"/>
    <p:sldId id="270" r:id="rId18"/>
    <p:sldId id="26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Setzer" userId="824d88e8-c3c8-4da4-8b7e-62ee746d2b96" providerId="ADAL" clId="{F1D03FC3-1B7F-46A2-AFB7-1FEDB6E50878}"/>
    <pc:docChg chg="modSld">
      <pc:chgData name="Ben Setzer" userId="824d88e8-c3c8-4da4-8b7e-62ee746d2b96" providerId="ADAL" clId="{F1D03FC3-1B7F-46A2-AFB7-1FEDB6E50878}" dt="2020-10-21T00:46:44.561" v="0" actId="20577"/>
      <pc:docMkLst>
        <pc:docMk/>
      </pc:docMkLst>
      <pc:sldChg chg="modSp mod">
        <pc:chgData name="Ben Setzer" userId="824d88e8-c3c8-4da4-8b7e-62ee746d2b96" providerId="ADAL" clId="{F1D03FC3-1B7F-46A2-AFB7-1FEDB6E50878}" dt="2020-10-21T00:46:44.561" v="0" actId="20577"/>
        <pc:sldMkLst>
          <pc:docMk/>
          <pc:sldMk cId="442939283" sldId="256"/>
        </pc:sldMkLst>
        <pc:spChg chg="mod">
          <ac:chgData name="Ben Setzer" userId="824d88e8-c3c8-4da4-8b7e-62ee746d2b96" providerId="ADAL" clId="{F1D03FC3-1B7F-46A2-AFB7-1FEDB6E50878}" dt="2020-10-21T00:46:44.561" v="0" actId="20577"/>
          <ac:spMkLst>
            <pc:docMk/>
            <pc:sldMk cId="442939283" sldId="256"/>
            <ac:spMk id="3" creationId="{2C683810-BCEC-44AE-B089-7407252EDE03}"/>
          </ac:spMkLst>
        </pc:spChg>
      </pc:sldChg>
    </pc:docChg>
  </pc:docChgLst>
  <pc:docChgLst>
    <pc:chgData name="Ben" userId="824d88e8-c3c8-4da4-8b7e-62ee746d2b96" providerId="ADAL" clId="{E5B06602-EA46-4C42-8F04-BAAF6CF232B6}"/>
    <pc:docChg chg="undo custSel mod addSld modSld">
      <pc:chgData name="Ben" userId="824d88e8-c3c8-4da4-8b7e-62ee746d2b96" providerId="ADAL" clId="{E5B06602-EA46-4C42-8F04-BAAF6CF232B6}" dt="2020-10-19T14:30:43.329" v="4145" actId="20577"/>
      <pc:docMkLst>
        <pc:docMk/>
      </pc:docMkLst>
      <pc:sldChg chg="modSp mod">
        <pc:chgData name="Ben" userId="824d88e8-c3c8-4da4-8b7e-62ee746d2b96" providerId="ADAL" clId="{E5B06602-EA46-4C42-8F04-BAAF6CF232B6}" dt="2020-10-19T12:33:16.815" v="26" actId="20577"/>
        <pc:sldMkLst>
          <pc:docMk/>
          <pc:sldMk cId="442939283" sldId="256"/>
        </pc:sldMkLst>
        <pc:spChg chg="mod">
          <ac:chgData name="Ben" userId="824d88e8-c3c8-4da4-8b7e-62ee746d2b96" providerId="ADAL" clId="{E5B06602-EA46-4C42-8F04-BAAF6CF232B6}" dt="2020-10-19T12:33:13.126" v="22" actId="20577"/>
          <ac:spMkLst>
            <pc:docMk/>
            <pc:sldMk cId="442939283" sldId="256"/>
            <ac:spMk id="2" creationId="{FD37226A-6F09-4CDD-B3C6-5CED132762F1}"/>
          </ac:spMkLst>
        </pc:spChg>
        <pc:spChg chg="mod">
          <ac:chgData name="Ben" userId="824d88e8-c3c8-4da4-8b7e-62ee746d2b96" providerId="ADAL" clId="{E5B06602-EA46-4C42-8F04-BAAF6CF232B6}" dt="2020-10-19T12:33:16.815" v="26" actId="20577"/>
          <ac:spMkLst>
            <pc:docMk/>
            <pc:sldMk cId="442939283" sldId="256"/>
            <ac:spMk id="3" creationId="{2C683810-BCEC-44AE-B089-7407252EDE03}"/>
          </ac:spMkLst>
        </pc:spChg>
      </pc:sldChg>
      <pc:sldChg chg="modSp mod">
        <pc:chgData name="Ben" userId="824d88e8-c3c8-4da4-8b7e-62ee746d2b96" providerId="ADAL" clId="{E5B06602-EA46-4C42-8F04-BAAF6CF232B6}" dt="2020-10-19T13:24:24.708" v="239" actId="20577"/>
        <pc:sldMkLst>
          <pc:docMk/>
          <pc:sldMk cId="2898153176" sldId="257"/>
        </pc:sldMkLst>
        <pc:spChg chg="mod">
          <ac:chgData name="Ben" userId="824d88e8-c3c8-4da4-8b7e-62ee746d2b96" providerId="ADAL" clId="{E5B06602-EA46-4C42-8F04-BAAF6CF232B6}" dt="2020-10-19T13:23:22.885" v="40" actId="20577"/>
          <ac:spMkLst>
            <pc:docMk/>
            <pc:sldMk cId="2898153176" sldId="257"/>
            <ac:spMk id="2" creationId="{FA9354A4-CF6C-49DA-9F7C-E4AB3CF3B6E4}"/>
          </ac:spMkLst>
        </pc:spChg>
        <pc:spChg chg="mod">
          <ac:chgData name="Ben" userId="824d88e8-c3c8-4da4-8b7e-62ee746d2b96" providerId="ADAL" clId="{E5B06602-EA46-4C42-8F04-BAAF6CF232B6}" dt="2020-10-19T13:24:24.708" v="239" actId="20577"/>
          <ac:spMkLst>
            <pc:docMk/>
            <pc:sldMk cId="2898153176" sldId="257"/>
            <ac:spMk id="3" creationId="{FC1C4930-BA55-469B-B5F5-7408A6CD6394}"/>
          </ac:spMkLst>
        </pc:spChg>
      </pc:sldChg>
      <pc:sldChg chg="addSp delSp modSp new mod modClrScheme chgLayout">
        <pc:chgData name="Ben" userId="824d88e8-c3c8-4da4-8b7e-62ee746d2b96" providerId="ADAL" clId="{E5B06602-EA46-4C42-8F04-BAAF6CF232B6}" dt="2020-10-19T13:28:02.996" v="408" actId="20577"/>
        <pc:sldMkLst>
          <pc:docMk/>
          <pc:sldMk cId="3345617099" sldId="258"/>
        </pc:sldMkLst>
        <pc:spChg chg="mod">
          <ac:chgData name="Ben" userId="824d88e8-c3c8-4da4-8b7e-62ee746d2b96" providerId="ADAL" clId="{E5B06602-EA46-4C42-8F04-BAAF6CF232B6}" dt="2020-10-19T13:27:31.455" v="280" actId="26606"/>
          <ac:spMkLst>
            <pc:docMk/>
            <pc:sldMk cId="3345617099" sldId="258"/>
            <ac:spMk id="2" creationId="{B19C5569-10C1-494F-A825-4C900BA0FC05}"/>
          </ac:spMkLst>
        </pc:spChg>
        <pc:spChg chg="add del">
          <ac:chgData name="Ben" userId="824d88e8-c3c8-4da4-8b7e-62ee746d2b96" providerId="ADAL" clId="{E5B06602-EA46-4C42-8F04-BAAF6CF232B6}" dt="2020-10-19T13:27:24.224" v="278"/>
          <ac:spMkLst>
            <pc:docMk/>
            <pc:sldMk cId="3345617099" sldId="258"/>
            <ac:spMk id="3" creationId="{0C110859-78A7-4F1A-93EA-8E7046C41670}"/>
          </ac:spMkLst>
        </pc:spChg>
        <pc:spChg chg="mod">
          <ac:chgData name="Ben" userId="824d88e8-c3c8-4da4-8b7e-62ee746d2b96" providerId="ADAL" clId="{E5B06602-EA46-4C42-8F04-BAAF6CF232B6}" dt="2020-10-19T13:27:31.455" v="280" actId="26606"/>
          <ac:spMkLst>
            <pc:docMk/>
            <pc:sldMk cId="3345617099" sldId="258"/>
            <ac:spMk id="4" creationId="{551114AF-467D-46CE-891E-F78BED4C26EC}"/>
          </ac:spMkLst>
        </pc:spChg>
        <pc:spChg chg="add mod">
          <ac:chgData name="Ben" userId="824d88e8-c3c8-4da4-8b7e-62ee746d2b96" providerId="ADAL" clId="{E5B06602-EA46-4C42-8F04-BAAF6CF232B6}" dt="2020-10-19T13:28:02.996" v="408" actId="20577"/>
          <ac:spMkLst>
            <pc:docMk/>
            <pc:sldMk cId="3345617099" sldId="258"/>
            <ac:spMk id="12" creationId="{842BE16F-A2D9-4829-A101-643283009251}"/>
          </ac:spMkLst>
        </pc:spChg>
        <pc:picChg chg="add del mod">
          <ac:chgData name="Ben" userId="824d88e8-c3c8-4da4-8b7e-62ee746d2b96" providerId="ADAL" clId="{E5B06602-EA46-4C42-8F04-BAAF6CF232B6}" dt="2020-10-19T13:27:24.212" v="277"/>
          <ac:picMkLst>
            <pc:docMk/>
            <pc:sldMk cId="3345617099" sldId="258"/>
            <ac:picMk id="5" creationId="{E9EFC436-B1B5-44E3-9B17-26655F6F36C8}"/>
          </ac:picMkLst>
        </pc:picChg>
        <pc:picChg chg="add mod">
          <ac:chgData name="Ben" userId="824d88e8-c3c8-4da4-8b7e-62ee746d2b96" providerId="ADAL" clId="{E5B06602-EA46-4C42-8F04-BAAF6CF232B6}" dt="2020-10-19T13:27:31.455" v="280" actId="26606"/>
          <ac:picMkLst>
            <pc:docMk/>
            <pc:sldMk cId="3345617099" sldId="258"/>
            <ac:picMk id="7" creationId="{DD3EC459-C11E-4FFD-87BF-E6A5A48A8FFD}"/>
          </ac:picMkLst>
        </pc:picChg>
      </pc:sldChg>
      <pc:sldChg chg="addSp delSp modSp new mod modClrScheme chgLayout">
        <pc:chgData name="Ben" userId="824d88e8-c3c8-4da4-8b7e-62ee746d2b96" providerId="ADAL" clId="{E5B06602-EA46-4C42-8F04-BAAF6CF232B6}" dt="2020-10-19T13:30:17.110" v="775" actId="6549"/>
        <pc:sldMkLst>
          <pc:docMk/>
          <pc:sldMk cId="2880073145" sldId="259"/>
        </pc:sldMkLst>
        <pc:spChg chg="del">
          <ac:chgData name="Ben" userId="824d88e8-c3c8-4da4-8b7e-62ee746d2b96" providerId="ADAL" clId="{E5B06602-EA46-4C42-8F04-BAAF6CF232B6}" dt="2020-10-19T13:28:31.646" v="410" actId="26606"/>
          <ac:spMkLst>
            <pc:docMk/>
            <pc:sldMk cId="2880073145" sldId="259"/>
            <ac:spMk id="2" creationId="{E9AF8AA2-E4DC-4FE3-A4DA-1D948A72AFA9}"/>
          </ac:spMkLst>
        </pc:spChg>
        <pc:spChg chg="del">
          <ac:chgData name="Ben" userId="824d88e8-c3c8-4da4-8b7e-62ee746d2b96" providerId="ADAL" clId="{E5B06602-EA46-4C42-8F04-BAAF6CF232B6}" dt="2020-10-19T13:28:31.646" v="410" actId="26606"/>
          <ac:spMkLst>
            <pc:docMk/>
            <pc:sldMk cId="2880073145" sldId="259"/>
            <ac:spMk id="3" creationId="{D2334822-5AA6-4125-8521-C36E5AB2F9AB}"/>
          </ac:spMkLst>
        </pc:spChg>
        <pc:spChg chg="del">
          <ac:chgData name="Ben" userId="824d88e8-c3c8-4da4-8b7e-62ee746d2b96" providerId="ADAL" clId="{E5B06602-EA46-4C42-8F04-BAAF6CF232B6}" dt="2020-10-19T13:28:31.646" v="410" actId="26606"/>
          <ac:spMkLst>
            <pc:docMk/>
            <pc:sldMk cId="2880073145" sldId="259"/>
            <ac:spMk id="4" creationId="{70781178-6D6E-4A8F-AD4D-DAEBF61057F6}"/>
          </ac:spMkLst>
        </pc:spChg>
        <pc:spChg chg="mod">
          <ac:chgData name="Ben" userId="824d88e8-c3c8-4da4-8b7e-62ee746d2b96" providerId="ADAL" clId="{E5B06602-EA46-4C42-8F04-BAAF6CF232B6}" dt="2020-10-19T13:28:31.646" v="410" actId="26606"/>
          <ac:spMkLst>
            <pc:docMk/>
            <pc:sldMk cId="2880073145" sldId="259"/>
            <ac:spMk id="5" creationId="{DC165741-5600-4B7F-89B9-3A8226F37B49}"/>
          </ac:spMkLst>
        </pc:spChg>
        <pc:spChg chg="add mod">
          <ac:chgData name="Ben" userId="824d88e8-c3c8-4da4-8b7e-62ee746d2b96" providerId="ADAL" clId="{E5B06602-EA46-4C42-8F04-BAAF6CF232B6}" dt="2020-10-19T13:28:39.409" v="434" actId="20577"/>
          <ac:spMkLst>
            <pc:docMk/>
            <pc:sldMk cId="2880073145" sldId="259"/>
            <ac:spMk id="10" creationId="{2B3339E0-D137-4ED2-BA3D-769C1F8A8419}"/>
          </ac:spMkLst>
        </pc:spChg>
        <pc:spChg chg="add mod">
          <ac:chgData name="Ben" userId="824d88e8-c3c8-4da4-8b7e-62ee746d2b96" providerId="ADAL" clId="{E5B06602-EA46-4C42-8F04-BAAF6CF232B6}" dt="2020-10-19T13:30:17.110" v="775" actId="6549"/>
          <ac:spMkLst>
            <pc:docMk/>
            <pc:sldMk cId="2880073145" sldId="259"/>
            <ac:spMk id="12" creationId="{3D37A8FD-D7D1-43E2-B361-C16344BC1535}"/>
          </ac:spMkLst>
        </pc:spChg>
      </pc:sldChg>
      <pc:sldChg chg="addSp delSp modSp new mod modClrScheme chgLayout">
        <pc:chgData name="Ben" userId="824d88e8-c3c8-4da4-8b7e-62ee746d2b96" providerId="ADAL" clId="{E5B06602-EA46-4C42-8F04-BAAF6CF232B6}" dt="2020-10-19T13:31:34.973" v="976" actId="20577"/>
        <pc:sldMkLst>
          <pc:docMk/>
          <pc:sldMk cId="3973729593" sldId="260"/>
        </pc:sldMkLst>
        <pc:spChg chg="mod">
          <ac:chgData name="Ben" userId="824d88e8-c3c8-4da4-8b7e-62ee746d2b96" providerId="ADAL" clId="{E5B06602-EA46-4C42-8F04-BAAF6CF232B6}" dt="2020-10-19T13:30:52.668" v="819" actId="26606"/>
          <ac:spMkLst>
            <pc:docMk/>
            <pc:sldMk cId="3973729593" sldId="260"/>
            <ac:spMk id="2" creationId="{EB95AA7D-BBAF-4792-A59C-812195D3CF53}"/>
          </ac:spMkLst>
        </pc:spChg>
        <pc:spChg chg="del">
          <ac:chgData name="Ben" userId="824d88e8-c3c8-4da4-8b7e-62ee746d2b96" providerId="ADAL" clId="{E5B06602-EA46-4C42-8F04-BAAF6CF232B6}" dt="2020-10-19T13:30:32.288" v="777"/>
          <ac:spMkLst>
            <pc:docMk/>
            <pc:sldMk cId="3973729593" sldId="260"/>
            <ac:spMk id="3" creationId="{CCE22A33-7AF3-4379-B8C4-2E54DE95F46C}"/>
          </ac:spMkLst>
        </pc:spChg>
        <pc:spChg chg="mod">
          <ac:chgData name="Ben" userId="824d88e8-c3c8-4da4-8b7e-62ee746d2b96" providerId="ADAL" clId="{E5B06602-EA46-4C42-8F04-BAAF6CF232B6}" dt="2020-10-19T13:30:52.668" v="819" actId="26606"/>
          <ac:spMkLst>
            <pc:docMk/>
            <pc:sldMk cId="3973729593" sldId="260"/>
            <ac:spMk id="4" creationId="{3520A2B8-EC05-498B-9FD9-4A286C80FF0C}"/>
          </ac:spMkLst>
        </pc:spChg>
        <pc:spChg chg="add del mod">
          <ac:chgData name="Ben" userId="824d88e8-c3c8-4da4-8b7e-62ee746d2b96" providerId="ADAL" clId="{E5B06602-EA46-4C42-8F04-BAAF6CF232B6}" dt="2020-10-19T13:30:52.662" v="818" actId="26606"/>
          <ac:spMkLst>
            <pc:docMk/>
            <pc:sldMk cId="3973729593" sldId="260"/>
            <ac:spMk id="11" creationId="{82D240E8-C291-4241-B88A-3D00564D4927}"/>
          </ac:spMkLst>
        </pc:spChg>
        <pc:spChg chg="add mod">
          <ac:chgData name="Ben" userId="824d88e8-c3c8-4da4-8b7e-62ee746d2b96" providerId="ADAL" clId="{E5B06602-EA46-4C42-8F04-BAAF6CF232B6}" dt="2020-10-19T13:31:34.973" v="976" actId="20577"/>
          <ac:spMkLst>
            <pc:docMk/>
            <pc:sldMk cId="3973729593" sldId="260"/>
            <ac:spMk id="13" creationId="{B671B634-AE7B-41A0-8DA0-DC0A90BC6B38}"/>
          </ac:spMkLst>
        </pc:spChg>
        <pc:picChg chg="add mod">
          <ac:chgData name="Ben" userId="824d88e8-c3c8-4da4-8b7e-62ee746d2b96" providerId="ADAL" clId="{E5B06602-EA46-4C42-8F04-BAAF6CF232B6}" dt="2020-10-19T13:30:52.668" v="819" actId="26606"/>
          <ac:picMkLst>
            <pc:docMk/>
            <pc:sldMk cId="3973729593" sldId="260"/>
            <ac:picMk id="6" creationId="{31B06CC3-FD61-4C65-8521-0CEB9FC56784}"/>
          </ac:picMkLst>
        </pc:picChg>
      </pc:sldChg>
      <pc:sldChg chg="addSp delSp modSp new mod modClrScheme chgLayout">
        <pc:chgData name="Ben" userId="824d88e8-c3c8-4da4-8b7e-62ee746d2b96" providerId="ADAL" clId="{E5B06602-EA46-4C42-8F04-BAAF6CF232B6}" dt="2020-10-19T13:33:08.231" v="1212" actId="20577"/>
        <pc:sldMkLst>
          <pc:docMk/>
          <pc:sldMk cId="2050263440" sldId="261"/>
        </pc:sldMkLst>
        <pc:spChg chg="del">
          <ac:chgData name="Ben" userId="824d88e8-c3c8-4da4-8b7e-62ee746d2b96" providerId="ADAL" clId="{E5B06602-EA46-4C42-8F04-BAAF6CF232B6}" dt="2020-10-19T13:31:58.943" v="978" actId="26606"/>
          <ac:spMkLst>
            <pc:docMk/>
            <pc:sldMk cId="2050263440" sldId="261"/>
            <ac:spMk id="2" creationId="{F5822EBD-17D6-4685-8CF4-2CAA1D3B8108}"/>
          </ac:spMkLst>
        </pc:spChg>
        <pc:spChg chg="del">
          <ac:chgData name="Ben" userId="824d88e8-c3c8-4da4-8b7e-62ee746d2b96" providerId="ADAL" clId="{E5B06602-EA46-4C42-8F04-BAAF6CF232B6}" dt="2020-10-19T13:31:58.943" v="978" actId="26606"/>
          <ac:spMkLst>
            <pc:docMk/>
            <pc:sldMk cId="2050263440" sldId="261"/>
            <ac:spMk id="3" creationId="{97CE3D91-BE2C-4398-80DD-2E9646F3B394}"/>
          </ac:spMkLst>
        </pc:spChg>
        <pc:spChg chg="del">
          <ac:chgData name="Ben" userId="824d88e8-c3c8-4da4-8b7e-62ee746d2b96" providerId="ADAL" clId="{E5B06602-EA46-4C42-8F04-BAAF6CF232B6}" dt="2020-10-19T13:31:58.943" v="978" actId="26606"/>
          <ac:spMkLst>
            <pc:docMk/>
            <pc:sldMk cId="2050263440" sldId="261"/>
            <ac:spMk id="4" creationId="{19771952-FE51-484F-803F-95E61A659DB9}"/>
          </ac:spMkLst>
        </pc:spChg>
        <pc:spChg chg="mod">
          <ac:chgData name="Ben" userId="824d88e8-c3c8-4da4-8b7e-62ee746d2b96" providerId="ADAL" clId="{E5B06602-EA46-4C42-8F04-BAAF6CF232B6}" dt="2020-10-19T13:32:20.373" v="1002" actId="26606"/>
          <ac:spMkLst>
            <pc:docMk/>
            <pc:sldMk cId="2050263440" sldId="261"/>
            <ac:spMk id="5" creationId="{805DA7D9-FDA3-4812-B073-B835E3C2CD67}"/>
          </ac:spMkLst>
        </pc:spChg>
        <pc:spChg chg="add mod">
          <ac:chgData name="Ben" userId="824d88e8-c3c8-4da4-8b7e-62ee746d2b96" providerId="ADAL" clId="{E5B06602-EA46-4C42-8F04-BAAF6CF232B6}" dt="2020-10-19T13:32:20.373" v="1002" actId="26606"/>
          <ac:spMkLst>
            <pc:docMk/>
            <pc:sldMk cId="2050263440" sldId="261"/>
            <ac:spMk id="10" creationId="{BE0FC911-0D84-4198-91A2-1B92249517AA}"/>
          </ac:spMkLst>
        </pc:spChg>
        <pc:spChg chg="add del mod">
          <ac:chgData name="Ben" userId="824d88e8-c3c8-4da4-8b7e-62ee746d2b96" providerId="ADAL" clId="{E5B06602-EA46-4C42-8F04-BAAF6CF232B6}" dt="2020-10-19T13:32:06.106" v="979"/>
          <ac:spMkLst>
            <pc:docMk/>
            <pc:sldMk cId="2050263440" sldId="261"/>
            <ac:spMk id="12" creationId="{F66B7A65-9145-4195-A01D-37A3926758FD}"/>
          </ac:spMkLst>
        </pc:spChg>
        <pc:spChg chg="add mod">
          <ac:chgData name="Ben" userId="824d88e8-c3c8-4da4-8b7e-62ee746d2b96" providerId="ADAL" clId="{E5B06602-EA46-4C42-8F04-BAAF6CF232B6}" dt="2020-10-19T13:33:08.231" v="1212" actId="20577"/>
          <ac:spMkLst>
            <pc:docMk/>
            <pc:sldMk cId="2050263440" sldId="261"/>
            <ac:spMk id="15" creationId="{E2FDA0E8-E4A3-48F3-A363-71C08BB81F32}"/>
          </ac:spMkLst>
        </pc:spChg>
        <pc:picChg chg="add mod">
          <ac:chgData name="Ben" userId="824d88e8-c3c8-4da4-8b7e-62ee746d2b96" providerId="ADAL" clId="{E5B06602-EA46-4C42-8F04-BAAF6CF232B6}" dt="2020-10-19T13:32:20.373" v="1002" actId="26606"/>
          <ac:picMkLst>
            <pc:docMk/>
            <pc:sldMk cId="2050263440" sldId="261"/>
            <ac:picMk id="7" creationId="{386AD4C9-8F55-4BA9-90F8-A282C4FDA951}"/>
          </ac:picMkLst>
        </pc:picChg>
      </pc:sldChg>
      <pc:sldChg chg="addSp delSp modSp new mod modClrScheme chgLayout">
        <pc:chgData name="Ben" userId="824d88e8-c3c8-4da4-8b7e-62ee746d2b96" providerId="ADAL" clId="{E5B06602-EA46-4C42-8F04-BAAF6CF232B6}" dt="2020-10-19T13:38:12.114" v="1322" actId="20577"/>
        <pc:sldMkLst>
          <pc:docMk/>
          <pc:sldMk cId="2370461946" sldId="262"/>
        </pc:sldMkLst>
        <pc:spChg chg="del">
          <ac:chgData name="Ben" userId="824d88e8-c3c8-4da4-8b7e-62ee746d2b96" providerId="ADAL" clId="{E5B06602-EA46-4C42-8F04-BAAF6CF232B6}" dt="2020-10-19T13:37:33.967" v="1214" actId="26606"/>
          <ac:spMkLst>
            <pc:docMk/>
            <pc:sldMk cId="2370461946" sldId="262"/>
            <ac:spMk id="2" creationId="{FE4B4A62-0A41-46E0-BEE1-5AC5047F46E3}"/>
          </ac:spMkLst>
        </pc:spChg>
        <pc:spChg chg="del">
          <ac:chgData name="Ben" userId="824d88e8-c3c8-4da4-8b7e-62ee746d2b96" providerId="ADAL" clId="{E5B06602-EA46-4C42-8F04-BAAF6CF232B6}" dt="2020-10-19T13:37:33.967" v="1214" actId="26606"/>
          <ac:spMkLst>
            <pc:docMk/>
            <pc:sldMk cId="2370461946" sldId="262"/>
            <ac:spMk id="3" creationId="{534B777D-9D8F-4DA7-9C9D-3586D8CB61F4}"/>
          </ac:spMkLst>
        </pc:spChg>
        <pc:spChg chg="del">
          <ac:chgData name="Ben" userId="824d88e8-c3c8-4da4-8b7e-62ee746d2b96" providerId="ADAL" clId="{E5B06602-EA46-4C42-8F04-BAAF6CF232B6}" dt="2020-10-19T13:37:33.967" v="1214" actId="26606"/>
          <ac:spMkLst>
            <pc:docMk/>
            <pc:sldMk cId="2370461946" sldId="262"/>
            <ac:spMk id="4" creationId="{59B59E4F-2849-49AD-B929-EA39B1FA5663}"/>
          </ac:spMkLst>
        </pc:spChg>
        <pc:spChg chg="mod">
          <ac:chgData name="Ben" userId="824d88e8-c3c8-4da4-8b7e-62ee746d2b96" providerId="ADAL" clId="{E5B06602-EA46-4C42-8F04-BAAF6CF232B6}" dt="2020-10-19T13:37:33.967" v="1214" actId="26606"/>
          <ac:spMkLst>
            <pc:docMk/>
            <pc:sldMk cId="2370461946" sldId="262"/>
            <ac:spMk id="5" creationId="{8D9BD62E-CF8E-44D2-877A-E3E3CFD7089C}"/>
          </ac:spMkLst>
        </pc:spChg>
        <pc:spChg chg="add mod">
          <ac:chgData name="Ben" userId="824d88e8-c3c8-4da4-8b7e-62ee746d2b96" providerId="ADAL" clId="{E5B06602-EA46-4C42-8F04-BAAF6CF232B6}" dt="2020-10-19T13:37:45.062" v="1250" actId="20577"/>
          <ac:spMkLst>
            <pc:docMk/>
            <pc:sldMk cId="2370461946" sldId="262"/>
            <ac:spMk id="10" creationId="{DE52594E-ED9E-4F05-B8C3-7D88488D09D7}"/>
          </ac:spMkLst>
        </pc:spChg>
        <pc:spChg chg="add mod">
          <ac:chgData name="Ben" userId="824d88e8-c3c8-4da4-8b7e-62ee746d2b96" providerId="ADAL" clId="{E5B06602-EA46-4C42-8F04-BAAF6CF232B6}" dt="2020-10-19T13:38:12.114" v="1322" actId="20577"/>
          <ac:spMkLst>
            <pc:docMk/>
            <pc:sldMk cId="2370461946" sldId="262"/>
            <ac:spMk id="12" creationId="{DB871A78-59C9-420A-B6CA-E45F80655550}"/>
          </ac:spMkLst>
        </pc:spChg>
      </pc:sldChg>
      <pc:sldChg chg="addSp delSp modSp new mod modClrScheme chgLayout">
        <pc:chgData name="Ben" userId="824d88e8-c3c8-4da4-8b7e-62ee746d2b96" providerId="ADAL" clId="{E5B06602-EA46-4C42-8F04-BAAF6CF232B6}" dt="2020-10-19T14:26:48.222" v="3419" actId="6549"/>
        <pc:sldMkLst>
          <pc:docMk/>
          <pc:sldMk cId="3993344957" sldId="263"/>
        </pc:sldMkLst>
        <pc:spChg chg="del mod ord">
          <ac:chgData name="Ben" userId="824d88e8-c3c8-4da4-8b7e-62ee746d2b96" providerId="ADAL" clId="{E5B06602-EA46-4C42-8F04-BAAF6CF232B6}" dt="2020-10-19T14:25:56.584" v="3267" actId="700"/>
          <ac:spMkLst>
            <pc:docMk/>
            <pc:sldMk cId="3993344957" sldId="263"/>
            <ac:spMk id="2" creationId="{8A24CDF9-2418-4310-A08B-45F870BC342E}"/>
          </ac:spMkLst>
        </pc:spChg>
        <pc:spChg chg="del">
          <ac:chgData name="Ben" userId="824d88e8-c3c8-4da4-8b7e-62ee746d2b96" providerId="ADAL" clId="{E5B06602-EA46-4C42-8F04-BAAF6CF232B6}" dt="2020-10-19T13:38:30.837" v="1326"/>
          <ac:spMkLst>
            <pc:docMk/>
            <pc:sldMk cId="3993344957" sldId="263"/>
            <ac:spMk id="3" creationId="{84C1845E-23F8-4979-BF93-CDA2CB5BC1C9}"/>
          </ac:spMkLst>
        </pc:spChg>
        <pc:spChg chg="mod ord">
          <ac:chgData name="Ben" userId="824d88e8-c3c8-4da4-8b7e-62ee746d2b96" providerId="ADAL" clId="{E5B06602-EA46-4C42-8F04-BAAF6CF232B6}" dt="2020-10-19T14:25:56.584" v="3267" actId="700"/>
          <ac:spMkLst>
            <pc:docMk/>
            <pc:sldMk cId="3993344957" sldId="263"/>
            <ac:spMk id="4" creationId="{722FB6D5-6904-4131-9DC2-9A1780607AA5}"/>
          </ac:spMkLst>
        </pc:spChg>
        <pc:spChg chg="add del">
          <ac:chgData name="Ben" userId="824d88e8-c3c8-4da4-8b7e-62ee746d2b96" providerId="ADAL" clId="{E5B06602-EA46-4C42-8F04-BAAF6CF232B6}" dt="2020-10-19T13:38:27.383" v="1325" actId="22"/>
          <ac:spMkLst>
            <pc:docMk/>
            <pc:sldMk cId="3993344957" sldId="263"/>
            <ac:spMk id="6" creationId="{A5C4D149-BE05-4551-9E87-7489B1274A8C}"/>
          </ac:spMkLst>
        </pc:spChg>
        <pc:spChg chg="add mod ord">
          <ac:chgData name="Ben" userId="824d88e8-c3c8-4da4-8b7e-62ee746d2b96" providerId="ADAL" clId="{E5B06602-EA46-4C42-8F04-BAAF6CF232B6}" dt="2020-10-19T14:26:48.222" v="3419" actId="6549"/>
          <ac:spMkLst>
            <pc:docMk/>
            <pc:sldMk cId="3993344957" sldId="263"/>
            <ac:spMk id="9" creationId="{6083E2BA-D86B-4C70-AE77-F1043DAF8347}"/>
          </ac:spMkLst>
        </pc:spChg>
        <pc:spChg chg="add mod ord">
          <ac:chgData name="Ben" userId="824d88e8-c3c8-4da4-8b7e-62ee746d2b96" providerId="ADAL" clId="{E5B06602-EA46-4C42-8F04-BAAF6CF232B6}" dt="2020-10-19T14:26:36.380" v="3410" actId="20577"/>
          <ac:spMkLst>
            <pc:docMk/>
            <pc:sldMk cId="3993344957" sldId="263"/>
            <ac:spMk id="10" creationId="{0BEBE443-26FA-4414-A8BC-5A1CFC03785E}"/>
          </ac:spMkLst>
        </pc:spChg>
        <pc:picChg chg="add mod ord modCrop">
          <ac:chgData name="Ben" userId="824d88e8-c3c8-4da4-8b7e-62ee746d2b96" providerId="ADAL" clId="{E5B06602-EA46-4C42-8F04-BAAF6CF232B6}" dt="2020-10-19T14:25:56.584" v="3267" actId="700"/>
          <ac:picMkLst>
            <pc:docMk/>
            <pc:sldMk cId="3993344957" sldId="263"/>
            <ac:picMk id="8" creationId="{E4E8DBB3-93D0-49BE-86B4-40C596EEB0A4}"/>
          </ac:picMkLst>
        </pc:picChg>
      </pc:sldChg>
      <pc:sldChg chg="addSp delSp modSp new mod modClrScheme chgLayout">
        <pc:chgData name="Ben" userId="824d88e8-c3c8-4da4-8b7e-62ee746d2b96" providerId="ADAL" clId="{E5B06602-EA46-4C42-8F04-BAAF6CF232B6}" dt="2020-10-19T14:28:29.033" v="3723" actId="20577"/>
        <pc:sldMkLst>
          <pc:docMk/>
          <pc:sldMk cId="2525528517" sldId="264"/>
        </pc:sldMkLst>
        <pc:spChg chg="mod">
          <ac:chgData name="Ben" userId="824d88e8-c3c8-4da4-8b7e-62ee746d2b96" providerId="ADAL" clId="{E5B06602-EA46-4C42-8F04-BAAF6CF232B6}" dt="2020-10-19T14:28:03.084" v="3633" actId="26606"/>
          <ac:spMkLst>
            <pc:docMk/>
            <pc:sldMk cId="2525528517" sldId="264"/>
            <ac:spMk id="2" creationId="{B27B74BB-6BF4-4E27-B140-4FF826856DB0}"/>
          </ac:spMkLst>
        </pc:spChg>
        <pc:spChg chg="del">
          <ac:chgData name="Ben" userId="824d88e8-c3c8-4da4-8b7e-62ee746d2b96" providerId="ADAL" clId="{E5B06602-EA46-4C42-8F04-BAAF6CF232B6}" dt="2020-10-19T13:38:40.703" v="1330"/>
          <ac:spMkLst>
            <pc:docMk/>
            <pc:sldMk cId="2525528517" sldId="264"/>
            <ac:spMk id="3" creationId="{481D76B4-DFBD-4E4B-99D0-F072E41F7BE3}"/>
          </ac:spMkLst>
        </pc:spChg>
        <pc:spChg chg="mod">
          <ac:chgData name="Ben" userId="824d88e8-c3c8-4da4-8b7e-62ee746d2b96" providerId="ADAL" clId="{E5B06602-EA46-4C42-8F04-BAAF6CF232B6}" dt="2020-10-19T14:28:03.084" v="3633" actId="26606"/>
          <ac:spMkLst>
            <pc:docMk/>
            <pc:sldMk cId="2525528517" sldId="264"/>
            <ac:spMk id="4" creationId="{B189C208-AE48-4EBB-9C33-846DA9A8D319}"/>
          </ac:spMkLst>
        </pc:spChg>
        <pc:spChg chg="add mod">
          <ac:chgData name="Ben" userId="824d88e8-c3c8-4da4-8b7e-62ee746d2b96" providerId="ADAL" clId="{E5B06602-EA46-4C42-8F04-BAAF6CF232B6}" dt="2020-10-19T14:28:29.033" v="3723" actId="20577"/>
          <ac:spMkLst>
            <pc:docMk/>
            <pc:sldMk cId="2525528517" sldId="264"/>
            <ac:spMk id="11" creationId="{D45F1E0C-FB05-439F-9E8B-CB82E1324835}"/>
          </ac:spMkLst>
        </pc:spChg>
        <pc:picChg chg="add mod">
          <ac:chgData name="Ben" userId="824d88e8-c3c8-4da4-8b7e-62ee746d2b96" providerId="ADAL" clId="{E5B06602-EA46-4C42-8F04-BAAF6CF232B6}" dt="2020-10-19T14:28:03.084" v="3633" actId="26606"/>
          <ac:picMkLst>
            <pc:docMk/>
            <pc:sldMk cId="2525528517" sldId="264"/>
            <ac:picMk id="6" creationId="{C26B469B-87A0-4087-95DF-34A83A24DF55}"/>
          </ac:picMkLst>
        </pc:picChg>
      </pc:sldChg>
      <pc:sldChg chg="modSp new mod">
        <pc:chgData name="Ben" userId="824d88e8-c3c8-4da4-8b7e-62ee746d2b96" providerId="ADAL" clId="{E5B06602-EA46-4C42-8F04-BAAF6CF232B6}" dt="2020-10-19T13:42:31.212" v="1549" actId="20577"/>
        <pc:sldMkLst>
          <pc:docMk/>
          <pc:sldMk cId="3152300044" sldId="265"/>
        </pc:sldMkLst>
        <pc:spChg chg="mod">
          <ac:chgData name="Ben" userId="824d88e8-c3c8-4da4-8b7e-62ee746d2b96" providerId="ADAL" clId="{E5B06602-EA46-4C42-8F04-BAAF6CF232B6}" dt="2020-10-19T13:39:10.977" v="1360" actId="20577"/>
          <ac:spMkLst>
            <pc:docMk/>
            <pc:sldMk cId="3152300044" sldId="265"/>
            <ac:spMk id="2" creationId="{7B211EC7-5041-47F7-874A-FCB9887132C4}"/>
          </ac:spMkLst>
        </pc:spChg>
        <pc:spChg chg="mod">
          <ac:chgData name="Ben" userId="824d88e8-c3c8-4da4-8b7e-62ee746d2b96" providerId="ADAL" clId="{E5B06602-EA46-4C42-8F04-BAAF6CF232B6}" dt="2020-10-19T13:42:31.212" v="1549" actId="20577"/>
          <ac:spMkLst>
            <pc:docMk/>
            <pc:sldMk cId="3152300044" sldId="265"/>
            <ac:spMk id="3" creationId="{90C46ED4-E770-4D1A-B341-F9596EBBA546}"/>
          </ac:spMkLst>
        </pc:spChg>
      </pc:sldChg>
      <pc:sldChg chg="modSp new mod">
        <pc:chgData name="Ben" userId="824d88e8-c3c8-4da4-8b7e-62ee746d2b96" providerId="ADAL" clId="{E5B06602-EA46-4C42-8F04-BAAF6CF232B6}" dt="2020-10-19T13:50:16.516" v="1815" actId="20577"/>
        <pc:sldMkLst>
          <pc:docMk/>
          <pc:sldMk cId="394330092" sldId="266"/>
        </pc:sldMkLst>
        <pc:spChg chg="mod">
          <ac:chgData name="Ben" userId="824d88e8-c3c8-4da4-8b7e-62ee746d2b96" providerId="ADAL" clId="{E5B06602-EA46-4C42-8F04-BAAF6CF232B6}" dt="2020-10-19T13:49:24.391" v="1576" actId="20577"/>
          <ac:spMkLst>
            <pc:docMk/>
            <pc:sldMk cId="394330092" sldId="266"/>
            <ac:spMk id="2" creationId="{D057CE8A-439F-454B-A112-D5CD8DBB2A14}"/>
          </ac:spMkLst>
        </pc:spChg>
        <pc:spChg chg="mod">
          <ac:chgData name="Ben" userId="824d88e8-c3c8-4da4-8b7e-62ee746d2b96" providerId="ADAL" clId="{E5B06602-EA46-4C42-8F04-BAAF6CF232B6}" dt="2020-10-19T13:50:16.516" v="1815" actId="20577"/>
          <ac:spMkLst>
            <pc:docMk/>
            <pc:sldMk cId="394330092" sldId="266"/>
            <ac:spMk id="3" creationId="{AD9DAE6D-D92B-49F9-A824-11244E6E1633}"/>
          </ac:spMkLst>
        </pc:spChg>
      </pc:sldChg>
      <pc:sldChg chg="modSp new mod">
        <pc:chgData name="Ben" userId="824d88e8-c3c8-4da4-8b7e-62ee746d2b96" providerId="ADAL" clId="{E5B06602-EA46-4C42-8F04-BAAF6CF232B6}" dt="2020-10-19T14:09:09.709" v="2395" actId="20577"/>
        <pc:sldMkLst>
          <pc:docMk/>
          <pc:sldMk cId="3350016400" sldId="267"/>
        </pc:sldMkLst>
        <pc:spChg chg="mod">
          <ac:chgData name="Ben" userId="824d88e8-c3c8-4da4-8b7e-62ee746d2b96" providerId="ADAL" clId="{E5B06602-EA46-4C42-8F04-BAAF6CF232B6}" dt="2020-10-19T14:05:41.022" v="1835" actId="20577"/>
          <ac:spMkLst>
            <pc:docMk/>
            <pc:sldMk cId="3350016400" sldId="267"/>
            <ac:spMk id="2" creationId="{20D20120-E63C-4A1D-A40F-5651A11A1B8E}"/>
          </ac:spMkLst>
        </pc:spChg>
        <pc:spChg chg="mod">
          <ac:chgData name="Ben" userId="824d88e8-c3c8-4da4-8b7e-62ee746d2b96" providerId="ADAL" clId="{E5B06602-EA46-4C42-8F04-BAAF6CF232B6}" dt="2020-10-19T14:09:09.709" v="2395" actId="20577"/>
          <ac:spMkLst>
            <pc:docMk/>
            <pc:sldMk cId="3350016400" sldId="267"/>
            <ac:spMk id="3" creationId="{EE19F31D-AD2B-489D-9CC2-F4E159F0338E}"/>
          </ac:spMkLst>
        </pc:spChg>
      </pc:sldChg>
      <pc:sldChg chg="modSp new mod">
        <pc:chgData name="Ben" userId="824d88e8-c3c8-4da4-8b7e-62ee746d2b96" providerId="ADAL" clId="{E5B06602-EA46-4C42-8F04-BAAF6CF232B6}" dt="2020-10-19T14:23:03.261" v="2874" actId="20577"/>
        <pc:sldMkLst>
          <pc:docMk/>
          <pc:sldMk cId="636116294" sldId="268"/>
        </pc:sldMkLst>
        <pc:spChg chg="mod">
          <ac:chgData name="Ben" userId="824d88e8-c3c8-4da4-8b7e-62ee746d2b96" providerId="ADAL" clId="{E5B06602-EA46-4C42-8F04-BAAF6CF232B6}" dt="2020-10-19T14:09:30.752" v="2428" actId="20577"/>
          <ac:spMkLst>
            <pc:docMk/>
            <pc:sldMk cId="636116294" sldId="268"/>
            <ac:spMk id="2" creationId="{9859CD3D-C0FA-494E-AD1D-A12FDB68C834}"/>
          </ac:spMkLst>
        </pc:spChg>
        <pc:spChg chg="mod">
          <ac:chgData name="Ben" userId="824d88e8-c3c8-4da4-8b7e-62ee746d2b96" providerId="ADAL" clId="{E5B06602-EA46-4C42-8F04-BAAF6CF232B6}" dt="2020-10-19T14:23:03.261" v="2874" actId="20577"/>
          <ac:spMkLst>
            <pc:docMk/>
            <pc:sldMk cId="636116294" sldId="268"/>
            <ac:spMk id="3" creationId="{1040FF34-A16A-4C27-ABB8-7E48A89422D8}"/>
          </ac:spMkLst>
        </pc:spChg>
      </pc:sldChg>
      <pc:sldChg chg="modSp new mod">
        <pc:chgData name="Ben" userId="824d88e8-c3c8-4da4-8b7e-62ee746d2b96" providerId="ADAL" clId="{E5B06602-EA46-4C42-8F04-BAAF6CF232B6}" dt="2020-10-19T14:25:13.806" v="3266" actId="5793"/>
        <pc:sldMkLst>
          <pc:docMk/>
          <pc:sldMk cId="715840073" sldId="269"/>
        </pc:sldMkLst>
        <pc:spChg chg="mod">
          <ac:chgData name="Ben" userId="824d88e8-c3c8-4da4-8b7e-62ee746d2b96" providerId="ADAL" clId="{E5B06602-EA46-4C42-8F04-BAAF6CF232B6}" dt="2020-10-19T14:23:21.757" v="2903" actId="20577"/>
          <ac:spMkLst>
            <pc:docMk/>
            <pc:sldMk cId="715840073" sldId="269"/>
            <ac:spMk id="2" creationId="{8E1F52AD-63C3-4E74-B1AD-F79542DF4285}"/>
          </ac:spMkLst>
        </pc:spChg>
        <pc:spChg chg="mod">
          <ac:chgData name="Ben" userId="824d88e8-c3c8-4da4-8b7e-62ee746d2b96" providerId="ADAL" clId="{E5B06602-EA46-4C42-8F04-BAAF6CF232B6}" dt="2020-10-19T14:25:13.806" v="3266" actId="5793"/>
          <ac:spMkLst>
            <pc:docMk/>
            <pc:sldMk cId="715840073" sldId="269"/>
            <ac:spMk id="3" creationId="{EE40AC0E-8031-4C7D-91FA-5B8172CA6355}"/>
          </ac:spMkLst>
        </pc:spChg>
      </pc:sldChg>
      <pc:sldChg chg="addSp delSp modSp new mod modClrScheme chgLayout">
        <pc:chgData name="Ben" userId="824d88e8-c3c8-4da4-8b7e-62ee746d2b96" providerId="ADAL" clId="{E5B06602-EA46-4C42-8F04-BAAF6CF232B6}" dt="2020-10-19T14:27:47.228" v="3609" actId="5793"/>
        <pc:sldMkLst>
          <pc:docMk/>
          <pc:sldMk cId="1047065212" sldId="270"/>
        </pc:sldMkLst>
        <pc:spChg chg="del mod ord">
          <ac:chgData name="Ben" userId="824d88e8-c3c8-4da4-8b7e-62ee746d2b96" providerId="ADAL" clId="{E5B06602-EA46-4C42-8F04-BAAF6CF232B6}" dt="2020-10-19T14:27:01.453" v="3421" actId="700"/>
          <ac:spMkLst>
            <pc:docMk/>
            <pc:sldMk cId="1047065212" sldId="270"/>
            <ac:spMk id="2" creationId="{5F649057-4B55-456A-BF27-C9CE44C8A952}"/>
          </ac:spMkLst>
        </pc:spChg>
        <pc:spChg chg="del mod ord">
          <ac:chgData name="Ben" userId="824d88e8-c3c8-4da4-8b7e-62ee746d2b96" providerId="ADAL" clId="{E5B06602-EA46-4C42-8F04-BAAF6CF232B6}" dt="2020-10-19T14:27:01.453" v="3421" actId="700"/>
          <ac:spMkLst>
            <pc:docMk/>
            <pc:sldMk cId="1047065212" sldId="270"/>
            <ac:spMk id="3" creationId="{49ED42CE-115F-4EC4-947F-FAF288FF6826}"/>
          </ac:spMkLst>
        </pc:spChg>
        <pc:spChg chg="del">
          <ac:chgData name="Ben" userId="824d88e8-c3c8-4da4-8b7e-62ee746d2b96" providerId="ADAL" clId="{E5B06602-EA46-4C42-8F04-BAAF6CF232B6}" dt="2020-10-19T14:27:01.453" v="3421" actId="700"/>
          <ac:spMkLst>
            <pc:docMk/>
            <pc:sldMk cId="1047065212" sldId="270"/>
            <ac:spMk id="4" creationId="{CE28E979-D0B0-4099-9CBD-A25561FE25C3}"/>
          </ac:spMkLst>
        </pc:spChg>
        <pc:spChg chg="mod ord">
          <ac:chgData name="Ben" userId="824d88e8-c3c8-4da4-8b7e-62ee746d2b96" providerId="ADAL" clId="{E5B06602-EA46-4C42-8F04-BAAF6CF232B6}" dt="2020-10-19T14:27:01.453" v="3421" actId="700"/>
          <ac:spMkLst>
            <pc:docMk/>
            <pc:sldMk cId="1047065212" sldId="270"/>
            <ac:spMk id="5" creationId="{74FC8971-3701-4109-AF59-64054BFF1B10}"/>
          </ac:spMkLst>
        </pc:spChg>
        <pc:spChg chg="add mod ord">
          <ac:chgData name="Ben" userId="824d88e8-c3c8-4da4-8b7e-62ee746d2b96" providerId="ADAL" clId="{E5B06602-EA46-4C42-8F04-BAAF6CF232B6}" dt="2020-10-19T14:27:06.656" v="3438" actId="20577"/>
          <ac:spMkLst>
            <pc:docMk/>
            <pc:sldMk cId="1047065212" sldId="270"/>
            <ac:spMk id="6" creationId="{B3959343-D825-4B44-9574-5F4D2C5D57F8}"/>
          </ac:spMkLst>
        </pc:spChg>
        <pc:spChg chg="add mod ord">
          <ac:chgData name="Ben" userId="824d88e8-c3c8-4da4-8b7e-62ee746d2b96" providerId="ADAL" clId="{E5B06602-EA46-4C42-8F04-BAAF6CF232B6}" dt="2020-10-19T14:27:47.228" v="3609" actId="5793"/>
          <ac:spMkLst>
            <pc:docMk/>
            <pc:sldMk cId="1047065212" sldId="270"/>
            <ac:spMk id="7" creationId="{B5EAFA37-DD27-4494-A335-958E7F3194DB}"/>
          </ac:spMkLst>
        </pc:spChg>
      </pc:sldChg>
      <pc:sldChg chg="addSp delSp modSp new mod modClrScheme chgLayout">
        <pc:chgData name="Ben" userId="824d88e8-c3c8-4da4-8b7e-62ee746d2b96" providerId="ADAL" clId="{E5B06602-EA46-4C42-8F04-BAAF6CF232B6}" dt="2020-10-19T14:30:43.329" v="4145" actId="20577"/>
        <pc:sldMkLst>
          <pc:docMk/>
          <pc:sldMk cId="4205912001" sldId="271"/>
        </pc:sldMkLst>
        <pc:spChg chg="del">
          <ac:chgData name="Ben" userId="824d88e8-c3c8-4da4-8b7e-62ee746d2b96" providerId="ADAL" clId="{E5B06602-EA46-4C42-8F04-BAAF6CF232B6}" dt="2020-10-19T14:28:43.404" v="3725" actId="26606"/>
          <ac:spMkLst>
            <pc:docMk/>
            <pc:sldMk cId="4205912001" sldId="271"/>
            <ac:spMk id="2" creationId="{DA7724DF-1DBC-40B7-9821-D51ABD153E98}"/>
          </ac:spMkLst>
        </pc:spChg>
        <pc:spChg chg="del">
          <ac:chgData name="Ben" userId="824d88e8-c3c8-4da4-8b7e-62ee746d2b96" providerId="ADAL" clId="{E5B06602-EA46-4C42-8F04-BAAF6CF232B6}" dt="2020-10-19T14:28:43.404" v="3725" actId="26606"/>
          <ac:spMkLst>
            <pc:docMk/>
            <pc:sldMk cId="4205912001" sldId="271"/>
            <ac:spMk id="3" creationId="{F0746733-BC54-46A8-ABDB-AED6DC65C00F}"/>
          </ac:spMkLst>
        </pc:spChg>
        <pc:spChg chg="del">
          <ac:chgData name="Ben" userId="824d88e8-c3c8-4da4-8b7e-62ee746d2b96" providerId="ADAL" clId="{E5B06602-EA46-4C42-8F04-BAAF6CF232B6}" dt="2020-10-19T14:28:43.404" v="3725" actId="26606"/>
          <ac:spMkLst>
            <pc:docMk/>
            <pc:sldMk cId="4205912001" sldId="271"/>
            <ac:spMk id="4" creationId="{EEB09E14-5423-42C3-92EF-DC8AD99A8203}"/>
          </ac:spMkLst>
        </pc:spChg>
        <pc:spChg chg="mod">
          <ac:chgData name="Ben" userId="824d88e8-c3c8-4da4-8b7e-62ee746d2b96" providerId="ADAL" clId="{E5B06602-EA46-4C42-8F04-BAAF6CF232B6}" dt="2020-10-19T14:28:43.404" v="3725" actId="26606"/>
          <ac:spMkLst>
            <pc:docMk/>
            <pc:sldMk cId="4205912001" sldId="271"/>
            <ac:spMk id="5" creationId="{A1B62578-6C81-4F48-B7EC-BDB1E6FFD121}"/>
          </ac:spMkLst>
        </pc:spChg>
        <pc:spChg chg="add mod">
          <ac:chgData name="Ben" userId="824d88e8-c3c8-4da4-8b7e-62ee746d2b96" providerId="ADAL" clId="{E5B06602-EA46-4C42-8F04-BAAF6CF232B6}" dt="2020-10-19T14:29:04.701" v="3790" actId="20577"/>
          <ac:spMkLst>
            <pc:docMk/>
            <pc:sldMk cId="4205912001" sldId="271"/>
            <ac:spMk id="10" creationId="{322FD2A7-6578-4226-A8D2-00B663F59E61}"/>
          </ac:spMkLst>
        </pc:spChg>
        <pc:spChg chg="add mod">
          <ac:chgData name="Ben" userId="824d88e8-c3c8-4da4-8b7e-62ee746d2b96" providerId="ADAL" clId="{E5B06602-EA46-4C42-8F04-BAAF6CF232B6}" dt="2020-10-19T14:30:43.329" v="4145" actId="20577"/>
          <ac:spMkLst>
            <pc:docMk/>
            <pc:sldMk cId="4205912001" sldId="271"/>
            <ac:spMk id="12" creationId="{953B0795-E79B-49AE-8620-E410AD9833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14417-95CC-4E8E-A656-8842BFA79F1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52B83-9B41-4735-98DA-98646CB9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6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3F85-AF28-466B-A428-10B0384BC0BD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6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80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245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43737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408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5305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6961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7777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6619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3704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9AB2-59FC-42AF-B86E-21447E0072E9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9887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27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20A0-7F74-4F39-8D09-7B26F37EE294}" type="datetime1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2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69CC-7DBF-4C1E-B453-1D2E4D56CD8C}" type="datetime1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50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8136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655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46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6520" r:id="rId1"/>
    <p:sldLayoutId id="2147486521" r:id="rId2"/>
    <p:sldLayoutId id="2147486522" r:id="rId3"/>
    <p:sldLayoutId id="2147486523" r:id="rId4"/>
    <p:sldLayoutId id="2147486524" r:id="rId5"/>
    <p:sldLayoutId id="2147486525" r:id="rId6"/>
    <p:sldLayoutId id="2147486526" r:id="rId7"/>
    <p:sldLayoutId id="2147486527" r:id="rId8"/>
    <p:sldLayoutId id="2147486528" r:id="rId9"/>
    <p:sldLayoutId id="2147486529" r:id="rId10"/>
    <p:sldLayoutId id="2147486530" r:id="rId11"/>
    <p:sldLayoutId id="2147486531" r:id="rId12"/>
    <p:sldLayoutId id="2147486532" r:id="rId13"/>
    <p:sldLayoutId id="2147486533" r:id="rId14"/>
    <p:sldLayoutId id="2147486534" r:id="rId15"/>
    <p:sldLayoutId id="2147486535" r:id="rId16"/>
    <p:sldLayoutId id="214748653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226A-6F09-4CDD-B3C6-5CED13276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Surface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83810-BCEC-44AE-B089-7407252ED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 Set 8.03</a:t>
            </a:r>
          </a:p>
        </p:txBody>
      </p:sp>
    </p:spTree>
    <p:extLst>
      <p:ext uri="{BB962C8B-B14F-4D97-AF65-F5344CB8AC3E}">
        <p14:creationId xmlns:p14="http://schemas.microsoft.com/office/powerpoint/2010/main" val="44293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0120-E63C-4A1D-A40F-5651A11A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surfaces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9F31D-AD2B-489D-9CC2-F4E159F033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Three functions of two variables define a parametric surface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As the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vary, the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traces out a surface</a:t>
                </a:r>
              </a:p>
              <a:p>
                <a:r>
                  <a:rPr lang="en-US" dirty="0"/>
                  <a:t>Derivatives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determine two vectors tangent to the surface at each point</a:t>
                </a:r>
              </a:p>
              <a:p>
                <a:pPr lvl="1"/>
                <a:r>
                  <a:rPr lang="en-US" dirty="0"/>
                  <a:t>Cross product gives the normal vector</a:t>
                </a:r>
              </a:p>
              <a:p>
                <a:r>
                  <a:rPr lang="en-US" dirty="0"/>
                  <a:t>Used this to get normal vectors for the shapes cylinder and torus in the library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9F31D-AD2B-489D-9CC2-F4E159F033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7C1C9-0E56-42A1-8050-B3A2990D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1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CD3D-C0FA-494E-AD1D-A12FDB6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Triangulated Surfaces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0FF34-A16A-4C27-ABB8-7E48A8942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Quite often complex objects are given by a collection of triangles that approximate the surface</a:t>
                </a:r>
              </a:p>
              <a:p>
                <a:r>
                  <a:rPr lang="en-US" dirty="0"/>
                  <a:t>A normal to a triangle can be computed from its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Vector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crossed with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 yields a vector normal to the triangle</a:t>
                </a:r>
              </a:p>
              <a:p>
                <a:pPr lvl="1"/>
                <a:r>
                  <a:rPr lang="en-US" dirty="0"/>
                  <a:t>Vector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crossed with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 gives a vector pointing in the opposite direction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0FF34-A16A-4C27-ABB8-7E48A8942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 r="-1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DBB61-02FF-488C-873F-3067FE10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1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52AD-63C3-4E74-B1AD-F79542DF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Triangle Vertices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0AC0E-8031-4C7D-91FA-5B8172CA6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listing triangle vertices, it is usual to order them so that the first normal vector computed on the last slide points </a:t>
                </a:r>
                <a:r>
                  <a:rPr lang="en-US" i="1" dirty="0"/>
                  <a:t>outwards</a:t>
                </a:r>
                <a:endParaRPr lang="en-US" dirty="0"/>
              </a:p>
              <a:p>
                <a:r>
                  <a:rPr lang="en-US" dirty="0"/>
                  <a:t>Right hand rule</a:t>
                </a:r>
              </a:p>
              <a:p>
                <a:pPr lvl="1"/>
                <a:r>
                  <a:rPr lang="en-US" dirty="0"/>
                  <a:t>Wrap the fingers of your right hand around the outside of the triangle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your right thumb points in the direction of the first normal vector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0AC0E-8031-4C7D-91FA-5B8172CA6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 r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E2A64-7313-4447-9C93-0DB69577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4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083E2BA-D86B-4C70-AE77-F1043DAF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Normal Vectors</a:t>
            </a:r>
          </a:p>
        </p:txBody>
      </p:sp>
      <p:pic>
        <p:nvPicPr>
          <p:cNvPr id="8" name="Content Placeholder 7" descr="A picture containing airplane&#10;&#10;Description automatically generated">
            <a:extLst>
              <a:ext uri="{FF2B5EF4-FFF2-40B4-BE49-F238E27FC236}">
                <a16:creationId xmlns:a16="http://schemas.microsoft.com/office/drawing/2014/main" id="{E4E8DBB3-93D0-49BE-86B4-40C596EEB0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7" b="17197"/>
          <a:stretch/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EBE443-26FA-4414-A8BC-5A1CFC037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per-triangle normal emphasizes the corners and edges</a:t>
            </a:r>
          </a:p>
          <a:p>
            <a:r>
              <a:rPr lang="en-US" dirty="0"/>
              <a:t>This image is rendered from a shuttle model in WebGL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FB6D5-6904-4131-9DC2-9A178060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959343-D825-4B44-9574-5F4D2C5D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EAFA37-DD27-4494-A335-958E7F3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triangulated surface, the triangle normal vectors at each corner can be averaged to provide a normal vector to be used at that point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C8971-3701-4109-AF59-64054BFF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6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74BB-6BF4-4E27-B140-4FF82685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/>
          <a:p>
            <a:r>
              <a:rPr lang="en-US" dirty="0"/>
              <a:t>Averaged Normal Vectors</a:t>
            </a:r>
          </a:p>
        </p:txBody>
      </p:sp>
      <p:pic>
        <p:nvPicPr>
          <p:cNvPr id="6" name="Content Placeholder 5" descr="A picture containing surface chart&#10;&#10;Description automatically generated">
            <a:extLst>
              <a:ext uri="{FF2B5EF4-FFF2-40B4-BE49-F238E27FC236}">
                <a16:creationId xmlns:a16="http://schemas.microsoft.com/office/drawing/2014/main" id="{C26B469B-87A0-4087-95DF-34A83A24D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357" y="2336873"/>
            <a:ext cx="3599313" cy="3599313"/>
          </a:xfr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45F1E0C-FB05-439F-9E8B-CB82E1324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/>
          <a:lstStyle/>
          <a:p>
            <a:r>
              <a:rPr lang="en-US" dirty="0"/>
              <a:t>Averaging normal at corners where triangles meet smooths out the corners and edges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9C208-AE48-4EBB-9C33-846DA9A8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EC5F999-3AA2-4C5B-AF70-246DDF830790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2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22FD2A7-6578-4226-A8D2-00B663F5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Transforming Normal Vectors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53B0795-E79B-49AE-8620-E410AD983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n-US" dirty="0"/>
              <a:t>Normal vectors must be transformed when changing coordinates</a:t>
            </a:r>
          </a:p>
          <a:p>
            <a:r>
              <a:rPr lang="en-US" dirty="0"/>
              <a:t>However, the transformation matrix used for points will not work</a:t>
            </a:r>
          </a:p>
          <a:p>
            <a:r>
              <a:rPr lang="en-US" dirty="0"/>
              <a:t>The transpose of the inverse of that transformation matrix is used for normal vectors</a:t>
            </a:r>
          </a:p>
          <a:p>
            <a:pPr lvl="1"/>
            <a:r>
              <a:rPr lang="en-US" dirty="0"/>
              <a:t>A function for computing this is provided by GLM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62578-6C81-4F48-B7EC-BDB1E6FF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EC5F999-3AA2-4C5B-AF70-246DDF830790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1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54A4-CF6C-49DA-9F7C-E4AB3CF3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4930-BA55-469B-B5F5-7408A6CD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vectors and tangent planes</a:t>
            </a:r>
          </a:p>
          <a:p>
            <a:r>
              <a:rPr lang="en-US" dirty="0"/>
              <a:t>Normal vectors for various surfaces</a:t>
            </a:r>
          </a:p>
          <a:p>
            <a:pPr lvl="1"/>
            <a:r>
              <a:rPr lang="en-US" dirty="0"/>
              <a:t>Planes</a:t>
            </a:r>
          </a:p>
          <a:p>
            <a:pPr lvl="1"/>
            <a:r>
              <a:rPr lang="en-US" dirty="0"/>
              <a:t>Spheres</a:t>
            </a:r>
          </a:p>
          <a:p>
            <a:pPr lvl="1"/>
            <a:r>
              <a:rPr lang="en-US" dirty="0"/>
              <a:t>Parametric surfaces</a:t>
            </a:r>
          </a:p>
          <a:p>
            <a:r>
              <a:rPr lang="en-US" dirty="0"/>
              <a:t>Normal vectors for triangulated surfaces</a:t>
            </a:r>
          </a:p>
          <a:p>
            <a:r>
              <a:rPr lang="en-US" dirty="0"/>
              <a:t>Transforming normal 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EA2C4-F5E7-41D4-94B4-7C4702E0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C5F999-3AA2-4C5B-AF70-246DDF83079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5569-10C1-494F-A825-4C900BA0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/>
          <a:p>
            <a:r>
              <a:rPr lang="en-US" dirty="0"/>
              <a:t>Tangent Planes and Normal Vectors</a:t>
            </a:r>
          </a:p>
        </p:txBody>
      </p:sp>
      <p:pic>
        <p:nvPicPr>
          <p:cNvPr id="7" name="Content Placeholder 6" descr="A picture containing umbrella, monitor, front, sitting&#10;&#10;Description automatically generated">
            <a:extLst>
              <a:ext uri="{FF2B5EF4-FFF2-40B4-BE49-F238E27FC236}">
                <a16:creationId xmlns:a16="http://schemas.microsoft.com/office/drawing/2014/main" id="{DD3EC459-C11E-4FFD-87BF-E6A5A48A8F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954022" y="2336874"/>
            <a:ext cx="5254470" cy="3599312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42BE16F-A2D9-4829-A101-643283009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/>
          <a:lstStyle/>
          <a:p>
            <a:r>
              <a:rPr lang="en-US" dirty="0"/>
              <a:t>Tangent plane to a surface just ‘touches’ the surface at a point</a:t>
            </a:r>
          </a:p>
          <a:p>
            <a:r>
              <a:rPr lang="en-US" dirty="0"/>
              <a:t>The normal vector is perpendicular to the tangent plane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114AF-467D-46CE-891E-F78BED4C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EC5F999-3AA2-4C5B-AF70-246DDF83079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1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B3339E0-D137-4ED2-BA3D-769C1F8A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Unit Normal Vector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37A8FD-D7D1-43E2-B361-C16344BC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n-US" dirty="0"/>
              <a:t>Normal vectors will usually be unit length</a:t>
            </a:r>
          </a:p>
          <a:p>
            <a:r>
              <a:rPr lang="en-US" dirty="0"/>
              <a:t>This makes calculations easier</a:t>
            </a:r>
          </a:p>
          <a:p>
            <a:pPr lvl="1"/>
            <a:r>
              <a:rPr lang="en-US" dirty="0"/>
              <a:t>We are especially interested in the angles between vectors</a:t>
            </a:r>
          </a:p>
          <a:p>
            <a:r>
              <a:rPr lang="en-US" dirty="0"/>
              <a:t>The process of transforming a vector to one in the same direction but of unit length is called </a:t>
            </a:r>
            <a:r>
              <a:rPr lang="en-US" i="1" dirty="0"/>
              <a:t>normalization</a:t>
            </a:r>
          </a:p>
          <a:p>
            <a:pPr lvl="1"/>
            <a:r>
              <a:rPr lang="en-US" dirty="0"/>
              <a:t>Based on a different meaning of the word ‘normal’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65741-5600-4B7F-89B9-3A8226F3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EC5F999-3AA2-4C5B-AF70-246DDF83079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7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AA7D-BBAF-4792-A59C-812195D3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anchor="ctr">
            <a:normAutofit/>
          </a:bodyPr>
          <a:lstStyle/>
          <a:p>
            <a:r>
              <a:rPr lang="en-US" dirty="0"/>
              <a:t>Normal Vectors in Two Directions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71B634-AE7B-41A0-8DA0-DC0A90BC6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r>
              <a:rPr lang="en-US" dirty="0"/>
              <a:t>Normal vectors can point in two different directions from a surface</a:t>
            </a:r>
          </a:p>
          <a:p>
            <a:r>
              <a:rPr lang="en-US" dirty="0"/>
              <a:t>We will usually choose the normal to point to the </a:t>
            </a:r>
            <a:r>
              <a:rPr lang="en-US" i="1" dirty="0"/>
              <a:t>outside</a:t>
            </a:r>
            <a:r>
              <a:rPr lang="en-US" dirty="0"/>
              <a:t> of the surface of a solid</a:t>
            </a:r>
          </a:p>
        </p:txBody>
      </p:sp>
      <p:pic>
        <p:nvPicPr>
          <p:cNvPr id="6" name="Content Placeholder 5" descr="A picture containing icon&#10;&#10;Description automatically generated">
            <a:extLst>
              <a:ext uri="{FF2B5EF4-FFF2-40B4-BE49-F238E27FC236}">
                <a16:creationId xmlns:a16="http://schemas.microsoft.com/office/drawing/2014/main" id="{31B06CC3-FD61-4C65-8521-0CEB9FC567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20" y="2336873"/>
            <a:ext cx="2816464" cy="3599316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0A2B8-EC05-498B-9FD9-4A286C80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EC5F999-3AA2-4C5B-AF70-246DDF83079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2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E0FC911-0D84-4198-91A2-1B922495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anchor="ctr">
            <a:normAutofit/>
          </a:bodyPr>
          <a:lstStyle/>
          <a:p>
            <a:r>
              <a:rPr lang="en-US" dirty="0"/>
              <a:t>A Vector Field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86AD4C9-8F55-4BA9-90F8-A282C4FDA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46" y="3007852"/>
            <a:ext cx="5608336" cy="2257355"/>
          </a:xfrm>
          <a:noFill/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2FDA0E8-E4A3-48F3-A363-71C08BB81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/>
          <a:lstStyle/>
          <a:p>
            <a:r>
              <a:rPr lang="en-US" dirty="0"/>
              <a:t>Normal vectors at many points on a surface</a:t>
            </a:r>
          </a:p>
          <a:p>
            <a:r>
              <a:rPr lang="en-US" dirty="0"/>
              <a:t>Each ‘quad’ is approximately flat so the single vector will be a close approximation to the actual normal vector for the quad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DA7D9-FDA3-4812-B073-B835E3C2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EC5F999-3AA2-4C5B-AF70-246DDF83079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E52594E-ED9E-4F05-B8C3-7D88488D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Normal Vectors to Different Surfaces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871A78-59C9-420A-B6CA-E45F80655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n-US" dirty="0"/>
              <a:t>Planes</a:t>
            </a:r>
          </a:p>
          <a:p>
            <a:r>
              <a:rPr lang="en-US" dirty="0"/>
              <a:t>Spheres</a:t>
            </a:r>
          </a:p>
          <a:p>
            <a:r>
              <a:rPr lang="en-US" dirty="0"/>
              <a:t>Parametric surfaces</a:t>
            </a:r>
          </a:p>
          <a:p>
            <a:r>
              <a:rPr lang="en-US" dirty="0"/>
              <a:t>Triangulated surfaces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D62E-CF8E-44D2-877A-E3E3CFD7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EC5F999-3AA2-4C5B-AF70-246DDF83079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6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1EC7-5041-47F7-874A-FCB98871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Vector to a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46ED4-E770-4D1A-B341-F9596EBBA5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plane is flat, the normal vector is the same at all points on a plane</a:t>
                </a:r>
              </a:p>
              <a:p>
                <a:pPr lvl="1"/>
                <a:r>
                  <a:rPr lang="en-US" dirty="0"/>
                  <a:t>The same holds true for triangles</a:t>
                </a:r>
              </a:p>
              <a:p>
                <a:r>
                  <a:rPr lang="en-US" dirty="0"/>
                  <a:t>Plane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Normal is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46ED4-E770-4D1A-B341-F9596EBBA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1F538-81F6-483A-A255-F857B2E9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0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CE8A-439F-454B-A112-D5CD8DBB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Vectors to a 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DAE6D-D92B-49F9-A824-11244E6E1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vector starting at the center of a sphere and extending to a point on the surface of the sphere is the normal vector to that point</a:t>
            </a:r>
          </a:p>
          <a:p>
            <a:r>
              <a:rPr lang="en-US" dirty="0"/>
              <a:t>Similar to drawing a radius from the center of a circle to a point on the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879F4-0DFE-4513-9929-E6A09DC7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00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201017-1540-yellow-m08.pptx" id="{5D526E3B-DBDE-4BD8-A3CB-92373CA5F098}" vid="{2FCEA747-F250-4FFC-A446-F4CFA3A23D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20C669038AC14782E6E1DB1AC3F72A" ma:contentTypeVersion="13" ma:contentTypeDescription="Create a new document." ma:contentTypeScope="" ma:versionID="ae3bd5df6bc97c98bea81914afe4191b">
  <xsd:schema xmlns:xsd="http://www.w3.org/2001/XMLSchema" xmlns:xs="http://www.w3.org/2001/XMLSchema" xmlns:p="http://schemas.microsoft.com/office/2006/metadata/properties" xmlns:ns3="1b88942e-2676-43d8-8ed9-83a17f84fdb8" xmlns:ns4="bef28536-bd5b-4803-98b8-f9c58a28cb43" targetNamespace="http://schemas.microsoft.com/office/2006/metadata/properties" ma:root="true" ma:fieldsID="7fd4c70501cd4c74ebe1e10b747ea6e2" ns3:_="" ns4:_="">
    <xsd:import namespace="1b88942e-2676-43d8-8ed9-83a17f84fdb8"/>
    <xsd:import namespace="bef28536-bd5b-4803-98b8-f9c58a28cb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88942e-2676-43d8-8ed9-83a17f84f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f28536-bd5b-4803-98b8-f9c58a28cb4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C5EC29-1C9A-46F7-8219-898EB7155A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8EF79B-AD1E-4EC2-8CE6-8C1BCF861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88942e-2676-43d8-8ed9-83a17f84fdb8"/>
    <ds:schemaRef ds:uri="bef28536-bd5b-4803-98b8-f9c58a28cb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7CACE2-1F34-4416-86E2-77F113744BE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614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Trebuchet MS</vt:lpstr>
      <vt:lpstr>Berlin</vt:lpstr>
      <vt:lpstr>Surface Normals</vt:lpstr>
      <vt:lpstr>Overview</vt:lpstr>
      <vt:lpstr>Tangent Planes and Normal Vectors</vt:lpstr>
      <vt:lpstr>Unit Normal Vector</vt:lpstr>
      <vt:lpstr>Normal Vectors in Two Directions</vt:lpstr>
      <vt:lpstr>A Vector Field</vt:lpstr>
      <vt:lpstr>Normal Vectors to Different Surfaces</vt:lpstr>
      <vt:lpstr>Normal Vector to a Plane</vt:lpstr>
      <vt:lpstr>Normal Vectors to a Sphere</vt:lpstr>
      <vt:lpstr>Parametric surfaces</vt:lpstr>
      <vt:lpstr>Triangulated Surfaces</vt:lpstr>
      <vt:lpstr>Order of Triangle Vertices</vt:lpstr>
      <vt:lpstr>Triangle Normal Vectors</vt:lpstr>
      <vt:lpstr>Averaging Normals</vt:lpstr>
      <vt:lpstr>Averaged Normal Vectors</vt:lpstr>
      <vt:lpstr>Transforming Normal 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Normals</dc:title>
  <dc:creator>Ben Setzer</dc:creator>
  <cp:lastModifiedBy>Ben Setzer</cp:lastModifiedBy>
  <cp:revision>1</cp:revision>
  <dcterms:created xsi:type="dcterms:W3CDTF">2020-10-19T14:28:43Z</dcterms:created>
  <dcterms:modified xsi:type="dcterms:W3CDTF">2020-10-21T00:47:18Z</dcterms:modified>
</cp:coreProperties>
</file>