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.xml" ContentType="application/vnd.openxmlformats-officedocument.presentationml.notesSlide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64"/>
    <p:restoredTop sz="94664"/>
  </p:normalViewPr>
  <p:slideViewPr>
    <p:cSldViewPr snapToGrid="0" snapToObjects="1">
      <p:cViewPr>
        <p:scale>
          <a:sx n="82" d="100"/>
          <a:sy n="82" d="100"/>
        </p:scale>
        <p:origin x="3144" y="1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avidchi/Downloads/David%20CHI%20CAPSTONE%202%20FUEL%20ECONOM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avidchi/Downloads/David%20CHI%20CAPSTONE%202%20FUEL%20ECONOMY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avidchi/Downloads/David%20CHI%20CAPSTONE%202%20FUEL%20ECONOMY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avidchi/Downloads/David%20CHI%20CAPSTONE%202%20FUEL%20ECONOMY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/Users/davidchi/Downloads/David%20CHI%20CAPSTONE%202%20FUEL%20ECONOMY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Cost</a:t>
            </a:r>
            <a:r>
              <a:rPr lang="en-US" baseline="0"/>
              <a:t> Savings of Electricity VS Regular Gas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8395001796168826E-2"/>
          <c:y val="0.14177777777777778"/>
          <c:w val="0.88447799450469433"/>
          <c:h val="0.80569696969696969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'Electricity VS Regular Gas'!$M$10:$N$10</c:f>
                <c:numCache>
                  <c:formatCode>General</c:formatCode>
                  <c:ptCount val="2"/>
                  <c:pt idx="0">
                    <c:v>260.47476452152443</c:v>
                  </c:pt>
                  <c:pt idx="1">
                    <c:v>30.032769768524293</c:v>
                  </c:pt>
                </c:numCache>
              </c:numRef>
            </c:plus>
            <c:minus>
              <c:numRef>
                <c:f>'Electricity VS Regular Gas'!$M$11:$N$11</c:f>
                <c:numCache>
                  <c:formatCode>General</c:formatCode>
                  <c:ptCount val="2"/>
                  <c:pt idx="0">
                    <c:v>260.47476452152443</c:v>
                  </c:pt>
                  <c:pt idx="1">
                    <c:v>30.032769768524293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'Electricity VS Regular Gas'!$M$5:$N$5</c:f>
              <c:strCache>
                <c:ptCount val="2"/>
                <c:pt idx="0">
                  <c:v>Electricity</c:v>
                </c:pt>
                <c:pt idx="1">
                  <c:v>Regular</c:v>
                </c:pt>
              </c:strCache>
            </c:strRef>
          </c:cat>
          <c:val>
            <c:numRef>
              <c:f>'Electricity VS Regular Gas'!$M$6:$N$6</c:f>
              <c:numCache>
                <c:formatCode>General</c:formatCode>
                <c:ptCount val="2"/>
                <c:pt idx="0">
                  <c:v>2872.1804511278197</c:v>
                </c:pt>
                <c:pt idx="1">
                  <c:v>-2509.6504077915906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69-B64F-A943-1995EA3267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58238367"/>
        <c:axId val="958251679"/>
      </c:barChart>
      <c:catAx>
        <c:axId val="9582383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solidFill>
            <a:schemeClr val="bg1"/>
          </a:solidFill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8251679"/>
        <c:crosses val="autoZero"/>
        <c:auto val="1"/>
        <c:lblAlgn val="ctr"/>
        <c:lblOffset val="100"/>
        <c:noMultiLvlLbl val="0"/>
      </c:catAx>
      <c:valAx>
        <c:axId val="95825167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Cost</a:t>
                </a:r>
                <a:r>
                  <a:rPr lang="en-US" baseline="0"/>
                  <a:t> Savings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82383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70990495"/>
        <c:axId val="1070992143"/>
      </c:barChart>
      <c:catAx>
        <c:axId val="10709904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solidFill>
            <a:schemeClr val="bg1"/>
          </a:solidFill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0992143"/>
        <c:crosses val="autoZero"/>
        <c:auto val="1"/>
        <c:lblAlgn val="ctr"/>
        <c:lblOffset val="100"/>
        <c:noMultiLvlLbl val="0"/>
      </c:catAx>
      <c:valAx>
        <c:axId val="10709921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0990495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effectLst/>
              </a:rPr>
              <a:t>Cost Savings of Electricity VS Premium Gas</a:t>
            </a:r>
            <a:endParaRPr lang="en-US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'Electricity VS Premium'!$L$6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'Electricity VS Premium'!$M$10:$N$10</c:f>
                <c:numCache>
                  <c:formatCode>General</c:formatCode>
                  <c:ptCount val="2"/>
                  <c:pt idx="0">
                    <c:v>260.37600673191469</c:v>
                  </c:pt>
                  <c:pt idx="1">
                    <c:v>51.173305409690101</c:v>
                  </c:pt>
                </c:numCache>
              </c:numRef>
            </c:plus>
            <c:minus>
              <c:numRef>
                <c:f>'Electricity VS Premium'!$M$11:$N$11</c:f>
                <c:numCache>
                  <c:formatCode>General</c:formatCode>
                  <c:ptCount val="2"/>
                  <c:pt idx="0">
                    <c:v>260.37600673191469</c:v>
                  </c:pt>
                  <c:pt idx="1">
                    <c:v>51.173305409690101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'Electricity VS Premium'!$M$5:$N$5</c:f>
              <c:strCache>
                <c:ptCount val="2"/>
                <c:pt idx="0">
                  <c:v>Electricity</c:v>
                </c:pt>
                <c:pt idx="1">
                  <c:v>Premium</c:v>
                </c:pt>
              </c:strCache>
            </c:strRef>
          </c:cat>
          <c:val>
            <c:numRef>
              <c:f>'Electricity VS Premium'!$M$6:$N$6</c:f>
              <c:numCache>
                <c:formatCode>General</c:formatCode>
                <c:ptCount val="2"/>
                <c:pt idx="0">
                  <c:v>2872.1804511278197</c:v>
                </c:pt>
                <c:pt idx="1">
                  <c:v>-4684.2741537550573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9C-B14C-A280-9819243A45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70990495"/>
        <c:axId val="1070992143"/>
      </c:barChart>
      <c:catAx>
        <c:axId val="10709904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solidFill>
            <a:schemeClr val="bg1"/>
          </a:solidFill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0992143"/>
        <c:crosses val="autoZero"/>
        <c:auto val="1"/>
        <c:lblAlgn val="ctr"/>
        <c:lblOffset val="100"/>
        <c:noMultiLvlLbl val="0"/>
      </c:catAx>
      <c:valAx>
        <c:axId val="107099214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Cost</a:t>
                </a:r>
                <a:r>
                  <a:rPr lang="en-US" baseline="0"/>
                  <a:t> Savings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09904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'Electricity VS Diesel'!$M$10:$N$10</c:f>
                <c:numCache>
                  <c:formatCode>General</c:formatCode>
                  <c:ptCount val="2"/>
                  <c:pt idx="0">
                    <c:v>259.56569065306974</c:v>
                  </c:pt>
                  <c:pt idx="1">
                    <c:v>144.02851187533932</c:v>
                  </c:pt>
                </c:numCache>
              </c:numRef>
            </c:plus>
            <c:minus>
              <c:numRef>
                <c:f>'Electricity VS Diesel'!$M$11:$N$11</c:f>
                <c:numCache>
                  <c:formatCode>General</c:formatCode>
                  <c:ptCount val="2"/>
                  <c:pt idx="0">
                    <c:v>259.56569065306974</c:v>
                  </c:pt>
                  <c:pt idx="1">
                    <c:v>144.02851187533932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'Electricity VS Diesel'!$M$5:$N$5</c:f>
              <c:strCache>
                <c:ptCount val="2"/>
                <c:pt idx="0">
                  <c:v>Electricity</c:v>
                </c:pt>
                <c:pt idx="1">
                  <c:v>Diesel</c:v>
                </c:pt>
              </c:strCache>
            </c:strRef>
          </c:cat>
          <c:val>
            <c:numRef>
              <c:f>'Electricity VS Diesel'!$M$6:$N$6</c:f>
              <c:numCache>
                <c:formatCode>General</c:formatCode>
                <c:ptCount val="2"/>
                <c:pt idx="0">
                  <c:v>2872.1804511278197</c:v>
                </c:pt>
                <c:pt idx="1">
                  <c:v>-2158.5305719921103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F8-1442-9086-FA9E691B8F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58375743"/>
        <c:axId val="57688192"/>
      </c:barChart>
      <c:catAx>
        <c:axId val="958375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solidFill>
            <a:schemeClr val="bg1"/>
          </a:solidFill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688192"/>
        <c:crosses val="autoZero"/>
        <c:auto val="1"/>
        <c:lblAlgn val="ctr"/>
        <c:lblOffset val="100"/>
        <c:noMultiLvlLbl val="0"/>
      </c:catAx>
      <c:valAx>
        <c:axId val="576881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8375743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'DA_-_epa-fuel-economy'!$AT$2:$AT$38114</cx:f>
        <cx:lvl ptCount="38113" formatCode="General">
          <cx:pt idx="0">-2000</cx:pt>
          <cx:pt idx="1">-2000</cx:pt>
          <cx:pt idx="2">-1500</cx:pt>
          <cx:pt idx="3">-1500</cx:pt>
          <cx:pt idx="4">-3500</cx:pt>
          <cx:pt idx="5">-3500</cx:pt>
          <cx:pt idx="6">-6750</cx:pt>
          <cx:pt idx="7">-6750</cx:pt>
          <cx:pt idx="8">-3500</cx:pt>
          <cx:pt idx="9">-3500</cx:pt>
          <cx:pt idx="10">-2000</cx:pt>
          <cx:pt idx="11">-3500</cx:pt>
          <cx:pt idx="12">-2000</cx:pt>
          <cx:pt idx="13">-3500</cx:pt>
          <cx:pt idx="14">-1500</cx:pt>
          <cx:pt idx="15">-3000</cx:pt>
          <cx:pt idx="16">-3000</cx:pt>
          <cx:pt idx="17">-3000</cx:pt>
          <cx:pt idx="18">-3000</cx:pt>
          <cx:pt idx="19">-3000</cx:pt>
          <cx:pt idx="20">-3500</cx:pt>
          <cx:pt idx="21">-2000</cx:pt>
          <cx:pt idx="22">-3500</cx:pt>
          <cx:pt idx="23">-2000</cx:pt>
          <cx:pt idx="24">-3500</cx:pt>
          <cx:pt idx="25">-1500</cx:pt>
          <cx:pt idx="26">-3000</cx:pt>
          <cx:pt idx="27">-3000</cx:pt>
          <cx:pt idx="28">-12750</cx:pt>
          <cx:pt idx="29">-12750</cx:pt>
          <cx:pt idx="30">-12750</cx:pt>
          <cx:pt idx="31">-12750</cx:pt>
          <cx:pt idx="32">-15000</cx:pt>
          <cx:pt idx="33">-15000</cx:pt>
          <cx:pt idx="34">-1500</cx:pt>
          <cx:pt idx="35">-1500</cx:pt>
          <cx:pt idx="36">-500</cx:pt>
          <cx:pt idx="37">-500</cx:pt>
          <cx:pt idx="38">-3000</cx:pt>
          <cx:pt idx="39">-3000</cx:pt>
          <cx:pt idx="40">-3500</cx:pt>
          <cx:pt idx="41">-3500</cx:pt>
          <cx:pt idx="42">-3500</cx:pt>
          <cx:pt idx="43">-3000</cx:pt>
          <cx:pt idx="44">-2500</cx:pt>
          <cx:pt idx="45">-2500</cx:pt>
          <cx:pt idx="46">-3500</cx:pt>
          <cx:pt idx="47">-3000</cx:pt>
          <cx:pt idx="48">-2500</cx:pt>
          <cx:pt idx="49">-2500</cx:pt>
          <cx:pt idx="50">-3500</cx:pt>
          <cx:pt idx="51">-3000</cx:pt>
          <cx:pt idx="52">-3500</cx:pt>
          <cx:pt idx="53">-3000</cx:pt>
          <cx:pt idx="54">-2000</cx:pt>
          <cx:pt idx="55">-2500</cx:pt>
          <cx:pt idx="56">-2000</cx:pt>
          <cx:pt idx="57">-2500</cx:pt>
          <cx:pt idx="58">-4250</cx:pt>
          <cx:pt idx="59">-4250</cx:pt>
          <cx:pt idx="60">-4250</cx:pt>
          <cx:pt idx="61">-3500</cx:pt>
          <cx:pt idx="62">-1250</cx:pt>
          <cx:pt idx="63">-1250</cx:pt>
          <cx:pt idx="64">-3000</cx:pt>
          <cx:pt idx="65">-3000</cx:pt>
          <cx:pt idx="66">-6750</cx:pt>
          <cx:pt idx="67">-5750</cx:pt>
          <cx:pt idx="68">-750</cx:pt>
          <cx:pt idx="69">-750</cx:pt>
          <cx:pt idx="70">-2000</cx:pt>
          <cx:pt idx="71">-2000</cx:pt>
          <cx:pt idx="72">-500</cx:pt>
          <cx:pt idx="73">-1500</cx:pt>
          <cx:pt idx="74">-500</cx:pt>
          <cx:pt idx="75">-1500</cx:pt>
          <cx:pt idx="76">-2000</cx:pt>
          <cx:pt idx="77">-3000</cx:pt>
          <cx:pt idx="78">-2000</cx:pt>
          <cx:pt idx="79">-3000</cx:pt>
          <cx:pt idx="80">-3000</cx:pt>
          <cx:pt idx="81">-3000</cx:pt>
          <cx:pt idx="82">-3000</cx:pt>
          <cx:pt idx="83">-3000</cx:pt>
          <cx:pt idx="84">-750</cx:pt>
          <cx:pt idx="85">-2000</cx:pt>
          <cx:pt idx="86">-1000</cx:pt>
          <cx:pt idx="87">-750</cx:pt>
          <cx:pt idx="88">-3000</cx:pt>
          <cx:pt idx="89">-1250</cx:pt>
          <cx:pt idx="90">-2500</cx:pt>
          <cx:pt idx="91">-2500</cx:pt>
          <cx:pt idx="92">-1250</cx:pt>
          <cx:pt idx="93">-1250</cx:pt>
          <cx:pt idx="94">-3500</cx:pt>
          <cx:pt idx="95">-1000</cx:pt>
          <cx:pt idx="96">-1250</cx:pt>
          <cx:pt idx="97">-3500</cx:pt>
          <cx:pt idx="98">-1250</cx:pt>
          <cx:pt idx="99">-2500</cx:pt>
          <cx:pt idx="100">-2500</cx:pt>
          <cx:pt idx="101">-1250</cx:pt>
          <cx:pt idx="102">-4250</cx:pt>
          <cx:pt idx="103">-2500</cx:pt>
          <cx:pt idx="104">-5000</cx:pt>
          <cx:pt idx="105">-4250</cx:pt>
          <cx:pt idx="106">-4250</cx:pt>
          <cx:pt idx="107">-2500</cx:pt>
          <cx:pt idx="108">-4250</cx:pt>
          <cx:pt idx="109">-5000</cx:pt>
          <cx:pt idx="110">-1250</cx:pt>
          <cx:pt idx="111">-3500</cx:pt>
          <cx:pt idx="112">-4250</cx:pt>
          <cx:pt idx="113">-3500</cx:pt>
          <cx:pt idx="114">-4250</cx:pt>
          <cx:pt idx="115">-4250</cx:pt>
          <cx:pt idx="116">-4250</cx:pt>
          <cx:pt idx="117">-2500</cx:pt>
          <cx:pt idx="118">-4250</cx:pt>
          <cx:pt idx="119">-4250</cx:pt>
          <cx:pt idx="120">-2500</cx:pt>
          <cx:pt idx="121">-3000</cx:pt>
          <cx:pt idx="122">-4250</cx:pt>
          <cx:pt idx="123">-3500</cx:pt>
          <cx:pt idx="124">-1750</cx:pt>
          <cx:pt idx="125">-2500</cx:pt>
          <cx:pt idx="126">-4250</cx:pt>
          <cx:pt idx="127">-3500</cx:pt>
          <cx:pt idx="128">-2000</cx:pt>
          <cx:pt idx="129">-5000</cx:pt>
          <cx:pt idx="130">-5000</cx:pt>
          <cx:pt idx="131">-4250</cx:pt>
          <cx:pt idx="132">-2500</cx:pt>
          <cx:pt idx="133">-5000</cx:pt>
          <cx:pt idx="134">-4250</cx:pt>
          <cx:pt idx="135">-5000</cx:pt>
          <cx:pt idx="136">-5000</cx:pt>
          <cx:pt idx="137">-4250</cx:pt>
          <cx:pt idx="138">-5000</cx:pt>
          <cx:pt idx="139">-4250</cx:pt>
          <cx:pt idx="140">-500</cx:pt>
          <cx:pt idx="141">-2000</cx:pt>
          <cx:pt idx="142">-250</cx:pt>
          <cx:pt idx="143">-500</cx:pt>
          <cx:pt idx="144">-2000</cx:pt>
          <cx:pt idx="145">-1250</cx:pt>
          <cx:pt idx="146">-1250</cx:pt>
          <cx:pt idx="147">-250</cx:pt>
          <cx:pt idx="148">-1250</cx:pt>
          <cx:pt idx="149">-500</cx:pt>
          <cx:pt idx="150">0</cx:pt>
          <cx:pt idx="151">0</cx:pt>
          <cx:pt idx="152">-500</cx:pt>
          <cx:pt idx="153">-1500</cx:pt>
          <cx:pt idx="154">-500</cx:pt>
          <cx:pt idx="155">-1500</cx:pt>
          <cx:pt idx="156">-750</cx:pt>
          <cx:pt idx="157">-750</cx:pt>
          <cx:pt idx="158">0</cx:pt>
          <cx:pt idx="159">0</cx:pt>
          <cx:pt idx="160">-750</cx:pt>
          <cx:pt idx="161">-2500</cx:pt>
          <cx:pt idx="162">-750</cx:pt>
          <cx:pt idx="163">-2500</cx:pt>
          <cx:pt idx="164">-750</cx:pt>
          <cx:pt idx="165">-2500</cx:pt>
          <cx:pt idx="166">-750</cx:pt>
          <cx:pt idx="167">-2000</cx:pt>
          <cx:pt idx="168">-4250</cx:pt>
          <cx:pt idx="169">-2500</cx:pt>
          <cx:pt idx="170">-4250</cx:pt>
          <cx:pt idx="171">-1500</cx:pt>
          <cx:pt idx="172">-1500</cx:pt>
          <cx:pt idx="173">-250</cx:pt>
          <cx:pt idx="174">-250</cx:pt>
          <cx:pt idx="175">-3500</cx:pt>
          <cx:pt idx="176">-2500</cx:pt>
          <cx:pt idx="177">-4250</cx:pt>
          <cx:pt idx="178">-4250</cx:pt>
          <cx:pt idx="179">-4250</cx:pt>
          <cx:pt idx="180">-1250</cx:pt>
          <cx:pt idx="181">-12750</cx:pt>
          <cx:pt idx="182">-3500</cx:pt>
          <cx:pt idx="183">-2500</cx:pt>
          <cx:pt idx="184">-4250</cx:pt>
          <cx:pt idx="185">-5000</cx:pt>
          <cx:pt idx="186">-5750</cx:pt>
          <cx:pt idx="187">-4250</cx:pt>
          <cx:pt idx="188">-5000</cx:pt>
          <cx:pt idx="189">-3500</cx:pt>
          <cx:pt idx="190">-5000</cx:pt>
          <cx:pt idx="191">-5750</cx:pt>
          <cx:pt idx="192">-3500</cx:pt>
          <cx:pt idx="193">-3500</cx:pt>
          <cx:pt idx="194">-5000</cx:pt>
          <cx:pt idx="195">-5000</cx:pt>
          <cx:pt idx="196">-3500</cx:pt>
          <cx:pt idx="197">-4250</cx:pt>
          <cx:pt idx="198">-3000</cx:pt>
          <cx:pt idx="199">-3500</cx:pt>
          <cx:pt idx="200">-5000</cx:pt>
          <cx:pt idx="201">-3000</cx:pt>
          <cx:pt idx="202">-3500</cx:pt>
          <cx:pt idx="203">-5000</cx:pt>
          <cx:pt idx="204">-5750</cx:pt>
          <cx:pt idx="205">-5750</cx:pt>
          <cx:pt idx="206">-3500</cx:pt>
          <cx:pt idx="207">-6750</cx:pt>
          <cx:pt idx="208">-3500</cx:pt>
          <cx:pt idx="209">-5750</cx:pt>
          <cx:pt idx="210">-6750</cx:pt>
          <cx:pt idx="211">-3000</cx:pt>
          <cx:pt idx="212">-4000</cx:pt>
          <cx:pt idx="213">-3500</cx:pt>
          <cx:pt idx="214">-1250</cx:pt>
          <cx:pt idx="215">-2500</cx:pt>
          <cx:pt idx="216">-3500</cx:pt>
          <cx:pt idx="217">-1250</cx:pt>
          <cx:pt idx="218">-2500</cx:pt>
          <cx:pt idx="219">-3500</cx:pt>
          <cx:pt idx="220">-1250</cx:pt>
          <cx:pt idx="221">-1250</cx:pt>
          <cx:pt idx="222">-1250</cx:pt>
          <cx:pt idx="223">-3000</cx:pt>
          <cx:pt idx="224">-5000</cx:pt>
          <cx:pt idx="225">-1250</cx:pt>
          <cx:pt idx="226">-3000</cx:pt>
          <cx:pt idx="227">-5000</cx:pt>
          <cx:pt idx="228">-5000</cx:pt>
          <cx:pt idx="229">-2500</cx:pt>
          <cx:pt idx="230">-4250</cx:pt>
          <cx:pt idx="231">-250</cx:pt>
          <cx:pt idx="232">-1250</cx:pt>
          <cx:pt idx="233">-250</cx:pt>
          <cx:pt idx="234">250</cx:pt>
          <cx:pt idx="235">-500</cx:pt>
          <cx:pt idx="236">-250</cx:pt>
          <cx:pt idx="237">-250</cx:pt>
          <cx:pt idx="238">-1500</cx:pt>
          <cx:pt idx="239">-1500</cx:pt>
          <cx:pt idx="240">-250</cx:pt>
          <cx:pt idx="241">-500</cx:pt>
          <cx:pt idx="242">-250</cx:pt>
          <cx:pt idx="243">-250</cx:pt>
          <cx:pt idx="244">-250</cx:pt>
          <cx:pt idx="245">-1250</cx:pt>
          <cx:pt idx="246">-250</cx:pt>
          <cx:pt idx="247">-500</cx:pt>
          <cx:pt idx="248">-250</cx:pt>
          <cx:pt idx="249">-250</cx:pt>
          <cx:pt idx="250">-750</cx:pt>
          <cx:pt idx="251">-2500</cx:pt>
          <cx:pt idx="252">-1000</cx:pt>
          <cx:pt idx="253">-750</cx:pt>
          <cx:pt idx="254">-2500</cx:pt>
          <cx:pt idx="255">-1250</cx:pt>
          <cx:pt idx="256">-1250</cx:pt>
          <cx:pt idx="257">-750</cx:pt>
          <cx:pt idx="258">-750</cx:pt>
          <cx:pt idx="259">-750</cx:pt>
          <cx:pt idx="260">-3000</cx:pt>
          <cx:pt idx="261">-1000</cx:pt>
          <cx:pt idx="262">-750</cx:pt>
          <cx:pt idx="263">-3000</cx:pt>
          <cx:pt idx="264">-1250</cx:pt>
          <cx:pt idx="265">-2500</cx:pt>
          <cx:pt idx="266">-3000</cx:pt>
          <cx:pt idx="267">-1250</cx:pt>
          <cx:pt idx="268">-750</cx:pt>
          <cx:pt idx="269">-750</cx:pt>
          <cx:pt idx="270">0</cx:pt>
          <cx:pt idx="271">250</cx:pt>
          <cx:pt idx="272">-500</cx:pt>
          <cx:pt idx="273">250</cx:pt>
          <cx:pt idx="274">-250</cx:pt>
          <cx:pt idx="275">250</cx:pt>
          <cx:pt idx="276">1500</cx:pt>
          <cx:pt idx="277">1500</cx:pt>
          <cx:pt idx="278">-750</cx:pt>
          <cx:pt idx="279">-2500</cx:pt>
          <cx:pt idx="280">-750</cx:pt>
          <cx:pt idx="281">-2500</cx:pt>
          <cx:pt idx="282">-500</cx:pt>
          <cx:pt idx="283">-2500</cx:pt>
          <cx:pt idx="284">-500</cx:pt>
          <cx:pt idx="285">-2000</cx:pt>
          <cx:pt idx="286">-5000</cx:pt>
          <cx:pt idx="287">-5000</cx:pt>
          <cx:pt idx="288">-5000</cx:pt>
          <cx:pt idx="289">-5000</cx:pt>
          <cx:pt idx="290">-3500</cx:pt>
          <cx:pt idx="291">-5000</cx:pt>
          <cx:pt idx="292">-3000</cx:pt>
          <cx:pt idx="293">-3500</cx:pt>
          <cx:pt idx="294">-5000</cx:pt>
          <cx:pt idx="295">-3000</cx:pt>
          <cx:pt idx="296">-3500</cx:pt>
          <cx:pt idx="297">-2500</cx:pt>
          <cx:pt idx="298">-3500</cx:pt>
          <cx:pt idx="299">-5750</cx:pt>
          <cx:pt idx="300">-6750</cx:pt>
          <cx:pt idx="301">-5750</cx:pt>
          <cx:pt idx="302">-6750</cx:pt>
          <cx:pt idx="303">-6750</cx:pt>
          <cx:pt idx="304">-4000</cx:pt>
          <cx:pt idx="305">-6750</cx:pt>
          <cx:pt idx="306">-4500</cx:pt>
          <cx:pt idx="307">-5750</cx:pt>
          <cx:pt idx="308">-4000</cx:pt>
          <cx:pt idx="309">-3500</cx:pt>
          <cx:pt idx="310">-5000</cx:pt>
          <cx:pt idx="311">-5750</cx:pt>
          <cx:pt idx="312">-5000</cx:pt>
          <cx:pt idx="313">-5000</cx:pt>
          <cx:pt idx="314">-3500</cx:pt>
          <cx:pt idx="315">-5000</cx:pt>
          <cx:pt idx="316">-5750</cx:pt>
          <cx:pt idx="317">-3500</cx:pt>
          <cx:pt idx="318">-4250</cx:pt>
          <cx:pt idx="319">-5000</cx:pt>
          <cx:pt idx="320">-5000</cx:pt>
          <cx:pt idx="321">-4250</cx:pt>
          <cx:pt idx="322">-4250</cx:pt>
          <cx:pt idx="323">-3000</cx:pt>
          <cx:pt idx="324">-5000</cx:pt>
          <cx:pt idx="325">-3500</cx:pt>
          <cx:pt idx="326">-9250</cx:pt>
          <cx:pt idx="327">-9250</cx:pt>
          <cx:pt idx="328">-5750</cx:pt>
          <cx:pt idx="329">-5750</cx:pt>
          <cx:pt idx="330">-3500</cx:pt>
          <cx:pt idx="331">-4250</cx:pt>
          <cx:pt idx="332">-2500</cx:pt>
          <cx:pt idx="333">-3500</cx:pt>
          <cx:pt idx="334">-4250</cx:pt>
          <cx:pt idx="335">-4250</cx:pt>
          <cx:pt idx="336">-5750</cx:pt>
          <cx:pt idx="337">-2500</cx:pt>
          <cx:pt idx="338">-3500</cx:pt>
          <cx:pt idx="339">-5000</cx:pt>
          <cx:pt idx="340">-5750</cx:pt>
          <cx:pt idx="341">-4000</cx:pt>
          <cx:pt idx="342">-6750</cx:pt>
          <cx:pt idx="343">-4500</cx:pt>
          <cx:pt idx="344">-5750</cx:pt>
          <cx:pt idx="345">-5750</cx:pt>
          <cx:pt idx="346">-6750</cx:pt>
          <cx:pt idx="347">-5750</cx:pt>
          <cx:pt idx="348">-4000</cx:pt>
          <cx:pt idx="349">-4500</cx:pt>
          <cx:pt idx="350">-4000</cx:pt>
          <cx:pt idx="351">-7750</cx:pt>
          <cx:pt idx="352">-4000</cx:pt>
          <cx:pt idx="353">-7750</cx:pt>
          <cx:pt idx="354">-4000</cx:pt>
          <cx:pt idx="355">-4500</cx:pt>
          <cx:pt idx="356">-5750</cx:pt>
          <cx:pt idx="357">-4000</cx:pt>
          <cx:pt idx="358">-7750</cx:pt>
          <cx:pt idx="359">-5250</cx:pt>
          <cx:pt idx="360">-5750</cx:pt>
          <cx:pt idx="361">-3000</cx:pt>
          <cx:pt idx="362">-5000</cx:pt>
          <cx:pt idx="363">-2500</cx:pt>
          <cx:pt idx="364">-3000</cx:pt>
          <cx:pt idx="365">-4250</cx:pt>
          <cx:pt idx="366">-3000</cx:pt>
          <cx:pt idx="367">-3500</cx:pt>
          <cx:pt idx="368">-2500</cx:pt>
          <cx:pt idx="369">-3500</cx:pt>
          <cx:pt idx="370">-1500</cx:pt>
          <cx:pt idx="371">-3000</cx:pt>
          <cx:pt idx="372">-2500</cx:pt>
          <cx:pt idx="373">-1500</cx:pt>
          <cx:pt idx="374">-3000</cx:pt>
          <cx:pt idx="375">-1250</cx:pt>
          <cx:pt idx="376">-3000</cx:pt>
          <cx:pt idx="377">-1250</cx:pt>
          <cx:pt idx="378">-3000</cx:pt>
          <cx:pt idx="379">-750</cx:pt>
          <cx:pt idx="380">-3000</cx:pt>
          <cx:pt idx="381">-6750</cx:pt>
          <cx:pt idx="382">-5750</cx:pt>
          <cx:pt idx="383">-5000</cx:pt>
          <cx:pt idx="384">-6750</cx:pt>
          <cx:pt idx="385">-2000</cx:pt>
          <cx:pt idx="386">-2000</cx:pt>
          <cx:pt idx="387">-3000</cx:pt>
          <cx:pt idx="388">-2500</cx:pt>
          <cx:pt idx="389">-500</cx:pt>
          <cx:pt idx="390">-1500</cx:pt>
          <cx:pt idx="391">-250</cx:pt>
          <cx:pt idx="392">-3000</cx:pt>
          <cx:pt idx="393">-750</cx:pt>
          <cx:pt idx="394">-250</cx:pt>
          <cx:pt idx="395">-3000</cx:pt>
          <cx:pt idx="396">0</cx:pt>
          <cx:pt idx="397">-1250</cx:pt>
          <cx:pt idx="398">0</cx:pt>
          <cx:pt idx="399">-3000</cx:pt>
          <cx:pt idx="400">-750</cx:pt>
          <cx:pt idx="401">-250</cx:pt>
          <cx:pt idx="402">-2500</cx:pt>
          <cx:pt idx="403">-3000</cx:pt>
          <cx:pt idx="404">-3000</cx:pt>
          <cx:pt idx="405">-6750</cx:pt>
          <cx:pt idx="406">-6750</cx:pt>
          <cx:pt idx="407">-4000</cx:pt>
          <cx:pt idx="408">-6750</cx:pt>
          <cx:pt idx="409">-4500</cx:pt>
          <cx:pt idx="410">-7750</cx:pt>
          <cx:pt idx="411">-5250</cx:pt>
          <cx:pt idx="412">-7750</cx:pt>
          <cx:pt idx="413">-5250</cx:pt>
          <cx:pt idx="414">-9250</cx:pt>
          <cx:pt idx="415">-3000</cx:pt>
          <cx:pt idx="416">-3000</cx:pt>
          <cx:pt idx="417">-2000</cx:pt>
          <cx:pt idx="418">-3500</cx:pt>
          <cx:pt idx="419">-2000</cx:pt>
          <cx:pt idx="420">-3500</cx:pt>
          <cx:pt idx="421">-2000</cx:pt>
          <cx:pt idx="422">-3500</cx:pt>
          <cx:pt idx="423">-2000</cx:pt>
          <cx:pt idx="424">-3500</cx:pt>
          <cx:pt idx="425">-3000</cx:pt>
          <cx:pt idx="426">-3000</cx:pt>
          <cx:pt idx="427">-2000</cx:pt>
          <cx:pt idx="428">-3500</cx:pt>
          <cx:pt idx="429">-2000</cx:pt>
          <cx:pt idx="430">-3500</cx:pt>
          <cx:pt idx="431">-2000</cx:pt>
          <cx:pt idx="432">-3000</cx:pt>
          <cx:pt idx="433">-2000</cx:pt>
          <cx:pt idx="434">-3000</cx:pt>
          <cx:pt idx="435">-1250</cx:pt>
          <cx:pt idx="436">-2500</cx:pt>
          <cx:pt idx="437">-2000</cx:pt>
          <cx:pt idx="438">-1500</cx:pt>
          <cx:pt idx="439">-2500</cx:pt>
          <cx:pt idx="440">-2500</cx:pt>
          <cx:pt idx="441">-3000</cx:pt>
          <cx:pt idx="442">-3500</cx:pt>
          <cx:pt idx="443">-1250</cx:pt>
          <cx:pt idx="444">-2500</cx:pt>
          <cx:pt idx="445">-1500</cx:pt>
          <cx:pt idx="446">-2500</cx:pt>
          <cx:pt idx="447">-1250</cx:pt>
          <cx:pt idx="448">-2000</cx:pt>
          <cx:pt idx="449">-750</cx:pt>
          <cx:pt idx="450">-2000</cx:pt>
          <cx:pt idx="451">-1250</cx:pt>
          <cx:pt idx="452">-1250</cx:pt>
          <cx:pt idx="453">-2500</cx:pt>
          <cx:pt idx="454">-2000</cx:pt>
          <cx:pt idx="455">-1500</cx:pt>
          <cx:pt idx="456">-2500</cx:pt>
          <cx:pt idx="457">-1500</cx:pt>
          <cx:pt idx="458">-2500</cx:pt>
          <cx:pt idx="459">-500</cx:pt>
          <cx:pt idx="460">-750</cx:pt>
          <cx:pt idx="461">-250</cx:pt>
          <cx:pt idx="462">-1250</cx:pt>
          <cx:pt idx="463">-1500</cx:pt>
          <cx:pt idx="464">-1250</cx:pt>
          <cx:pt idx="465">-2500</cx:pt>
          <cx:pt idx="466">-2000</cx:pt>
          <cx:pt idx="467">-1500</cx:pt>
          <cx:pt idx="468">-2500</cx:pt>
          <cx:pt idx="469">-1500</cx:pt>
          <cx:pt idx="470">-2500</cx:pt>
          <cx:pt idx="471">-5000</cx:pt>
          <cx:pt idx="472">-5000</cx:pt>
          <cx:pt idx="473">-1500</cx:pt>
          <cx:pt idx="474">-2000</cx:pt>
          <cx:pt idx="475">-1500</cx:pt>
          <cx:pt idx="476">-2500</cx:pt>
          <cx:pt idx="477">-750</cx:pt>
          <cx:pt idx="478">-1250</cx:pt>
          <cx:pt idx="479">-2500</cx:pt>
          <cx:pt idx="480">-2000</cx:pt>
          <cx:pt idx="481">-1500</cx:pt>
          <cx:pt idx="482">-1500</cx:pt>
          <cx:pt idx="483">-2500</cx:pt>
          <cx:pt idx="484">-2500</cx:pt>
          <cx:pt idx="485">-500</cx:pt>
          <cx:pt idx="486">-1250</cx:pt>
          <cx:pt idx="487">-2000</cx:pt>
          <cx:pt idx="488">-250</cx:pt>
          <cx:pt idx="489">-1250</cx:pt>
          <cx:pt idx="490">-2000</cx:pt>
          <cx:pt idx="491">-1500</cx:pt>
          <cx:pt idx="492">-1250</cx:pt>
          <cx:pt idx="493">-2500</cx:pt>
          <cx:pt idx="494">-2000</cx:pt>
          <cx:pt idx="495">-1500</cx:pt>
          <cx:pt idx="496">-2500</cx:pt>
          <cx:pt idx="497">-1500</cx:pt>
          <cx:pt idx="498">-2500</cx:pt>
          <cx:pt idx="499">-7750</cx:pt>
          <cx:pt idx="500">-9250</cx:pt>
          <cx:pt idx="501">-9250</cx:pt>
          <cx:pt idx="502">-7750</cx:pt>
          <cx:pt idx="503">-9250</cx:pt>
          <cx:pt idx="504">-750</cx:pt>
          <cx:pt idx="505">-2000</cx:pt>
          <cx:pt idx="506">-1500</cx:pt>
          <cx:pt idx="507">-2500</cx:pt>
          <cx:pt idx="508">-250</cx:pt>
          <cx:pt idx="509">-500</cx:pt>
          <cx:pt idx="510">-500</cx:pt>
          <cx:pt idx="511">-250</cx:pt>
          <cx:pt idx="512">-750</cx:pt>
          <cx:pt idx="513">-2000</cx:pt>
          <cx:pt idx="514">-1500</cx:pt>
          <cx:pt idx="515">-2500</cx:pt>
          <cx:pt idx="516">-250</cx:pt>
          <cx:pt idx="517">-500</cx:pt>
          <cx:pt idx="518">-500</cx:pt>
          <cx:pt idx="519">-250</cx:pt>
          <cx:pt idx="520">-9250</cx:pt>
          <cx:pt idx="521">-10750</cx:pt>
          <cx:pt idx="522">-9250</cx:pt>
          <cx:pt idx="523">-10750</cx:pt>
          <cx:pt idx="524">-9250</cx:pt>
          <cx:pt idx="525">-5000</cx:pt>
          <cx:pt idx="526">-7750</cx:pt>
          <cx:pt idx="527">-9250</cx:pt>
          <cx:pt idx="528">-9250</cx:pt>
          <cx:pt idx="529">-6750</cx:pt>
          <cx:pt idx="530">-7750</cx:pt>
          <cx:pt idx="531">-3500</cx:pt>
          <cx:pt idx="532">-6750</cx:pt>
          <cx:pt idx="533">-6750</cx:pt>
          <cx:pt idx="534">-5750</cx:pt>
          <cx:pt idx="535">-5750</cx:pt>
          <cx:pt idx="536">-7750</cx:pt>
          <cx:pt idx="537">-10750</cx:pt>
          <cx:pt idx="538">-6750</cx:pt>
          <cx:pt idx="539">-7750</cx:pt>
          <cx:pt idx="540">-4250</cx:pt>
          <cx:pt idx="541">-7750</cx:pt>
          <cx:pt idx="542">-6750</cx:pt>
          <cx:pt idx="543">-6750</cx:pt>
          <cx:pt idx="544">-7750</cx:pt>
          <cx:pt idx="545">-9250</cx:pt>
          <cx:pt idx="546">-9250</cx:pt>
          <cx:pt idx="547">-7750</cx:pt>
          <cx:pt idx="548">-7750</cx:pt>
          <cx:pt idx="549">-12750</cx:pt>
          <cx:pt idx="550">-10750</cx:pt>
          <cx:pt idx="551">-2500</cx:pt>
          <cx:pt idx="552">-3000</cx:pt>
          <cx:pt idx="553">-2000</cx:pt>
          <cx:pt idx="554">-1250</cx:pt>
          <cx:pt idx="555">-1250</cx:pt>
          <cx:pt idx="556">-1250</cx:pt>
          <cx:pt idx="557">-1500</cx:pt>
          <cx:pt idx="558">-750</cx:pt>
          <cx:pt idx="559">-1500</cx:pt>
          <cx:pt idx="560">1000</cx:pt>
          <cx:pt idx="561">750</cx:pt>
          <cx:pt idx="562">-500</cx:pt>
          <cx:pt idx="563">-250</cx:pt>
          <cx:pt idx="564">0</cx:pt>
          <cx:pt idx="565">0</cx:pt>
          <cx:pt idx="566">1500</cx:pt>
          <cx:pt idx="567">1500</cx:pt>
          <cx:pt idx="568">1000</cx:pt>
          <cx:pt idx="569">-250</cx:pt>
          <cx:pt idx="570">1000</cx:pt>
          <cx:pt idx="571">-250</cx:pt>
          <cx:pt idx="572">-750</cx:pt>
          <cx:pt idx="573">-1250</cx:pt>
          <cx:pt idx="574">-500</cx:pt>
          <cx:pt idx="575">-750</cx:pt>
          <cx:pt idx="576">-250</cx:pt>
          <cx:pt idx="577">-500</cx:pt>
          <cx:pt idx="578">-2500</cx:pt>
          <cx:pt idx="579">-2500</cx:pt>
          <cx:pt idx="580">-2500</cx:pt>
          <cx:pt idx="581">-2500</cx:pt>
          <cx:pt idx="582">-2500</cx:pt>
          <cx:pt idx="583">-2500</cx:pt>
          <cx:pt idx="584">-5000</cx:pt>
          <cx:pt idx="585">-7750</cx:pt>
          <cx:pt idx="586">-9250</cx:pt>
          <cx:pt idx="587">-9250</cx:pt>
          <cx:pt idx="588">-6750</cx:pt>
          <cx:pt idx="589">-7750</cx:pt>
          <cx:pt idx="590">-9250</cx:pt>
          <cx:pt idx="591">-4250</cx:pt>
          <cx:pt idx="592">-5000</cx:pt>
          <cx:pt idx="593">-6750</cx:pt>
          <cx:pt idx="594">-7750</cx:pt>
          <cx:pt idx="595">-6750</cx:pt>
          <cx:pt idx="596">-5750</cx:pt>
          <cx:pt idx="597">-7750</cx:pt>
          <cx:pt idx="598">-5000</cx:pt>
          <cx:pt idx="599">-7750</cx:pt>
          <cx:pt idx="600">-9250</cx:pt>
          <cx:pt idx="601">-9250</cx:pt>
          <cx:pt idx="602">-7750</cx:pt>
          <cx:pt idx="603">-5000</cx:pt>
          <cx:pt idx="604">-9250</cx:pt>
          <cx:pt idx="605">-7750</cx:pt>
          <cx:pt idx="606">-10750</cx:pt>
          <cx:pt idx="607">-1250</cx:pt>
          <cx:pt idx="608">-2500</cx:pt>
          <cx:pt idx="609">-1500</cx:pt>
          <cx:pt idx="610">-2500</cx:pt>
          <cx:pt idx="611">-750</cx:pt>
          <cx:pt idx="612">-2000</cx:pt>
          <cx:pt idx="613">-1250</cx:pt>
          <cx:pt idx="614">-2000</cx:pt>
          <cx:pt idx="615">-5000</cx:pt>
          <cx:pt idx="616">-6750</cx:pt>
          <cx:pt idx="617">-5000</cx:pt>
          <cx:pt idx="618">-750</cx:pt>
          <cx:pt idx="619">-1500</cx:pt>
          <cx:pt idx="620">1000</cx:pt>
          <cx:pt idx="621">750</cx:pt>
          <cx:pt idx="622">0</cx:pt>
          <cx:pt idx="623">-250</cx:pt>
          <cx:pt idx="624">-3500</cx:pt>
          <cx:pt idx="625">-3500</cx:pt>
          <cx:pt idx="626">-3500</cx:pt>
          <cx:pt idx="627">-2500</cx:pt>
          <cx:pt idx="628">-2000</cx:pt>
          <cx:pt idx="629">-2500</cx:pt>
          <cx:pt idx="630">-1000</cx:pt>
          <cx:pt idx="631">-3000</cx:pt>
          <cx:pt idx="632">-2500</cx:pt>
          <cx:pt idx="633">-1750</cx:pt>
          <cx:pt idx="634">-3000</cx:pt>
          <cx:pt idx="635">-2000</cx:pt>
          <cx:pt idx="636">-2500</cx:pt>
          <cx:pt idx="637">-3000</cx:pt>
          <cx:pt idx="638">-2000</cx:pt>
          <cx:pt idx="639">-2500</cx:pt>
          <cx:pt idx="640">-3000</cx:pt>
          <cx:pt idx="641">-1250</cx:pt>
          <cx:pt idx="642">-1500</cx:pt>
          <cx:pt idx="643">-1500</cx:pt>
          <cx:pt idx="644">-500</cx:pt>
          <cx:pt idx="645">-750</cx:pt>
          <cx:pt idx="646">-250</cx:pt>
          <cx:pt idx="647">-2000</cx:pt>
          <cx:pt idx="648">-2000</cx:pt>
          <cx:pt idx="649">-750</cx:pt>
          <cx:pt idx="650">-1000</cx:pt>
          <cx:pt idx="651">-2000</cx:pt>
          <cx:pt idx="652">-1500</cx:pt>
          <cx:pt idx="653">-1500</cx:pt>
          <cx:pt idx="654">-750</cx:pt>
          <cx:pt idx="655">-750</cx:pt>
          <cx:pt idx="656">-750</cx:pt>
          <cx:pt idx="657">-9250</cx:pt>
          <cx:pt idx="658">-9250</cx:pt>
          <cx:pt idx="659">-10750</cx:pt>
          <cx:pt idx="660">-9250</cx:pt>
          <cx:pt idx="661">-10750</cx:pt>
          <cx:pt idx="662">-5750</cx:pt>
          <cx:pt idx="663">-9250</cx:pt>
          <cx:pt idx="664">-7750</cx:pt>
          <cx:pt idx="665">-9250</cx:pt>
          <cx:pt idx="666">-10750</cx:pt>
          <cx:pt idx="667">-9250</cx:pt>
          <cx:pt idx="668">-6750</cx:pt>
          <cx:pt idx="669">-9250</cx:pt>
          <cx:pt idx="670">-10750</cx:pt>
          <cx:pt idx="671">-9250</cx:pt>
          <cx:pt idx="672">-6750</cx:pt>
          <cx:pt idx="673">-9250</cx:pt>
          <cx:pt idx="674">-10750</cx:pt>
          <cx:pt idx="675">-5000</cx:pt>
          <cx:pt idx="676">-5750</cx:pt>
          <cx:pt idx="677">-6750</cx:pt>
          <cx:pt idx="678">-7750</cx:pt>
          <cx:pt idx="679">-7750</cx:pt>
          <cx:pt idx="680">-9250</cx:pt>
          <cx:pt idx="681">-5750</cx:pt>
          <cx:pt idx="682">-5750</cx:pt>
          <cx:pt idx="683">-4250</cx:pt>
          <cx:pt idx="684">-5750</cx:pt>
          <cx:pt idx="685">-3000</cx:pt>
          <cx:pt idx="686">-3500</cx:pt>
          <cx:pt idx="687">-3500</cx:pt>
          <cx:pt idx="688">-3500</cx:pt>
          <cx:pt idx="689">-1250</cx:pt>
          <cx:pt idx="690">-7750</cx:pt>
          <cx:pt idx="691">-10750</cx:pt>
          <cx:pt idx="692">-9250</cx:pt>
          <cx:pt idx="693">-7750</cx:pt>
          <cx:pt idx="694">-12750</cx:pt>
          <cx:pt idx="695">-6750</cx:pt>
          <cx:pt idx="696">-6750</cx:pt>
          <cx:pt idx="697">-6750</cx:pt>
          <cx:pt idx="698">-7750</cx:pt>
          <cx:pt idx="699">-5750</cx:pt>
          <cx:pt idx="700">-6750</cx:pt>
          <cx:pt idx="701">-6750</cx:pt>
          <cx:pt idx="702">-5750</cx:pt>
          <cx:pt idx="703">-9250</cx:pt>
          <cx:pt idx="704">-9250</cx:pt>
          <cx:pt idx="705">-5750</cx:pt>
          <cx:pt idx="706">-10750</cx:pt>
          <cx:pt idx="707">-5000</cx:pt>
          <cx:pt idx="708">-6750</cx:pt>
          <cx:pt idx="709">-5000</cx:pt>
          <cx:pt idx="710">-7750</cx:pt>
          <cx:pt idx="711">-4250</cx:pt>
          <cx:pt idx="712">-5000</cx:pt>
          <cx:pt idx="713">-6750</cx:pt>
          <cx:pt idx="714">-3000</cx:pt>
          <cx:pt idx="715">-6750</cx:pt>
          <cx:pt idx="716">-4250</cx:pt>
          <cx:pt idx="717">-6750</cx:pt>
          <cx:pt idx="718">-10750</cx:pt>
          <cx:pt idx="719">-9250</cx:pt>
          <cx:pt idx="720">-6750</cx:pt>
          <cx:pt idx="721">-12750</cx:pt>
          <cx:pt idx="722">-6750</cx:pt>
          <cx:pt idx="723">-6750</cx:pt>
          <cx:pt idx="724">-6750</cx:pt>
          <cx:pt idx="725">-7750</cx:pt>
          <cx:pt idx="726">-5750</cx:pt>
          <cx:pt idx="727">-5750</cx:pt>
          <cx:pt idx="728">-750</cx:pt>
          <cx:pt idx="729">-500</cx:pt>
          <cx:pt idx="730">-750</cx:pt>
          <cx:pt idx="731">-500</cx:pt>
          <cx:pt idx="732">1250</cx:pt>
          <cx:pt idx="733">0</cx:pt>
          <cx:pt idx="734">250</cx:pt>
          <cx:pt idx="735">-500</cx:pt>
          <cx:pt idx="736">-250</cx:pt>
          <cx:pt idx="737">-500</cx:pt>
          <cx:pt idx="738">1750</cx:pt>
          <cx:pt idx="739">1000</cx:pt>
          <cx:pt idx="740">-250</cx:pt>
          <cx:pt idx="741">-250</cx:pt>
          <cx:pt idx="742">-500</cx:pt>
          <cx:pt idx="743">1000</cx:pt>
          <cx:pt idx="744">-750</cx:pt>
          <cx:pt idx="745">-750</cx:pt>
          <cx:pt idx="746">-750</cx:pt>
          <cx:pt idx="747">-750</cx:pt>
          <cx:pt idx="748">0</cx:pt>
          <cx:pt idx="749">0</cx:pt>
          <cx:pt idx="750">-500</cx:pt>
          <cx:pt idx="751">-250</cx:pt>
          <cx:pt idx="752">1000</cx:pt>
          <cx:pt idx="753">-250</cx:pt>
          <cx:pt idx="754">-250</cx:pt>
          <cx:pt idx="755">1000</cx:pt>
          <cx:pt idx="756">-750</cx:pt>
          <cx:pt idx="757">-750</cx:pt>
          <cx:pt idx="758">-500</cx:pt>
          <cx:pt idx="759">-500</cx:pt>
          <cx:pt idx="760">-250</cx:pt>
          <cx:pt idx="761">-500</cx:pt>
          <cx:pt idx="762">-5750</cx:pt>
          <cx:pt idx="763">-7750</cx:pt>
          <cx:pt idx="764">-9250</cx:pt>
          <cx:pt idx="765">-9250</cx:pt>
          <cx:pt idx="766">-5750</cx:pt>
          <cx:pt idx="767">-10750</cx:pt>
          <cx:pt idx="768">-5000</cx:pt>
          <cx:pt idx="769">-5750</cx:pt>
          <cx:pt idx="770">-5000</cx:pt>
          <cx:pt idx="771">-6750</cx:pt>
          <cx:pt idx="772">-3500</cx:pt>
          <cx:pt idx="773">-6750</cx:pt>
          <cx:pt idx="774">-5000</cx:pt>
          <cx:pt idx="775">-3000</cx:pt>
          <cx:pt idx="776">-5000</cx:pt>
          <cx:pt idx="777">-7750</cx:pt>
          <cx:pt idx="778">-4250</cx:pt>
          <cx:pt idx="779">-3500</cx:pt>
          <cx:pt idx="780">-9250</cx:pt>
          <cx:pt idx="781">-6750</cx:pt>
          <cx:pt idx="782">-7750</cx:pt>
          <cx:pt idx="783">-10750</cx:pt>
          <cx:pt idx="784">-9250</cx:pt>
          <cx:pt idx="785">-6750</cx:pt>
          <cx:pt idx="786">-9250</cx:pt>
          <cx:pt idx="787">-10750</cx:pt>
          <cx:pt idx="788">-5000</cx:pt>
          <cx:pt idx="789">-5750</cx:pt>
          <cx:pt idx="790">-6750</cx:pt>
          <cx:pt idx="791">-7750</cx:pt>
          <cx:pt idx="792">-7750</cx:pt>
          <cx:pt idx="793">-9250</cx:pt>
          <cx:pt idx="794">-5750</cx:pt>
          <cx:pt idx="795">-5750</cx:pt>
          <cx:pt idx="796">-6750</cx:pt>
          <cx:pt idx="797">-9250</cx:pt>
          <cx:pt idx="798">-9250</cx:pt>
          <cx:pt idx="799">-6750</cx:pt>
          <cx:pt idx="800">-10750</cx:pt>
          <cx:pt idx="801">-6750</cx:pt>
          <cx:pt idx="802">-7750</cx:pt>
          <cx:pt idx="803">-5750</cx:pt>
          <cx:pt idx="804">-5000</cx:pt>
          <cx:pt idx="805">-6750</cx:pt>
          <cx:pt idx="806">-9250</cx:pt>
          <cx:pt idx="807">-5750</cx:pt>
          <cx:pt idx="808">-5750</cx:pt>
          <cx:pt idx="809">-6750</cx:pt>
          <cx:pt idx="810">-7750</cx:pt>
          <cx:pt idx="811">-10750</cx:pt>
          <cx:pt idx="812">-9250</cx:pt>
          <cx:pt idx="813">-6750</cx:pt>
          <cx:pt idx="814">-9250</cx:pt>
          <cx:pt idx="815">-10750</cx:pt>
          <cx:pt idx="816">-5750</cx:pt>
          <cx:pt idx="817">-7750</cx:pt>
          <cx:pt idx="818">-9250</cx:pt>
          <cx:pt idx="819">-5750</cx:pt>
          <cx:pt idx="820">-9250</cx:pt>
          <cx:pt idx="821">-9250</cx:pt>
          <cx:pt idx="822">-7750</cx:pt>
          <cx:pt idx="823">0</cx:pt>
          <cx:pt idx="824">250</cx:pt>
          <cx:pt idx="825">-2000</cx:pt>
          <cx:pt idx="826">-3500</cx:pt>
          <cx:pt idx="827">-3000</cx:pt>
          <cx:pt idx="828">-2500</cx:pt>
          <cx:pt idx="829">-3000</cx:pt>
          <cx:pt idx="830">-2500</cx:pt>
          <cx:pt idx="831">-3500</cx:pt>
          <cx:pt idx="832">-2500</cx:pt>
          <cx:pt idx="833">-4250</cx:pt>
          <cx:pt idx="834">-4250</cx:pt>
          <cx:pt idx="835">-5750</cx:pt>
          <cx:pt idx="836">-5000</cx:pt>
          <cx:pt idx="837">-4250</cx:pt>
          <cx:pt idx="838">-5000</cx:pt>
          <cx:pt idx="839">-3500</cx:pt>
          <cx:pt idx="840">-3000</cx:pt>
          <cx:pt idx="841">-3000</cx:pt>
          <cx:pt idx="842">-2500</cx:pt>
          <cx:pt idx="843">-2500</cx:pt>
          <cx:pt idx="844">-2000</cx:pt>
          <cx:pt idx="845">-3000</cx:pt>
          <cx:pt idx="846">-2500</cx:pt>
          <cx:pt idx="847">-3000</cx:pt>
          <cx:pt idx="848">-3500</cx:pt>
          <cx:pt idx="849">-4250</cx:pt>
          <cx:pt idx="850">-1250</cx:pt>
          <cx:pt idx="851">-1500</cx:pt>
          <cx:pt idx="852">-2500</cx:pt>
          <cx:pt idx="853">-4250</cx:pt>
          <cx:pt idx="854">-2500</cx:pt>
          <cx:pt idx="855">-5000</cx:pt>
          <cx:pt idx="856">-2500</cx:pt>
          <cx:pt idx="857">-3000</cx:pt>
          <cx:pt idx="858">-2500</cx:pt>
          <cx:pt idx="859">-3500</cx:pt>
          <cx:pt idx="860">-500</cx:pt>
          <cx:pt idx="861">-750</cx:pt>
          <cx:pt idx="862">-1500</cx:pt>
          <cx:pt idx="863">-2500</cx:pt>
          <cx:pt idx="864">-2000</cx:pt>
          <cx:pt idx="865">-1500</cx:pt>
          <cx:pt idx="866">-2500</cx:pt>
          <cx:pt idx="867">-1250</cx:pt>
          <cx:pt idx="868">-1500</cx:pt>
          <cx:pt idx="869">-2500</cx:pt>
          <cx:pt idx="870">-2500</cx:pt>
          <cx:pt idx="871">-1500</cx:pt>
          <cx:pt idx="872">-3000</cx:pt>
          <cx:pt idx="873">-5000</cx:pt>
          <cx:pt idx="874">-5750</cx:pt>
          <cx:pt idx="875">-2500</cx:pt>
          <cx:pt idx="876">-3000</cx:pt>
          <cx:pt idx="877">-2500</cx:pt>
          <cx:pt idx="878">-3000</cx:pt>
          <cx:pt idx="879">-3500</cx:pt>
          <cx:pt idx="880">-2000</cx:pt>
          <cx:pt idx="881">-3000</cx:pt>
          <cx:pt idx="882">-3500</cx:pt>
          <cx:pt idx="883">-3500</cx:pt>
          <cx:pt idx="884">-3500</cx:pt>
          <cx:pt idx="885">-5750</cx:pt>
          <cx:pt idx="886">-3500</cx:pt>
          <cx:pt idx="887">-750</cx:pt>
          <cx:pt idx="888">-1250</cx:pt>
          <cx:pt idx="889">-1500</cx:pt>
          <cx:pt idx="890">1000</cx:pt>
          <cx:pt idx="891">-500</cx:pt>
          <cx:pt idx="892">1000</cx:pt>
          <cx:pt idx="893">-1250</cx:pt>
          <cx:pt idx="894">-3000</cx:pt>
          <cx:pt idx="895">-3500</cx:pt>
          <cx:pt idx="896">-3000</cx:pt>
          <cx:pt idx="897">-3000</cx:pt>
          <cx:pt idx="898">-2500</cx:pt>
          <cx:pt idx="899">-3500</cx:pt>
          <cx:pt idx="900">-2500</cx:pt>
          <cx:pt idx="901">-4250</cx:pt>
          <cx:pt idx="902">-2500</cx:pt>
          <cx:pt idx="903">-2500</cx:pt>
          <cx:pt idx="904">-5000</cx:pt>
          <cx:pt idx="905">-5750</cx:pt>
          <cx:pt idx="906">-4250</cx:pt>
          <cx:pt idx="907">-5000</cx:pt>
          <cx:pt idx="908">-3500</cx:pt>
          <cx:pt idx="909">-5000</cx:pt>
          <cx:pt idx="910">-5750</cx:pt>
          <cx:pt idx="911">-3500</cx:pt>
          <cx:pt idx="912">-3500</cx:pt>
          <cx:pt idx="913">-5000</cx:pt>
          <cx:pt idx="914">-5000</cx:pt>
          <cx:pt idx="915">-3500</cx:pt>
          <cx:pt idx="916">-4250</cx:pt>
          <cx:pt idx="917">-3000</cx:pt>
          <cx:pt idx="918">-3500</cx:pt>
          <cx:pt idx="919">-5000</cx:pt>
          <cx:pt idx="920">-3000</cx:pt>
          <cx:pt idx="921">-3500</cx:pt>
          <cx:pt idx="922">-5000</cx:pt>
          <cx:pt idx="923">-6750</cx:pt>
          <cx:pt idx="924">-6750</cx:pt>
          <cx:pt idx="925">-4000</cx:pt>
          <cx:pt idx="926">-6750</cx:pt>
          <cx:pt idx="927">-4500</cx:pt>
          <cx:pt idx="928">-5750</cx:pt>
          <cx:pt idx="929">-5750</cx:pt>
          <cx:pt idx="930">-3500</cx:pt>
          <cx:pt idx="931">-6750</cx:pt>
          <cx:pt idx="932">-3500</cx:pt>
          <cx:pt idx="933">-6750</cx:pt>
          <cx:pt idx="934">-3000</cx:pt>
          <cx:pt idx="935">-4000</cx:pt>
          <cx:pt idx="936">-3500</cx:pt>
          <cx:pt idx="937">-5750</cx:pt>
          <cx:pt idx="938">-3500</cx:pt>
          <cx:pt idx="939">-5000</cx:pt>
          <cx:pt idx="940">-3000</cx:pt>
          <cx:pt idx="941">-3500</cx:pt>
          <cx:pt idx="942">-5000</cx:pt>
          <cx:pt idx="943">-3000</cx:pt>
          <cx:pt idx="944">-3500</cx:pt>
          <cx:pt idx="945">-2500</cx:pt>
          <cx:pt idx="946">-3500</cx:pt>
          <cx:pt idx="947">-5750</cx:pt>
          <cx:pt idx="948">-6750</cx:pt>
          <cx:pt idx="949">-5750</cx:pt>
          <cx:pt idx="950">-6750</cx:pt>
          <cx:pt idx="951">-6750</cx:pt>
          <cx:pt idx="952">-4000</cx:pt>
          <cx:pt idx="953">-6750</cx:pt>
          <cx:pt idx="954">-4500</cx:pt>
          <cx:pt idx="955">-5750</cx:pt>
          <cx:pt idx="956">-4000</cx:pt>
          <cx:pt idx="957">-3500</cx:pt>
          <cx:pt idx="958">-9250</cx:pt>
          <cx:pt idx="959">-9250</cx:pt>
          <cx:pt idx="960">-5750</cx:pt>
          <cx:pt idx="961">-4000</cx:pt>
          <cx:pt idx="962">-7750</cx:pt>
          <cx:pt idx="963">-5250</cx:pt>
          <cx:pt idx="964">-5750</cx:pt>
          <cx:pt idx="965">-5000</cx:pt>
          <cx:pt idx="966">-5750</cx:pt>
          <cx:pt idx="967">-4000</cx:pt>
          <cx:pt idx="968">-6750</cx:pt>
          <cx:pt idx="969">-4500</cx:pt>
          <cx:pt idx="970">-5750</cx:pt>
          <cx:pt idx="971">-5750</cx:pt>
          <cx:pt idx="972">-6750</cx:pt>
          <cx:pt idx="973">-5750</cx:pt>
          <cx:pt idx="974">-4000</cx:pt>
          <cx:pt idx="975">-4500</cx:pt>
          <cx:pt idx="976">-4000</cx:pt>
          <cx:pt idx="977">-7750</cx:pt>
          <cx:pt idx="978">-5250</cx:pt>
          <cx:pt idx="979">-7750</cx:pt>
          <cx:pt idx="980">-5250</cx:pt>
          <cx:pt idx="981">-9250</cx:pt>
          <cx:pt idx="982">-7750</cx:pt>
          <cx:pt idx="983">-4000</cx:pt>
          <cx:pt idx="984">-7750</cx:pt>
          <cx:pt idx="985">-4000</cx:pt>
          <cx:pt idx="986">-4500</cx:pt>
          <cx:pt idx="987">-6750</cx:pt>
          <cx:pt idx="988">-5750</cx:pt>
          <cx:pt idx="989">-5000</cx:pt>
          <cx:pt idx="990">-6750</cx:pt>
          <cx:pt idx="991">-1500</cx:pt>
          <cx:pt idx="992">-3000</cx:pt>
          <cx:pt idx="993">-2500</cx:pt>
          <cx:pt idx="994">-1500</cx:pt>
          <cx:pt idx="995">-3000</cx:pt>
          <cx:pt idx="996">-1250</cx:pt>
          <cx:pt idx="997">-3000</cx:pt>
          <cx:pt idx="998">-1250</cx:pt>
          <cx:pt idx="999">-3000</cx:pt>
          <cx:pt idx="1000">-750</cx:pt>
          <cx:pt idx="1001">-3000</cx:pt>
          <cx:pt idx="1002">-2000</cx:pt>
          <cx:pt idx="1003">-2000</cx:pt>
          <cx:pt idx="1004">-3000</cx:pt>
          <cx:pt idx="1005">-2500</cx:pt>
          <cx:pt idx="1006">-500</cx:pt>
          <cx:pt idx="1007">-1500</cx:pt>
          <cx:pt idx="1008">-250</cx:pt>
          <cx:pt idx="1009">-3000</cx:pt>
          <cx:pt idx="1010">-750</cx:pt>
          <cx:pt idx="1011">-250</cx:pt>
          <cx:pt idx="1012">-3000</cx:pt>
          <cx:pt idx="1013">0</cx:pt>
          <cx:pt idx="1014">-1250</cx:pt>
          <cx:pt idx="1015">0</cx:pt>
          <cx:pt idx="1016">-3000</cx:pt>
          <cx:pt idx="1017">-750</cx:pt>
          <cx:pt idx="1018">-250</cx:pt>
          <cx:pt idx="1019">-2500</cx:pt>
          <cx:pt idx="1020">-3000</cx:pt>
          <cx:pt idx="1021">-3000</cx:pt>
          <cx:pt idx="1022">-3000</cx:pt>
          <cx:pt idx="1023">-3000</cx:pt>
          <cx:pt idx="1024">-2000</cx:pt>
          <cx:pt idx="1025">-3500</cx:pt>
          <cx:pt idx="1026">-2000</cx:pt>
          <cx:pt idx="1027">-3500</cx:pt>
          <cx:pt idx="1028">-2000</cx:pt>
          <cx:pt idx="1029">-3500</cx:pt>
          <cx:pt idx="1030">-2000</cx:pt>
          <cx:pt idx="1031">-3500</cx:pt>
          <cx:pt idx="1032">-3000</cx:pt>
          <cx:pt idx="1033">-3000</cx:pt>
          <cx:pt idx="1034">-2000</cx:pt>
          <cx:pt idx="1035">-3500</cx:pt>
          <cx:pt idx="1036">-2000</cx:pt>
          <cx:pt idx="1037">-3500</cx:pt>
          <cx:pt idx="1038">-2000</cx:pt>
          <cx:pt idx="1039">-3000</cx:pt>
          <cx:pt idx="1040">-2000</cx:pt>
          <cx:pt idx="1041">-3000</cx:pt>
          <cx:pt idx="1042">-5000</cx:pt>
          <cx:pt idx="1043">-5750</cx:pt>
          <cx:pt idx="1044">-5000</cx:pt>
          <cx:pt idx="1045">-5000</cx:pt>
          <cx:pt idx="1046">-3500</cx:pt>
          <cx:pt idx="1047">-5000</cx:pt>
          <cx:pt idx="1048">-5750</cx:pt>
          <cx:pt idx="1049">-3500</cx:pt>
          <cx:pt idx="1050">-4250</cx:pt>
          <cx:pt idx="1051">-5000</cx:pt>
          <cx:pt idx="1052">-5000</cx:pt>
          <cx:pt idx="1053">-4250</cx:pt>
          <cx:pt idx="1054">-4250</cx:pt>
          <cx:pt idx="1055">-3000</cx:pt>
          <cx:pt idx="1056">-5000</cx:pt>
          <cx:pt idx="1057">-3500</cx:pt>
          <cx:pt idx="1058">-5750</cx:pt>
          <cx:pt idx="1059">-5750</cx:pt>
          <cx:pt idx="1060">-500</cx:pt>
          <cx:pt idx="1061">500</cx:pt>
          <cx:pt idx="1062">-250</cx:pt>
          <cx:pt idx="1063">-500</cx:pt>
          <cx:pt idx="1064">500</cx:pt>
          <cx:pt idx="1065">0</cx:pt>
          <cx:pt idx="1066">-250</cx:pt>
          <cx:pt idx="1067">-250</cx:pt>
          <cx:pt idx="1068">1750</cx:pt>
          <cx:pt idx="1069">1500</cx:pt>
          <cx:pt idx="1070">750</cx:pt>
          <cx:pt idx="1071">750</cx:pt>
          <cx:pt idx="1072">250</cx:pt>
          <cx:pt idx="1073">0</cx:pt>
          <cx:pt idx="1074">2500</cx:pt>
          <cx:pt idx="1075">1000</cx:pt>
          <cx:pt idx="1076">2250</cx:pt>
          <cx:pt idx="1077">1000</cx:pt>
          <cx:pt idx="1078">-250</cx:pt>
          <cx:pt idx="1079">-250</cx:pt>
          <cx:pt idx="1080">750</cx:pt>
          <cx:pt idx="1081">500</cx:pt>
          <cx:pt idx="1082">-750</cx:pt>
          <cx:pt idx="1083">-750</cx:pt>
          <cx:pt idx="1084">-500</cx:pt>
          <cx:pt idx="1085">-250</cx:pt>
          <cx:pt idx="1086">-2500</cx:pt>
          <cx:pt idx="1087">-1250</cx:pt>
          <cx:pt idx="1088">-500</cx:pt>
          <cx:pt idx="1089">-2000</cx:pt>
          <cx:pt idx="1090">-500</cx:pt>
          <cx:pt idx="1091">1250</cx:pt>
          <cx:pt idx="1092">-750</cx:pt>
          <cx:pt idx="1093">750</cx:pt>
          <cx:pt idx="1094">-750</cx:pt>
          <cx:pt idx="1095">750</cx:pt>
          <cx:pt idx="1096">-1500</cx:pt>
          <cx:pt idx="1097">-1500</cx:pt>
          <cx:pt idx="1098">-1250</cx:pt>
          <cx:pt idx="1099">-1250</cx:pt>
          <cx:pt idx="1100">-2500</cx:pt>
          <cx:pt idx="1101">-1250</cx:pt>
          <cx:pt idx="1102">-2500</cx:pt>
          <cx:pt idx="1103">-1250</cx:pt>
          <cx:pt idx="1104">-500</cx:pt>
          <cx:pt idx="1105">500</cx:pt>
          <cx:pt idx="1106">-750</cx:pt>
          <cx:pt idx="1107">-750</cx:pt>
          <cx:pt idx="1108">250</cx:pt>
          <cx:pt idx="1109">-1250</cx:pt>
          <cx:pt idx="1110">0</cx:pt>
          <cx:pt idx="1111">-2000</cx:pt>
          <cx:pt idx="1112">-1000</cx:pt>
          <cx:pt idx="1113">-2500</cx:pt>
          <cx:pt idx="1114">-1250</cx:pt>
          <cx:pt idx="1115">-3000</cx:pt>
          <cx:pt idx="1116">-3000</cx:pt>
          <cx:pt idx="1117">-5000</cx:pt>
          <cx:pt idx="1118">-5000</cx:pt>
          <cx:pt idx="1119">-6750</cx:pt>
          <cx:pt idx="1120">-3000</cx:pt>
          <cx:pt idx="1121">-4250</cx:pt>
          <cx:pt idx="1122">-3000</cx:pt>
          <cx:pt idx="1123">-4250</cx:pt>
          <cx:pt idx="1124">-1500</cx:pt>
          <cx:pt idx="1125">-2000</cx:pt>
          <cx:pt idx="1126">-2000</cx:pt>
          <cx:pt idx="1127">-2000</cx:pt>
          <cx:pt idx="1128">-1500</cx:pt>
          <cx:pt idx="1129">-3500</cx:pt>
          <cx:pt idx="1130">-1500</cx:pt>
          <cx:pt idx="1131">-4250</cx:pt>
          <cx:pt idx="1132">-4250</cx:pt>
          <cx:pt idx="1133">-1500</cx:pt>
          <cx:pt idx="1134">-2000</cx:pt>
          <cx:pt idx="1135">-3500</cx:pt>
          <cx:pt idx="1136">-2000</cx:pt>
          <cx:pt idx="1137">-2000</cx:pt>
          <cx:pt idx="1138">-4250</cx:pt>
          <cx:pt idx="1139">-1500</cx:pt>
          <cx:pt idx="1140">-3500</cx:pt>
          <cx:pt idx="1141">-1500</cx:pt>
          <cx:pt idx="1142">-3500</cx:pt>
          <cx:pt idx="1143">-3000</cx:pt>
          <cx:pt idx="1144">-5000</cx:pt>
          <cx:pt idx="1145">-9250</cx:pt>
          <cx:pt idx="1146">-5000</cx:pt>
          <cx:pt idx="1147">-9250</cx:pt>
          <cx:pt idx="1148">-4250</cx:pt>
          <cx:pt idx="1149">-4250</cx:pt>
          <cx:pt idx="1150">-3500</cx:pt>
          <cx:pt idx="1151">-9250</cx:pt>
          <cx:pt idx="1152">-9250</cx:pt>
          <cx:pt idx="1153">-4250</cx:pt>
          <cx:pt idx="1154">-9250</cx:pt>
          <cx:pt idx="1155">-4250</cx:pt>
          <cx:pt idx="1156">-4250</cx:pt>
          <cx:pt idx="1157">-3000</cx:pt>
          <cx:pt idx="1158">-3500</cx:pt>
          <cx:pt idx="1159">-1500</cx:pt>
          <cx:pt idx="1160">-2000</cx:pt>
          <cx:pt idx="1161">-3500</cx:pt>
          <cx:pt idx="1162">-2000</cx:pt>
          <cx:pt idx="1163">-2000</cx:pt>
          <cx:pt idx="1164">-4250</cx:pt>
          <cx:pt idx="1165">-1500</cx:pt>
          <cx:pt idx="1166">-3500</cx:pt>
          <cx:pt idx="1167">-1500</cx:pt>
          <cx:pt idx="1168">-3500</cx:pt>
          <cx:pt idx="1169">-5750</cx:pt>
          <cx:pt idx="1170">-5750</cx:pt>
          <cx:pt idx="1171">-5750</cx:pt>
          <cx:pt idx="1172">-5750</cx:pt>
          <cx:pt idx="1173">-9250</cx:pt>
          <cx:pt idx="1174">-9250</cx:pt>
          <cx:pt idx="1175">-1750</cx:pt>
          <cx:pt idx="1176">-4250</cx:pt>
          <cx:pt idx="1177">-1250</cx:pt>
          <cx:pt idx="1178">-4250</cx:pt>
          <cx:pt idx="1179">-1750</cx:pt>
          <cx:pt idx="1180">-4250</cx:pt>
          <cx:pt idx="1181">-1250</cx:pt>
          <cx:pt idx="1182">-4250</cx:pt>
          <cx:pt idx="1183">-5000</cx:pt>
          <cx:pt idx="1184">-5750</cx:pt>
          <cx:pt idx="1185">-5750</cx:pt>
          <cx:pt idx="1186">-5750</cx:pt>
          <cx:pt idx="1187">-5750</cx:pt>
          <cx:pt idx="1188">-15000</cx:pt>
          <cx:pt idx="1189">-15000</cx:pt>
          <cx:pt idx="1190">-750</cx:pt>
          <cx:pt idx="1191">-750</cx:pt>
          <cx:pt idx="1192">-250</cx:pt>
          <cx:pt idx="1193">1000</cx:pt>
          <cx:pt idx="1194">-250</cx:pt>
          <cx:pt idx="1195">1000</cx:pt>
          <cx:pt idx="1196">-2500</cx:pt>
          <cx:pt idx="1197">-3000</cx:pt>
          <cx:pt idx="1198">-1250</cx:pt>
          <cx:pt idx="1199">-750</cx:pt>
          <cx:pt idx="1200">-750</cx:pt>
          <cx:pt idx="1201">-750</cx:pt>
          <cx:pt idx="1202">-750</cx:pt>
          <cx:pt idx="1203">0</cx:pt>
          <cx:pt idx="1204">0</cx:pt>
          <cx:pt idx="1205">250</cx:pt>
          <cx:pt idx="1206">250</cx:pt>
          <cx:pt idx="1207">1000</cx:pt>
          <cx:pt idx="1208">1000</cx:pt>
          <cx:pt idx="1209">-2000</cx:pt>
          <cx:pt idx="1210">-500</cx:pt>
          <cx:pt idx="1211">-500</cx:pt>
          <cx:pt idx="1212">-3500</cx:pt>
          <cx:pt idx="1213">-3500</cx:pt>
          <cx:pt idx="1214">-3500</cx:pt>
          <cx:pt idx="1215">-3500</cx:pt>
          <cx:pt idx="1216">-3500</cx:pt>
          <cx:pt idx="1217">-3500</cx:pt>
          <cx:pt idx="1218">0</cx:pt>
          <cx:pt idx="1219">-250</cx:pt>
          <cx:pt idx="1220">-2000</cx:pt>
          <cx:pt idx="1221">-250</cx:pt>
          <cx:pt idx="1222">-2000</cx:pt>
          <cx:pt idx="1223">250</cx:pt>
          <cx:pt idx="1224">250</cx:pt>
          <cx:pt idx="1225">-1500</cx:pt>
          <cx:pt idx="1226">250</cx:pt>
          <cx:pt idx="1227">-1500</cx:pt>
          <cx:pt idx="1228">-2000</cx:pt>
          <cx:pt idx="1229">-2000</cx:pt>
          <cx:pt idx="1230">-2000</cx:pt>
          <cx:pt idx="1231">-2000</cx:pt>
          <cx:pt idx="1232">-2000</cx:pt>
          <cx:pt idx="1233">-5000</cx:pt>
          <cx:pt idx="1234">-2000</cx:pt>
          <cx:pt idx="1235">-5000</cx:pt>
          <cx:pt idx="1236">-2000</cx:pt>
          <cx:pt idx="1237">-2000</cx:pt>
          <cx:pt idx="1238">-2000</cx:pt>
          <cx:pt idx="1239">-5000</cx:pt>
          <cx:pt idx="1240">-5000</cx:pt>
          <cx:pt idx="1241">-6750</cx:pt>
          <cx:pt idx="1242">-6750</cx:pt>
          <cx:pt idx="1243">-6750</cx:pt>
          <cx:pt idx="1244">-6750</cx:pt>
          <cx:pt idx="1245">-2000</cx:pt>
          <cx:pt idx="1246">-2500</cx:pt>
          <cx:pt idx="1247">-2500</cx:pt>
          <cx:pt idx="1248">-2500</cx:pt>
          <cx:pt idx="1249">-3500</cx:pt>
          <cx:pt idx="1250">-4250</cx:pt>
          <cx:pt idx="1251">-1250</cx:pt>
          <cx:pt idx="1252">-1500</cx:pt>
          <cx:pt idx="1253">-2500</cx:pt>
          <cx:pt idx="1254">-4250</cx:pt>
          <cx:pt idx="1255">-2500</cx:pt>
          <cx:pt idx="1256">-5000</cx:pt>
          <cx:pt idx="1257">-3000</cx:pt>
          <cx:pt idx="1258">-3500</cx:pt>
          <cx:pt idx="1259">-3000</cx:pt>
          <cx:pt idx="1260">-3000</cx:pt>
          <cx:pt idx="1261">-2500</cx:pt>
          <cx:pt idx="1262">-3500</cx:pt>
          <cx:pt idx="1263">-2500</cx:pt>
          <cx:pt idx="1264">-4250</cx:pt>
          <cx:pt idx="1265">-2500</cx:pt>
          <cx:pt idx="1266">-2500</cx:pt>
          <cx:pt idx="1267">-4250</cx:pt>
          <cx:pt idx="1268">-5000</cx:pt>
          <cx:pt idx="1269">-4250</cx:pt>
          <cx:pt idx="1270">-5000</cx:pt>
          <cx:pt idx="1271">-750</cx:pt>
          <cx:pt idx="1272">-500</cx:pt>
          <cx:pt idx="1273">-750</cx:pt>
          <cx:pt idx="1274">-500</cx:pt>
          <cx:pt idx="1275">1250</cx:pt>
          <cx:pt idx="1276">250</cx:pt>
          <cx:pt idx="1277">0</cx:pt>
          <cx:pt idx="1278">-500</cx:pt>
          <cx:pt idx="1279">-250</cx:pt>
          <cx:pt idx="1280">-500</cx:pt>
          <cx:pt idx="1281">1750</cx:pt>
          <cx:pt idx="1282">1000</cx:pt>
          <cx:pt idx="1283">-250</cx:pt>
          <cx:pt idx="1284">-250</cx:pt>
          <cx:pt idx="1285">-500</cx:pt>
          <cx:pt idx="1286">1000</cx:pt>
          <cx:pt idx="1287">-750</cx:pt>
          <cx:pt idx="1288">-750</cx:pt>
          <cx:pt idx="1289">0</cx:pt>
          <cx:pt idx="1290">0</cx:pt>
          <cx:pt idx="1291">-500</cx:pt>
          <cx:pt idx="1292">1000</cx:pt>
          <cx:pt idx="1293">-250</cx:pt>
          <cx:pt idx="1294">1000</cx:pt>
          <cx:pt idx="1295">-2000</cx:pt>
          <cx:pt idx="1296">-3500</cx:pt>
          <cx:pt idx="1297">-3000</cx:pt>
          <cx:pt idx="1298">-2500</cx:pt>
          <cx:pt idx="1299">-3000</cx:pt>
          <cx:pt idx="1300">-2500</cx:pt>
          <cx:pt idx="1301">-3500</cx:pt>
          <cx:pt idx="1302">-2500</cx:pt>
          <cx:pt idx="1303">-4250</cx:pt>
          <cx:pt idx="1304">-3500</cx:pt>
          <cx:pt idx="1305">-3000</cx:pt>
          <cx:pt idx="1306">-3000</cx:pt>
          <cx:pt idx="1307">-2500</cx:pt>
          <cx:pt idx="1308">-2500</cx:pt>
          <cx:pt idx="1309">-1250</cx:pt>
          <cx:pt idx="1310">-1250</cx:pt>
          <cx:pt idx="1311">-1500</cx:pt>
          <cx:pt idx="1312">1000</cx:pt>
          <cx:pt idx="1313">-500</cx:pt>
          <cx:pt idx="1314">1000</cx:pt>
          <cx:pt idx="1315">-1250</cx:pt>
          <cx:pt idx="1316">-750</cx:pt>
          <cx:pt idx="1317">-750</cx:pt>
          <cx:pt idx="1318">-750</cx:pt>
          <cx:pt idx="1319">-250</cx:pt>
          <cx:pt idx="1320">-750</cx:pt>
          <cx:pt idx="1321">-250</cx:pt>
          <cx:pt idx="1322">-4250</cx:pt>
          <cx:pt idx="1323">-5000</cx:pt>
          <cx:pt idx="1324">-5000</cx:pt>
          <cx:pt idx="1325">-3500</cx:pt>
          <cx:pt idx="1326">-3500</cx:pt>
          <cx:pt idx="1327">-3500</cx:pt>
          <cx:pt idx="1328">0</cx:pt>
          <cx:pt idx="1329">1500</cx:pt>
          <cx:pt idx="1330">1000</cx:pt>
          <cx:pt idx="1331">-250</cx:pt>
          <cx:pt idx="1332">-1250</cx:pt>
          <cx:pt idx="1333">-500</cx:pt>
          <cx:pt idx="1334">-750</cx:pt>
          <cx:pt idx="1335">-2500</cx:pt>
          <cx:pt idx="1336">-2500</cx:pt>
          <cx:pt idx="1337">-2500</cx:pt>
          <cx:pt idx="1338">-2500</cx:pt>
          <cx:pt idx="1339">-2500</cx:pt>
          <cx:pt idx="1340">-2500</cx:pt>
          <cx:pt idx="1341">-750</cx:pt>
          <cx:pt idx="1342">-750</cx:pt>
          <cx:pt idx="1343">-250</cx:pt>
          <cx:pt idx="1344">-750</cx:pt>
          <cx:pt idx="1345">-750</cx:pt>
          <cx:pt idx="1346">0</cx:pt>
          <cx:pt idx="1347">-750</cx:pt>
          <cx:pt idx="1348">-250</cx:pt>
          <cx:pt idx="1349">-2000</cx:pt>
          <cx:pt idx="1350">-2500</cx:pt>
          <cx:pt idx="1351">-3000</cx:pt>
          <cx:pt idx="1352">-2000</cx:pt>
          <cx:pt idx="1353">-2500</cx:pt>
          <cx:pt idx="1354">-3000</cx:pt>
          <cx:pt idx="1355">-1250</cx:pt>
          <cx:pt idx="1356">-1500</cx:pt>
          <cx:pt idx="1357">-1500</cx:pt>
          <cx:pt idx="1358">-500</cx:pt>
          <cx:pt idx="1359">-750</cx:pt>
          <cx:pt idx="1360">-250</cx:pt>
          <cx:pt idx="1361">-2000</cx:pt>
          <cx:pt idx="1362">-2000</cx:pt>
          <cx:pt idx="1363">-750</cx:pt>
          <cx:pt idx="1364">-1000</cx:pt>
          <cx:pt idx="1365">-2000</cx:pt>
          <cx:pt idx="1366">-3500</cx:pt>
          <cx:pt idx="1367">-3500</cx:pt>
          <cx:pt idx="1368">-3500</cx:pt>
          <cx:pt idx="1369">-2500</cx:pt>
          <cx:pt idx="1370">-2000</cx:pt>
          <cx:pt idx="1371">-2500</cx:pt>
          <cx:pt idx="1372">-1000</cx:pt>
          <cx:pt idx="1373">-3000</cx:pt>
          <cx:pt idx="1374">-2500</cx:pt>
          <cx:pt idx="1375">-1750</cx:pt>
          <cx:pt idx="1376">-3000</cx:pt>
          <cx:pt idx="1377">-1500</cx:pt>
          <cx:pt idx="1378">-500</cx:pt>
          <cx:pt idx="1379">-1500</cx:pt>
          <cx:pt idx="1380">0</cx:pt>
          <cx:pt idx="1381">-1250</cx:pt>
          <cx:pt idx="1382">-250</cx:pt>
          <cx:pt idx="1383">-1250</cx:pt>
          <cx:pt idx="1384">-250</cx:pt>
          <cx:pt idx="1385">-3500</cx:pt>
          <cx:pt idx="1386">-3000</cx:pt>
          <cx:pt idx="1387">-3500</cx:pt>
          <cx:pt idx="1388">-3000</cx:pt>
          <cx:pt idx="1389">-3000</cx:pt>
          <cx:pt idx="1390">-2000</cx:pt>
          <cx:pt idx="1391">-2000</cx:pt>
          <cx:pt idx="1392">-3000</cx:pt>
          <cx:pt idx="1393">-3500</cx:pt>
          <cx:pt idx="1394">-3500</cx:pt>
          <cx:pt idx="1395">-3500</cx:pt>
          <cx:pt idx="1396">-3000</cx:pt>
          <cx:pt idx="1397">-3000</cx:pt>
          <cx:pt idx="1398">-2500</cx:pt>
          <cx:pt idx="1399">-2000</cx:pt>
          <cx:pt idx="1400">-3000</cx:pt>
          <cx:pt idx="1401">-1500</cx:pt>
          <cx:pt idx="1402">-1500</cx:pt>
          <cx:pt idx="1403">-1500</cx:pt>
          <cx:pt idx="1404">-1500</cx:pt>
          <cx:pt idx="1405">-2000</cx:pt>
          <cx:pt idx="1406">-2000</cx:pt>
          <cx:pt idx="1407">-2500</cx:pt>
          <cx:pt idx="1408">-2500</cx:pt>
          <cx:pt idx="1409">250</cx:pt>
          <cx:pt idx="1410">-1250</cx:pt>
          <cx:pt idx="1411">-250</cx:pt>
          <cx:pt idx="1412">-1500</cx:pt>
          <cx:pt idx="1413">-750</cx:pt>
          <cx:pt idx="1414">-3000</cx:pt>
          <cx:pt idx="1415">-3000</cx:pt>
          <cx:pt idx="1416">-6750</cx:pt>
          <cx:pt idx="1417">-5750</cx:pt>
          <cx:pt idx="1418">-250</cx:pt>
          <cx:pt idx="1419">-250</cx:pt>
          <cx:pt idx="1420">1000</cx:pt>
          <cx:pt idx="1421">1000</cx:pt>
          <cx:pt idx="1422">-250</cx:pt>
          <cx:pt idx="1423">250</cx:pt>
          <cx:pt idx="1424">-250</cx:pt>
          <cx:pt idx="1425">2000</cx:pt>
          <cx:pt idx="1426">2000</cx:pt>
          <cx:pt idx="1427">1000</cx:pt>
          <cx:pt idx="1428">1500</cx:pt>
          <cx:pt idx="1429">1000</cx:pt>
          <cx:pt idx="1430">1500</cx:pt>
          <cx:pt idx="1431">-250</cx:pt>
          <cx:pt idx="1432">250</cx:pt>
          <cx:pt idx="1433">-250</cx:pt>
          <cx:pt idx="1434">1000</cx:pt>
          <cx:pt idx="1435">1250</cx:pt>
          <cx:pt idx="1436">1000</cx:pt>
          <cx:pt idx="1437">1500</cx:pt>
          <cx:pt idx="1438">-750</cx:pt>
          <cx:pt idx="1439">-750</cx:pt>
          <cx:pt idx="1440">250</cx:pt>
          <cx:pt idx="1441">0</cx:pt>
          <cx:pt idx="1442">-4250</cx:pt>
          <cx:pt idx="1443">-2500</cx:pt>
          <cx:pt idx="1444">-5000</cx:pt>
          <cx:pt idx="1445">-750</cx:pt>
          <cx:pt idx="1446">-2000</cx:pt>
          <cx:pt idx="1447">-1000</cx:pt>
          <cx:pt idx="1448">-750</cx:pt>
          <cx:pt idx="1449">-3000</cx:pt>
          <cx:pt idx="1450">-1250</cx:pt>
          <cx:pt idx="1451">-2500</cx:pt>
          <cx:pt idx="1452">-2500</cx:pt>
          <cx:pt idx="1453">-1250</cx:pt>
          <cx:pt idx="1454">-750</cx:pt>
          <cx:pt idx="1455">-3500</cx:pt>
          <cx:pt idx="1456">-1000</cx:pt>
          <cx:pt idx="1457">-750</cx:pt>
          <cx:pt idx="1458">-3500</cx:pt>
          <cx:pt idx="1459">-1250</cx:pt>
          <cx:pt idx="1460">-2500</cx:pt>
          <cx:pt idx="1461">-2500</cx:pt>
          <cx:pt idx="1462">-1250</cx:pt>
          <cx:pt idx="1463">-2500</cx:pt>
          <cx:pt idx="1464">-1750</cx:pt>
          <cx:pt idx="1465">-4250</cx:pt>
          <cx:pt idx="1466">-2500</cx:pt>
          <cx:pt idx="1467">-3000</cx:pt>
          <cx:pt idx="1468">-4250</cx:pt>
          <cx:pt idx="1469">-1750</cx:pt>
          <cx:pt idx="1470">-3500</cx:pt>
          <cx:pt idx="1471">-2500</cx:pt>
          <cx:pt idx="1472">-2000</cx:pt>
          <cx:pt idx="1473">-4250</cx:pt>
          <cx:pt idx="1474">-3500</cx:pt>
          <cx:pt idx="1475">-4250</cx:pt>
          <cx:pt idx="1476">-2500</cx:pt>
          <cx:pt idx="1477">-3500</cx:pt>
          <cx:pt idx="1478">-4250</cx:pt>
          <cx:pt idx="1479">-4250</cx:pt>
          <cx:pt idx="1480">-2500</cx:pt>
          <cx:pt idx="1481">-4250</cx:pt>
          <cx:pt idx="1482">-500</cx:pt>
          <cx:pt idx="1483">-250</cx:pt>
          <cx:pt idx="1484">-500</cx:pt>
          <cx:pt idx="1485">-1250</cx:pt>
          <cx:pt idx="1486">-250</cx:pt>
          <cx:pt idx="1487">-500</cx:pt>
          <cx:pt idx="1488">0</cx:pt>
          <cx:pt idx="1489">-250</cx:pt>
          <cx:pt idx="1490">0</cx:pt>
          <cx:pt idx="1491">-250</cx:pt>
          <cx:pt idx="1492">-500</cx:pt>
          <cx:pt idx="1493">-1500</cx:pt>
          <cx:pt idx="1494">-500</cx:pt>
          <cx:pt idx="1495">-1500</cx:pt>
          <cx:pt idx="1496">-250</cx:pt>
          <cx:pt idx="1497">-500</cx:pt>
          <cx:pt idx="1498">0</cx:pt>
          <cx:pt idx="1499">-250</cx:pt>
          <cx:pt idx="1500">0</cx:pt>
          <cx:pt idx="1501">-250</cx:pt>
          <cx:pt idx="1502">-4250</cx:pt>
          <cx:pt idx="1503">-2500</cx:pt>
          <cx:pt idx="1504">-4250</cx:pt>
          <cx:pt idx="1505">-1250</cx:pt>
          <cx:pt idx="1506">-750</cx:pt>
          <cx:pt idx="1507">-2500</cx:pt>
          <cx:pt idx="1508">-750</cx:pt>
          <cx:pt idx="1509">-2500</cx:pt>
          <cx:pt idx="1510">-500</cx:pt>
          <cx:pt idx="1511">-2500</cx:pt>
          <cx:pt idx="1512">-500</cx:pt>
          <cx:pt idx="1513">-2000</cx:pt>
          <cx:pt idx="1514">-5000</cx:pt>
          <cx:pt idx="1515">-4250</cx:pt>
          <cx:pt idx="1516">-2500</cx:pt>
          <cx:pt idx="1517">-5000</cx:pt>
          <cx:pt idx="1518">-4250</cx:pt>
          <cx:pt idx="1519">-3500</cx:pt>
          <cx:pt idx="1520">-2000</cx:pt>
          <cx:pt idx="1521">-2000</cx:pt>
          <cx:pt idx="1522">-3500</cx:pt>
          <cx:pt idx="1523">-2000</cx:pt>
          <cx:pt idx="1524">-2000</cx:pt>
          <cx:pt idx="1525">-2500</cx:pt>
          <cx:pt idx="1526">-1000</cx:pt>
          <cx:pt idx="1527">-1250</cx:pt>
          <cx:pt idx="1528">-2500</cx:pt>
          <cx:pt idx="1529">-1000</cx:pt>
          <cx:pt idx="1530">-1250</cx:pt>
          <cx:pt idx="1531">-3500</cx:pt>
          <cx:pt idx="1532">-2000</cx:pt>
          <cx:pt idx="1533">-2000</cx:pt>
          <cx:pt idx="1534">-3500</cx:pt>
          <cx:pt idx="1535">-2000</cx:pt>
          <cx:pt idx="1536">-2000</cx:pt>
          <cx:pt idx="1537">-2500</cx:pt>
          <cx:pt idx="1538">-2500</cx:pt>
          <cx:pt idx="1539">-2000</cx:pt>
          <cx:pt idx="1540">-1250</cx:pt>
          <cx:pt idx="1541">-2500</cx:pt>
          <cx:pt idx="1542">-2500</cx:pt>
          <cx:pt idx="1543">-1250</cx:pt>
          <cx:pt idx="1544">-1250</cx:pt>
          <cx:pt idx="1545">0</cx:pt>
          <cx:pt idx="1546">0</cx:pt>
          <cx:pt idx="1547">1500</cx:pt>
          <cx:pt idx="1548">1500</cx:pt>
          <cx:pt idx="1549">1000</cx:pt>
          <cx:pt idx="1550">-250</cx:pt>
          <cx:pt idx="1551">1000</cx:pt>
          <cx:pt idx="1552">-250</cx:pt>
          <cx:pt idx="1553">-750</cx:pt>
          <cx:pt idx="1554">-1250</cx:pt>
          <cx:pt idx="1555">-500</cx:pt>
          <cx:pt idx="1556">-750</cx:pt>
          <cx:pt idx="1557">-250</cx:pt>
          <cx:pt idx="1558">-500</cx:pt>
          <cx:pt idx="1559">-2500</cx:pt>
          <cx:pt idx="1560">-2500</cx:pt>
          <cx:pt idx="1561">-2500</cx:pt>
          <cx:pt idx="1562">-2500</cx:pt>
          <cx:pt idx="1563">-2500</cx:pt>
          <cx:pt idx="1564">-2500</cx:pt>
          <cx:pt idx="1565">-5000</cx:pt>
          <cx:pt idx="1566">-6750</cx:pt>
          <cx:pt idx="1567">-5000</cx:pt>
          <cx:pt idx="1568">-750</cx:pt>
          <cx:pt idx="1569">-1500</cx:pt>
          <cx:pt idx="1570">1000</cx:pt>
          <cx:pt idx="1571">750</cx:pt>
          <cx:pt idx="1572">0</cx:pt>
          <cx:pt idx="1573">-250</cx:pt>
          <cx:pt idx="1574">-750</cx:pt>
          <cx:pt idx="1575">-2000</cx:pt>
          <cx:pt idx="1576">-1500</cx:pt>
          <cx:pt idx="1577">-2500</cx:pt>
          <cx:pt idx="1578">-250</cx:pt>
          <cx:pt idx="1579">-500</cx:pt>
          <cx:pt idx="1580">-500</cx:pt>
          <cx:pt idx="1581">-250</cx:pt>
          <cx:pt idx="1582">-750</cx:pt>
          <cx:pt idx="1583">-2000</cx:pt>
          <cx:pt idx="1584">-1500</cx:pt>
          <cx:pt idx="1585">-2500</cx:pt>
          <cx:pt idx="1586">-250</cx:pt>
          <cx:pt idx="1587">-500</cx:pt>
          <cx:pt idx="1588">-500</cx:pt>
          <cx:pt idx="1589">-250</cx:pt>
          <cx:pt idx="1590">-750</cx:pt>
          <cx:pt idx="1591">-1500</cx:pt>
          <cx:pt idx="1592">1000</cx:pt>
          <cx:pt idx="1593">750</cx:pt>
          <cx:pt idx="1594">-250</cx:pt>
          <cx:pt idx="1595">-250</cx:pt>
          <cx:pt idx="1596">-2500</cx:pt>
          <cx:pt idx="1597">-3000</cx:pt>
          <cx:pt idx="1598">-1250</cx:pt>
          <cx:pt idx="1599">-1500</cx:pt>
          <cx:pt idx="1600">0</cx:pt>
          <cx:pt idx="1601">250</cx:pt>
          <cx:pt idx="1602">-500</cx:pt>
          <cx:pt idx="1603">250</cx:pt>
          <cx:pt idx="1604">-250</cx:pt>
          <cx:pt idx="1605">250</cx:pt>
          <cx:pt idx="1606">1500</cx:pt>
          <cx:pt idx="1607">1500</cx:pt>
          <cx:pt idx="1608">-750</cx:pt>
          <cx:pt idx="1609">-2500</cx:pt>
          <cx:pt idx="1610">-1000</cx:pt>
          <cx:pt idx="1611">-750</cx:pt>
          <cx:pt idx="1612">-2500</cx:pt>
          <cx:pt idx="1613">-1250</cx:pt>
          <cx:pt idx="1614">-1250</cx:pt>
          <cx:pt idx="1615">-500</cx:pt>
          <cx:pt idx="1616">-2000</cx:pt>
          <cx:pt idx="1617">-500</cx:pt>
          <cx:pt idx="1618">-2000</cx:pt>
          <cx:pt idx="1619">-1250</cx:pt>
          <cx:pt idx="1620">-250</cx:pt>
          <cx:pt idx="1621">-1250</cx:pt>
          <cx:pt idx="1622">-500</cx:pt>
          <cx:pt idx="1623">0</cx:pt>
          <cx:pt idx="1624">750</cx:pt>
          <cx:pt idx="1625">0</cx:pt>
          <cx:pt idx="1626">-500</cx:pt>
          <cx:pt idx="1627">-2000</cx:pt>
          <cx:pt idx="1628">-500</cx:pt>
          <cx:pt idx="1629">-2000</cx:pt>
          <cx:pt idx="1630">-1250</cx:pt>
          <cx:pt idx="1631">-1250</cx:pt>
          <cx:pt idx="1632">0</cx:pt>
          <cx:pt idx="1633">0</cx:pt>
          <cx:pt idx="1634">-500</cx:pt>
          <cx:pt idx="1635">-500</cx:pt>
          <cx:pt idx="1636">-250</cx:pt>
          <cx:pt idx="1637">-500</cx:pt>
          <cx:pt idx="1638">0</cx:pt>
          <cx:pt idx="1639">0</cx:pt>
          <cx:pt idx="1640">-750</cx:pt>
          <cx:pt idx="1641">-3000</cx:pt>
          <cx:pt idx="1642">-1000</cx:pt>
          <cx:pt idx="1643">-750</cx:pt>
          <cx:pt idx="1644">-3000</cx:pt>
          <cx:pt idx="1645">-1250</cx:pt>
          <cx:pt idx="1646">-2500</cx:pt>
          <cx:pt idx="1647">-3000</cx:pt>
          <cx:pt idx="1648">-1250</cx:pt>
          <cx:pt idx="1649">-2500</cx:pt>
          <cx:pt idx="1650">-5000</cx:pt>
          <cx:pt idx="1651">-2500</cx:pt>
          <cx:pt idx="1652">-3000</cx:pt>
          <cx:pt idx="1653">-4250</cx:pt>
          <cx:pt idx="1654">-3500</cx:pt>
          <cx:pt idx="1655">-2500</cx:pt>
          <cx:pt idx="1656">-3500</cx:pt>
          <cx:pt idx="1657">-500</cx:pt>
          <cx:pt idx="1658">-500</cx:pt>
          <cx:pt idx="1659">-250</cx:pt>
          <cx:pt idx="1660">-500</cx:pt>
          <cx:pt idx="1661">-500</cx:pt>
          <cx:pt idx="1662">-1250</cx:pt>
          <cx:pt idx="1663">-2500</cx:pt>
          <cx:pt idx="1664">-3500</cx:pt>
          <cx:pt idx="1665">-1250</cx:pt>
          <cx:pt idx="1666">-2500</cx:pt>
          <cx:pt idx="1667">-3500</cx:pt>
          <cx:pt idx="1668">-1500</cx:pt>
          <cx:pt idx="1669">-1500</cx:pt>
          <cx:pt idx="1670">-750</cx:pt>
          <cx:pt idx="1671">-3000</cx:pt>
          <cx:pt idx="1672">-5000</cx:pt>
          <cx:pt idx="1673">-750</cx:pt>
          <cx:pt idx="1674">-3000</cx:pt>
          <cx:pt idx="1675">-5000</cx:pt>
          <cx:pt idx="1676">-2500</cx:pt>
          <cx:pt idx="1677">-5000</cx:pt>
          <cx:pt idx="1678">-2500</cx:pt>
          <cx:pt idx="1679">-3000</cx:pt>
          <cx:pt idx="1680">-4250</cx:pt>
          <cx:pt idx="1681">-3500</cx:pt>
          <cx:pt idx="1682">-2500</cx:pt>
          <cx:pt idx="1683">-3500</cx:pt>
          <cx:pt idx="1684">-3500</cx:pt>
          <cx:pt idx="1685">-2500</cx:pt>
          <cx:pt idx="1686">-3500</cx:pt>
          <cx:pt idx="1687">-4250</cx:pt>
          <cx:pt idx="1688">-2500</cx:pt>
          <cx:pt idx="1689">-3500</cx:pt>
          <cx:pt idx="1690">-5000</cx:pt>
          <cx:pt idx="1691">-2500</cx:pt>
          <cx:pt idx="1692">-4250</cx:pt>
          <cx:pt idx="1693">-750</cx:pt>
          <cx:pt idx="1694">-2500</cx:pt>
          <cx:pt idx="1695">-750</cx:pt>
          <cx:pt idx="1696">-2500</cx:pt>
          <cx:pt idx="1697">-2500</cx:pt>
          <cx:pt idx="1698">-2000</cx:pt>
          <cx:pt idx="1699">-3000</cx:pt>
          <cx:pt idx="1700">-3500</cx:pt>
          <cx:pt idx="1701">-2000</cx:pt>
          <cx:pt idx="1702">-2000</cx:pt>
          <cx:pt idx="1703">-3000</cx:pt>
          <cx:pt idx="1704">-3000</cx:pt>
          <cx:pt idx="1705">-5000</cx:pt>
          <cx:pt idx="1706">-5000</cx:pt>
          <cx:pt idx="1707">-5000</cx:pt>
          <cx:pt idx="1708">-5000</cx:pt>
          <cx:pt idx="1709">-2500</cx:pt>
          <cx:pt idx="1710">-2500</cx:pt>
          <cx:pt idx="1711">-750</cx:pt>
          <cx:pt idx="1712">-750</cx:pt>
          <cx:pt idx="1713">-500</cx:pt>
          <cx:pt idx="1714">-500</cx:pt>
          <cx:pt idx="1715">-500</cx:pt>
          <cx:pt idx="1716">1250</cx:pt>
          <cx:pt idx="1717">1250</cx:pt>
          <cx:pt idx="1718">1000</cx:pt>
          <cx:pt idx="1719">750</cx:pt>
          <cx:pt idx="1720">750</cx:pt>
          <cx:pt idx="1721">1000</cx:pt>
          <cx:pt idx="1722">-2500</cx:pt>
          <cx:pt idx="1723">-2500</cx:pt>
          <cx:pt idx="1724">-500</cx:pt>
          <cx:pt idx="1725">-750</cx:pt>
          <cx:pt idx="1726">-500</cx:pt>
          <cx:pt idx="1727">-750</cx:pt>
          <cx:pt idx="1728">-2500</cx:pt>
          <cx:pt idx="1729">-2500</cx:pt>
          <cx:pt idx="1730">-750</cx:pt>
          <cx:pt idx="1731">-750</cx:pt>
          <cx:pt idx="1732">-15000</cx:pt>
          <cx:pt idx="1733">-15000</cx:pt>
          <cx:pt idx="1734">-15000</cx:pt>
          <cx:pt idx="1735">-15000</cx:pt>
          <cx:pt idx="1736">-12750</cx:pt>
          <cx:pt idx="1737">-12750</cx:pt>
          <cx:pt idx="1738">-15000</cx:pt>
          <cx:pt idx="1739">-15000</cx:pt>
          <cx:pt idx="1740">-10750</cx:pt>
          <cx:pt idx="1741">-3000</cx:pt>
          <cx:pt idx="1742">-3000</cx:pt>
          <cx:pt idx="1743">-3000</cx:pt>
          <cx:pt idx="1744">-3000</cx:pt>
          <cx:pt idx="1745">-1500</cx:pt>
          <cx:pt idx="1746">-2000</cx:pt>
          <cx:pt idx="1747">-1500</cx:pt>
          <cx:pt idx="1748">-2000</cx:pt>
          <cx:pt idx="1749">-2000</cx:pt>
          <cx:pt idx="1750">-2000</cx:pt>
          <cx:pt idx="1751">-1500</cx:pt>
          <cx:pt idx="1752">-2000</cx:pt>
          <cx:pt idx="1753">-750</cx:pt>
          <cx:pt idx="1754">-500</cx:pt>
          <cx:pt idx="1755">-750</cx:pt>
          <cx:pt idx="1756">-750</cx:pt>
          <cx:pt idx="1757">-750</cx:pt>
          <cx:pt idx="1758">750</cx:pt>
          <cx:pt idx="1759">750</cx:pt>
          <cx:pt idx="1760">500</cx:pt>
          <cx:pt idx="1761">0</cx:pt>
          <cx:pt idx="1762">0</cx:pt>
          <cx:pt idx="1763">500</cx:pt>
          <cx:pt idx="1764">0</cx:pt>
          <cx:pt idx="1765">-2000</cx:pt>
          <cx:pt idx="1766">-2000</cx:pt>
          <cx:pt idx="1767">-2000</cx:pt>
          <cx:pt idx="1768">-2000</cx:pt>
          <cx:pt idx="1769">-750</cx:pt>
          <cx:pt idx="1770">-500</cx:pt>
          <cx:pt idx="1771">-1250</cx:pt>
          <cx:pt idx="1772">-1250</cx:pt>
          <cx:pt idx="1773">-1250</cx:pt>
          <cx:pt idx="1774">-250</cx:pt>
          <cx:pt idx="1775">-250</cx:pt>
          <cx:pt idx="1776">-250</cx:pt>
          <cx:pt idx="1777">-2000</cx:pt>
          <cx:pt idx="1778">-2000</cx:pt>
          <cx:pt idx="1779">-2000</cx:pt>
          <cx:pt idx="1780">-2000</cx:pt>
          <cx:pt idx="1781">-750</cx:pt>
          <cx:pt idx="1782">-750</cx:pt>
          <cx:pt idx="1783">-10750</cx:pt>
          <cx:pt idx="1784">-1250</cx:pt>
          <cx:pt idx="1785">-1250</cx:pt>
          <cx:pt idx="1786">-1250</cx:pt>
          <cx:pt idx="1787">-3500</cx:pt>
          <cx:pt idx="1788">-3500</cx:pt>
          <cx:pt idx="1789">-5000</cx:pt>
          <cx:pt idx="1790">-5000</cx:pt>
          <cx:pt idx="1791">0</cx:pt>
          <cx:pt idx="1792">0</cx:pt>
          <cx:pt idx="1793">750</cx:pt>
          <cx:pt idx="1794">250</cx:pt>
          <cx:pt idx="1795">250</cx:pt>
          <cx:pt idx="1796">-2000</cx:pt>
          <cx:pt idx="1797">-2000</cx:pt>
          <cx:pt idx="1798">-1500</cx:pt>
          <cx:pt idx="1799">-1500</cx:pt>
          <cx:pt idx="1800">-1250</cx:pt>
          <cx:pt idx="1801">-1250</cx:pt>
          <cx:pt idx="1802">-750</cx:pt>
          <cx:pt idx="1803">-750</cx:pt>
          <cx:pt idx="1804">-2500</cx:pt>
          <cx:pt idx="1805">-2500</cx:pt>
          <cx:pt idx="1806">-3000</cx:pt>
          <cx:pt idx="1807">-3000</cx:pt>
          <cx:pt idx="1808">250</cx:pt>
          <cx:pt idx="1809">500</cx:pt>
          <cx:pt idx="1810">0</cx:pt>
          <cx:pt idx="1811">1750</cx:pt>
          <cx:pt idx="1812">750</cx:pt>
          <cx:pt idx="1813">1500</cx:pt>
          <cx:pt idx="1814">750</cx:pt>
          <cx:pt idx="1815">1500</cx:pt>
          <cx:pt idx="1816">0</cx:pt>
          <cx:pt idx="1817">0</cx:pt>
          <cx:pt idx="1818">250</cx:pt>
          <cx:pt idx="1819">250</cx:pt>
          <cx:pt idx="1820">-2500</cx:pt>
          <cx:pt idx="1821">-2500</cx:pt>
          <cx:pt idx="1822">-3000</cx:pt>
          <cx:pt idx="1823">-3000</cx:pt>
          <cx:pt idx="1824">-2500</cx:pt>
          <cx:pt idx="1825">-2500</cx:pt>
          <cx:pt idx="1826">-9250</cx:pt>
          <cx:pt idx="1827">1500</cx:pt>
          <cx:pt idx="1828">1500</cx:pt>
          <cx:pt idx="1829">2000</cx:pt>
          <cx:pt idx="1830">250</cx:pt>
          <cx:pt idx="1831">250</cx:pt>
          <cx:pt idx="1832">1250</cx:pt>
          <cx:pt idx="1833">1250</cx:pt>
          <cx:pt idx="1834">750</cx:pt>
          <cx:pt idx="1835">750</cx:pt>
          <cx:pt idx="1836">0</cx:pt>
          <cx:pt idx="1837">0</cx:pt>
          <cx:pt idx="1838">750</cx:pt>
          <cx:pt idx="1839">750</cx:pt>
          <cx:pt idx="1840">-750</cx:pt>
          <cx:pt idx="1841">-750</cx:pt>
          <cx:pt idx="1842">0</cx:pt>
          <cx:pt idx="1843">0</cx:pt>
          <cx:pt idx="1844">-2500</cx:pt>
          <cx:pt idx="1845">-2000</cx:pt>
          <cx:pt idx="1846">-3000</cx:pt>
          <cx:pt idx="1847">-2000</cx:pt>
          <cx:pt idx="1848">-500</cx:pt>
          <cx:pt idx="1849">250</cx:pt>
          <cx:pt idx="1850">-1250</cx:pt>
          <cx:pt idx="1851">-1500</cx:pt>
          <cx:pt idx="1852">-1500</cx:pt>
          <cx:pt idx="1853">0</cx:pt>
          <cx:pt idx="1854">-2000</cx:pt>
          <cx:pt idx="1855">-1500</cx:pt>
          <cx:pt idx="1856">-500</cx:pt>
          <cx:pt idx="1857">-3000</cx:pt>
          <cx:pt idx="1858">-1000</cx:pt>
          <cx:pt idx="1859">-3500</cx:pt>
          <cx:pt idx="1860">-2000</cx:pt>
          <cx:pt idx="1861">-2000</cx:pt>
          <cx:pt idx="1862">-1500</cx:pt>
          <cx:pt idx="1863">-1500</cx:pt>
          <cx:pt idx="1864">-1500</cx:pt>
          <cx:pt idx="1865">-1500</cx:pt>
          <cx:pt idx="1866">-1500</cx:pt>
          <cx:pt idx="1867">-1500</cx:pt>
          <cx:pt idx="1868">1500</cx:pt>
          <cx:pt idx="1869">1250</cx:pt>
          <cx:pt idx="1870">1000</cx:pt>
          <cx:pt idx="1871">0</cx:pt>
          <cx:pt idx="1872">-250</cx:pt>
          <cx:pt idx="1873">-750</cx:pt>
          <cx:pt idx="1874">1000</cx:pt>
          <cx:pt idx="1875">1000</cx:pt>
          <cx:pt idx="1876">-250</cx:pt>
          <cx:pt idx="1877">-250</cx:pt>
          <cx:pt idx="1878">-750</cx:pt>
          <cx:pt idx="1879">-500</cx:pt>
          <cx:pt idx="1880">-500</cx:pt>
          <cx:pt idx="1881">-3000</cx:pt>
          <cx:pt idx="1882">-3000</cx:pt>
          <cx:pt idx="1883">1000</cx:pt>
          <cx:pt idx="1884">1000</cx:pt>
          <cx:pt idx="1885">-3000</cx:pt>
          <cx:pt idx="1886">500</cx:pt>
          <cx:pt idx="1887">500</cx:pt>
          <cx:pt idx="1888">-2500</cx:pt>
          <cx:pt idx="1889">-500</cx:pt>
          <cx:pt idx="1890">-500</cx:pt>
          <cx:pt idx="1891">-3000</cx:pt>
          <cx:pt idx="1892">-3000</cx:pt>
          <cx:pt idx="1893">1000</cx:pt>
          <cx:pt idx="1894">1000</cx:pt>
          <cx:pt idx="1895">-3000</cx:pt>
          <cx:pt idx="1896">500</cx:pt>
          <cx:pt idx="1897">500</cx:pt>
          <cx:pt idx="1898">-3000</cx:pt>
          <cx:pt idx="1899">0</cx:pt>
          <cx:pt idx="1900">-1250</cx:pt>
          <cx:pt idx="1901">-1250</cx:pt>
          <cx:pt idx="1902">-1500</cx:pt>
          <cx:pt idx="1903">-1500</cx:pt>
          <cx:pt idx="1904">1750</cx:pt>
          <cx:pt idx="1905">250</cx:pt>
          <cx:pt idx="1906">250</cx:pt>
          <cx:pt idx="1907">1750</cx:pt>
          <cx:pt idx="1908">1500</cx:pt>
          <cx:pt idx="1909">250</cx:pt>
          <cx:pt idx="1910">0</cx:pt>
          <cx:pt idx="1911">-750</cx:pt>
          <cx:pt idx="1912">-250</cx:pt>
          <cx:pt idx="1913">-250</cx:pt>
          <cx:pt idx="1914">-750</cx:pt>
          <cx:pt idx="1915">-1500</cx:pt>
          <cx:pt idx="1916">-1500</cx:pt>
          <cx:pt idx="1917">-750</cx:pt>
          <cx:pt idx="1918">-750</cx:pt>
          <cx:pt idx="1919">-1500</cx:pt>
          <cx:pt idx="1920">-1500</cx:pt>
          <cx:pt idx="1921">-750</cx:pt>
          <cx:pt idx="1922">-750</cx:pt>
          <cx:pt idx="1923">-5000</cx:pt>
          <cx:pt idx="1924">-5000</cx:pt>
          <cx:pt idx="1925">-4250</cx:pt>
          <cx:pt idx="1926">-4250</cx:pt>
          <cx:pt idx="1927">-1250</cx:pt>
          <cx:pt idx="1928">-3500</cx:pt>
          <cx:pt idx="1929">-2000</cx:pt>
          <cx:pt idx="1930">-2500</cx:pt>
          <cx:pt idx="1931">-3500</cx:pt>
          <cx:pt idx="1932">-2000</cx:pt>
          <cx:pt idx="1933">-2500</cx:pt>
          <cx:pt idx="1934">-3000</cx:pt>
          <cx:pt idx="1935">-750</cx:pt>
          <cx:pt idx="1936">-1250</cx:pt>
          <cx:pt idx="1937">-750</cx:pt>
          <cx:pt idx="1938">-3000</cx:pt>
          <cx:pt idx="1939">-750</cx:pt>
          <cx:pt idx="1940">-1250</cx:pt>
          <cx:pt idx="1941">-1250</cx:pt>
          <cx:pt idx="1942">-3500</cx:pt>
          <cx:pt idx="1943">-2000</cx:pt>
          <cx:pt idx="1944">-2500</cx:pt>
          <cx:pt idx="1945">-3500</cx:pt>
          <cx:pt idx="1946">-2000</cx:pt>
          <cx:pt idx="1947">-2500</cx:pt>
          <cx:pt idx="1948">-3000</cx:pt>
          <cx:pt idx="1949">-1500</cx:pt>
          <cx:pt idx="1950">-1250</cx:pt>
          <cx:pt idx="1951">-750</cx:pt>
          <cx:pt idx="1952">-3000</cx:pt>
          <cx:pt idx="1953">-1500</cx:pt>
          <cx:pt idx="1954">-1250</cx:pt>
          <cx:pt idx="1955">-3000</cx:pt>
          <cx:pt idx="1956">-1750</cx:pt>
          <cx:pt idx="1957">-3000</cx:pt>
          <cx:pt idx="1958">-3000</cx:pt>
          <cx:pt idx="1959">-2000</cx:pt>
          <cx:pt idx="1960">-3000</cx:pt>
          <cx:pt idx="1961">-2500</cx:pt>
          <cx:pt idx="1962">-1000</cx:pt>
          <cx:pt idx="1963">-2500</cx:pt>
          <cx:pt idx="1964">-2500</cx:pt>
          <cx:pt idx="1965">-1500</cx:pt>
          <cx:pt idx="1966">-4250</cx:pt>
          <cx:pt idx="1967">-6750</cx:pt>
          <cx:pt idx="1968">-4250</cx:pt>
          <cx:pt idx="1969">-3500</cx:pt>
          <cx:pt idx="1970">-3500</cx:pt>
          <cx:pt idx="1971">-15000</cx:pt>
          <cx:pt idx="1972">-15000</cx:pt>
          <cx:pt idx="1973">-15000</cx:pt>
          <cx:pt idx="1974">-15000</cx:pt>
          <cx:pt idx="1975">-15000</cx:pt>
          <cx:pt idx="1976">-15000</cx:pt>
          <cx:pt idx="1977">-750</cx:pt>
          <cx:pt idx="1978">-500</cx:pt>
          <cx:pt idx="1979">-3000</cx:pt>
          <cx:pt idx="1980">-3000</cx:pt>
          <cx:pt idx="1981">-3500</cx:pt>
          <cx:pt idx="1982">-3500</cx:pt>
          <cx:pt idx="1983">-3500</cx:pt>
          <cx:pt idx="1984">-2500</cx:pt>
          <cx:pt idx="1985">-3500</cx:pt>
          <cx:pt idx="1986">-2500</cx:pt>
          <cx:pt idx="1987">-3000</cx:pt>
          <cx:pt idx="1988">-2500</cx:pt>
          <cx:pt idx="1989">-3500</cx:pt>
          <cx:pt idx="1990">-1250</cx:pt>
          <cx:pt idx="1991">-3500</cx:pt>
          <cx:pt idx="1992">-3500</cx:pt>
          <cx:pt idx="1993">-1500</cx:pt>
          <cx:pt idx="1994">-1500</cx:pt>
          <cx:pt idx="1995">-750</cx:pt>
          <cx:pt idx="1996">-1500</cx:pt>
          <cx:pt idx="1997">-1250</cx:pt>
          <cx:pt idx="1998">-2000</cx:pt>
          <cx:pt idx="1999">-3500</cx:pt>
          <cx:pt idx="2000">-2000</cx:pt>
          <cx:pt idx="2001">-3500</cx:pt>
          <cx:pt idx="2002">-3500</cx:pt>
          <cx:pt idx="2003">-3500</cx:pt>
          <cx:pt idx="2004">-4250</cx:pt>
          <cx:pt idx="2005">-4250</cx:pt>
          <cx:pt idx="2006">-2500</cx:pt>
          <cx:pt idx="2007">-500</cx:pt>
          <cx:pt idx="2008">-500</cx:pt>
          <cx:pt idx="2009">-2500</cx:pt>
          <cx:pt idx="2010">-750</cx:pt>
          <cx:pt idx="2011">-3000</cx:pt>
          <cx:pt idx="2012">-2500</cx:pt>
          <cx:pt idx="2013">-2500</cx:pt>
          <cx:pt idx="2014">-3500</cx:pt>
          <cx:pt idx="2015">-750</cx:pt>
          <cx:pt idx="2016">-1250</cx:pt>
          <cx:pt idx="2017">-3500</cx:pt>
          <cx:pt idx="2018">-750</cx:pt>
          <cx:pt idx="2019">-3000</cx:pt>
          <cx:pt idx="2020">-2500</cx:pt>
          <cx:pt idx="2021">-2500</cx:pt>
          <cx:pt idx="2022">-2500</cx:pt>
          <cx:pt idx="2023">-3000</cx:pt>
          <cx:pt idx="2024">-1750</cx:pt>
          <cx:pt idx="2025">-2500</cx:pt>
          <cx:pt idx="2026">-2500</cx:pt>
          <cx:pt idx="2027">-1750</cx:pt>
          <cx:pt idx="2028">-3500</cx:pt>
          <cx:pt idx="2029">-3500</cx:pt>
          <cx:pt idx="2030">-3000</cx:pt>
          <cx:pt idx="2031">-3000</cx:pt>
          <cx:pt idx="2032">-2500</cx:pt>
          <cx:pt idx="2033">-3500</cx:pt>
          <cx:pt idx="2034">-3500</cx:pt>
          <cx:pt idx="2035">-2500</cx:pt>
          <cx:pt idx="2036">-3000</cx:pt>
          <cx:pt idx="2037">-2500</cx:pt>
          <cx:pt idx="2038">-3000</cx:pt>
          <cx:pt idx="2039">-1750</cx:pt>
          <cx:pt idx="2040">-2500</cx:pt>
          <cx:pt idx="2041">-2500</cx:pt>
          <cx:pt idx="2042">-5000</cx:pt>
          <cx:pt idx="2043">-2500</cx:pt>
          <cx:pt idx="2044">-3500</cx:pt>
          <cx:pt idx="2045">-5750</cx:pt>
          <cx:pt idx="2046">-3500</cx:pt>
          <cx:pt idx="2047">-2500</cx:pt>
          <cx:pt idx="2048">-3500</cx:pt>
          <cx:pt idx="2049">-5750</cx:pt>
          <cx:pt idx="2050">-3500</cx:pt>
          <cx:pt idx="2051">-4500</cx:pt>
          <cx:pt idx="2052">-1250</cx:pt>
          <cx:pt idx="2053">-500</cx:pt>
          <cx:pt idx="2054">-3750</cx:pt>
          <cx:pt idx="2055">-500</cx:pt>
          <cx:pt idx="2056">-2750</cx:pt>
          <cx:pt idx="2057">-250</cx:pt>
          <cx:pt idx="2058">-3250</cx:pt>
          <cx:pt idx="2059">0</cx:pt>
          <cx:pt idx="2060">0</cx:pt>
          <cx:pt idx="2061">-1250</cx:pt>
          <cx:pt idx="2062">-500</cx:pt>
          <cx:pt idx="2063">-500</cx:pt>
          <cx:pt idx="2064">-250</cx:pt>
          <cx:pt idx="2065">0</cx:pt>
          <cx:pt idx="2066">0</cx:pt>
          <cx:pt idx="2067">-2500</cx:pt>
          <cx:pt idx="2068">-500</cx:pt>
          <cx:pt idx="2069">-2000</cx:pt>
          <cx:pt idx="2070">-2000</cx:pt>
          <cx:pt idx="2071">-3000</cx:pt>
          <cx:pt idx="2072">-250</cx:pt>
          <cx:pt idx="2073">-2500</cx:pt>
          <cx:pt idx="2074">-3000</cx:pt>
          <cx:pt idx="2075">-2500</cx:pt>
          <cx:pt idx="2076">-500</cx:pt>
          <cx:pt idx="2077">-2000</cx:pt>
          <cx:pt idx="2078">-250</cx:pt>
          <cx:pt idx="2079">-1250</cx:pt>
          <cx:pt idx="2080">-2500</cx:pt>
          <cx:pt idx="2081">-500</cx:pt>
          <cx:pt idx="2082">-2000</cx:pt>
          <cx:pt idx="2083">-3000</cx:pt>
          <cx:pt idx="2084">-3000</cx:pt>
          <cx:pt idx="2085">-500</cx:pt>
          <cx:pt idx="2086">-500</cx:pt>
          <cx:pt idx="2087">-3500</cx:pt>
          <cx:pt idx="2088">-3500</cx:pt>
          <cx:pt idx="2089">-3000</cx:pt>
          <cx:pt idx="2090">-3500</cx:pt>
          <cx:pt idx="2091">-3500</cx:pt>
          <cx:pt idx="2092">-2500</cx:pt>
          <cx:pt idx="2093">-3000</cx:pt>
          <cx:pt idx="2094">-1750</cx:pt>
          <cx:pt idx="2095">-3000</cx:pt>
          <cx:pt idx="2096">-1750</cx:pt>
          <cx:pt idx="2097">-3500</cx:pt>
          <cx:pt idx="2098">-3500</cx:pt>
          <cx:pt idx="2099">-3500</cx:pt>
          <cx:pt idx="2100">-3000</cx:pt>
          <cx:pt idx="2101">-3500</cx:pt>
          <cx:pt idx="2102">-2000</cx:pt>
          <cx:pt idx="2103">-3000</cx:pt>
          <cx:pt idx="2104">-2000</cx:pt>
          <cx:pt idx="2105">-4250</cx:pt>
          <cx:pt idx="2106">-1500</cx:pt>
          <cx:pt idx="2107">-3500</cx:pt>
          <cx:pt idx="2108">-3500</cx:pt>
          <cx:pt idx="2109">-1250</cx:pt>
          <cx:pt idx="2110">-2500</cx:pt>
          <cx:pt idx="2111">-4250</cx:pt>
          <cx:pt idx="2112">-2000</cx:pt>
          <cx:pt idx="2113">-3500</cx:pt>
          <cx:pt idx="2114">-2000</cx:pt>
          <cx:pt idx="2115">-5000</cx:pt>
          <cx:pt idx="2116">-1500</cx:pt>
          <cx:pt idx="2117">-4250</cx:pt>
          <cx:pt idx="2118">-4250</cx:pt>
          <cx:pt idx="2119">-1250</cx:pt>
          <cx:pt idx="2120">-3500</cx:pt>
          <cx:pt idx="2121">-3500</cx:pt>
          <cx:pt idx="2122">-6750</cx:pt>
          <cx:pt idx="2123">-4250</cx:pt>
          <cx:pt idx="2124">-5750</cx:pt>
          <cx:pt idx="2125">-3500</cx:pt>
          <cx:pt idx="2126">-5000</cx:pt>
          <cx:pt idx="2127">-3500</cx:pt>
          <cx:pt idx="2128">-4250</cx:pt>
          <cx:pt idx="2129">-3500</cx:pt>
          <cx:pt idx="2130">-5750</cx:pt>
          <cx:pt idx="2131">-4250</cx:pt>
          <cx:pt idx="2132">-3500</cx:pt>
          <cx:pt idx="2133">-3500</cx:pt>
          <cx:pt idx="2134">-5750</cx:pt>
          <cx:pt idx="2135">-3500</cx:pt>
          <cx:pt idx="2136">-5750</cx:pt>
          <cx:pt idx="2137">-3500</cx:pt>
          <cx:pt idx="2138">-3500</cx:pt>
          <cx:pt idx="2139">-7750</cx:pt>
          <cx:pt idx="2140">-4500</cx:pt>
          <cx:pt idx="2141">-4250</cx:pt>
          <cx:pt idx="2142">-5000</cx:pt>
          <cx:pt idx="2143">-3500</cx:pt>
          <cx:pt idx="2144">-5000</cx:pt>
          <cx:pt idx="2145">-7750</cx:pt>
          <cx:pt idx="2146">-4500</cx:pt>
          <cx:pt idx="2147">-2500</cx:pt>
          <cx:pt idx="2148">-3500</cx:pt>
          <cx:pt idx="2149">-2500</cx:pt>
          <cx:pt idx="2150">-3500</cx:pt>
          <cx:pt idx="2151">-3500</cx:pt>
          <cx:pt idx="2152">-3000</cx:pt>
          <cx:pt idx="2153">-750</cx:pt>
          <cx:pt idx="2154">-2500</cx:pt>
          <cx:pt idx="2155">-3500</cx:pt>
          <cx:pt idx="2156">-4250</cx:pt>
          <cx:pt idx="2157">-4250</cx:pt>
          <cx:pt idx="2158">-2500</cx:pt>
          <cx:pt idx="2159">-1250</cx:pt>
          <cx:pt idx="2160">-3000</cx:pt>
          <cx:pt idx="2161">-500</cx:pt>
          <cx:pt idx="2162">-2500</cx:pt>
          <cx:pt idx="2163">-250</cx:pt>
          <cx:pt idx="2164">-3000</cx:pt>
          <cx:pt idx="2165">0</cx:pt>
          <cx:pt idx="2166">-3000</cx:pt>
          <cx:pt idx="2167">-500</cx:pt>
          <cx:pt idx="2168">-500</cx:pt>
          <cx:pt idx="2169">-1250</cx:pt>
          <cx:pt idx="2170">-2500</cx:pt>
          <cx:pt idx="2171">-500</cx:pt>
          <cx:pt idx="2172">-2000</cx:pt>
          <cx:pt idx="2173">-250</cx:pt>
          <cx:pt idx="2174">-3000</cx:pt>
          <cx:pt idx="2175">0</cx:pt>
          <cx:pt idx="2176">-3000</cx:pt>
          <cx:pt idx="2177">-500</cx:pt>
          <cx:pt idx="2178">-500</cx:pt>
          <cx:pt idx="2179">-1250</cx:pt>
          <cx:pt idx="2180">-2500</cx:pt>
          <cx:pt idx="2181">-500</cx:pt>
          <cx:pt idx="2182">-2500</cx:pt>
          <cx:pt idx="2183">-250</cx:pt>
          <cx:pt idx="2184">-3000</cx:pt>
          <cx:pt idx="2185">0</cx:pt>
          <cx:pt idx="2186">-3000</cx:pt>
          <cx:pt idx="2187">-500</cx:pt>
          <cx:pt idx="2188">-500</cx:pt>
          <cx:pt idx="2189">-2500</cx:pt>
          <cx:pt idx="2190">-750</cx:pt>
          <cx:pt idx="2191">-500</cx:pt>
          <cx:pt idx="2192">-2000</cx:pt>
          <cx:pt idx="2193">-2000</cx:pt>
          <cx:pt idx="2194">-750</cx:pt>
          <cx:pt idx="2195">-2000</cx:pt>
          <cx:pt idx="2196">-2000</cx:pt>
          <cx:pt idx="2197">-500</cx:pt>
          <cx:pt idx="2198">-2500</cx:pt>
          <cx:pt idx="2199">-750</cx:pt>
          <cx:pt idx="2200">-500</cx:pt>
          <cx:pt idx="2201">-3000</cx:pt>
          <cx:pt idx="2202">-2500</cx:pt>
          <cx:pt idx="2203">-750</cx:pt>
          <cx:pt idx="2204">-2500</cx:pt>
          <cx:pt idx="2205">-2000</cx:pt>
          <cx:pt idx="2206">-500</cx:pt>
          <cx:pt idx="2207">-250</cx:pt>
          <cx:pt idx="2208">0</cx:pt>
          <cx:pt idx="2209">0</cx:pt>
          <cx:pt idx="2210">250</cx:pt>
          <cx:pt idx="2211">0</cx:pt>
          <cx:pt idx="2212">250</cx:pt>
          <cx:pt idx="2213">1500</cx:pt>
          <cx:pt idx="2214">-2500</cx:pt>
          <cx:pt idx="2215">-500</cx:pt>
          <cx:pt idx="2216">-2000</cx:pt>
          <cx:pt idx="2217">-2000</cx:pt>
          <cx:pt idx="2218">-3000</cx:pt>
          <cx:pt idx="2219">-250</cx:pt>
          <cx:pt idx="2220">-2500</cx:pt>
          <cx:pt idx="2221">-3000</cx:pt>
          <cx:pt idx="2222">-3500</cx:pt>
          <cx:pt idx="2223">-3500</cx:pt>
          <cx:pt idx="2224">-3500</cx:pt>
          <cx:pt idx="2225">-3500</cx:pt>
          <cx:pt idx="2226">-5000</cx:pt>
          <cx:pt idx="2227">-3000</cx:pt>
          <cx:pt idx="2228">-4250</cx:pt>
          <cx:pt idx="2229">-3500</cx:pt>
          <cx:pt idx="2230">-4250</cx:pt>
          <cx:pt idx="2231">-5000</cx:pt>
          <cx:pt idx="2232">-7750</cx:pt>
          <cx:pt idx="2233">-5000</cx:pt>
          <cx:pt idx="2234">-7750</cx:pt>
          <cx:pt idx="2235">-4000</cx:pt>
          <cx:pt idx="2236">-4250</cx:pt>
          <cx:pt idx="2237">-5750</cx:pt>
          <cx:pt idx="2238">-6750</cx:pt>
          <cx:pt idx="2239">-4000</cx:pt>
          <cx:pt idx="2240">-5750</cx:pt>
          <cx:pt idx="2241">-5000</cx:pt>
          <cx:pt idx="2242">-4500</cx:pt>
          <cx:pt idx="2243">-4250</cx:pt>
          <cx:pt idx="2244">-6750</cx:pt>
          <cx:pt idx="2245">-5000</cx:pt>
          <cx:pt idx="2246">-5750</cx:pt>
          <cx:pt idx="2247">-3500</cx:pt>
          <cx:pt idx="2248">-5000</cx:pt>
          <cx:pt idx="2249">-3500</cx:pt>
          <cx:pt idx="2250">-5000</cx:pt>
          <cx:pt idx="2251">-3500</cx:pt>
          <cx:pt idx="2252">-5750</cx:pt>
          <cx:pt idx="2253">-5000</cx:pt>
          <cx:pt idx="2254">-3500</cx:pt>
          <cx:pt idx="2255">-5750</cx:pt>
          <cx:pt idx="2256">-3500</cx:pt>
          <cx:pt idx="2257">-9250</cx:pt>
          <cx:pt idx="2258">-9250</cx:pt>
          <cx:pt idx="2259">-4250</cx:pt>
          <cx:pt idx="2260">-5000</cx:pt>
          <cx:pt idx="2261">-3000</cx:pt>
          <cx:pt idx="2262">-3000</cx:pt>
          <cx:pt idx="2263">-2500</cx:pt>
          <cx:pt idx="2264">-3000</cx:pt>
          <cx:pt idx="2265">-3500</cx:pt>
          <cx:pt idx="2266">-2500</cx:pt>
          <cx:pt idx="2267">-3000</cx:pt>
          <cx:pt idx="2268">-5750</cx:pt>
          <cx:pt idx="2269">-2500</cx:pt>
          <cx:pt idx="2270">-6750</cx:pt>
          <cx:pt idx="2271">-4500</cx:pt>
          <cx:pt idx="2272">-7750</cx:pt>
          <cx:pt idx="2273">-5250</cx:pt>
          <cx:pt idx="2274">-5750</cx:pt>
          <cx:pt idx="2275">-5000</cx:pt>
          <cx:pt idx="2276">-7750</cx:pt>
          <cx:pt idx="2277">-4250</cx:pt>
          <cx:pt idx="2278">-6750</cx:pt>
          <cx:pt idx="2279">-4500</cx:pt>
          <cx:pt idx="2280">-6750</cx:pt>
          <cx:pt idx="2281">-5000</cx:pt>
          <cx:pt idx="2282">-5000</cx:pt>
          <cx:pt idx="2283">-7750</cx:pt>
          <cx:pt idx="2284">-5750</cx:pt>
          <cx:pt idx="2285">-4500</cx:pt>
          <cx:pt idx="2286">-4500</cx:pt>
          <cx:pt idx="2287">-7750</cx:pt>
          <cx:pt idx="2288">-4500</cx:pt>
          <cx:pt idx="2289">-9250</cx:pt>
          <cx:pt idx="2290">-6000</cx:pt>
          <cx:pt idx="2291">-4250</cx:pt>
          <cx:pt idx="2292">-3000</cx:pt>
          <cx:pt idx="2293">-3500</cx:pt>
          <cx:pt idx="2294">-2500</cx:pt>
          <cx:pt idx="2295">-3500</cx:pt>
          <cx:pt idx="2296">-2500</cx:pt>
          <cx:pt idx="2297">-3000</cx:pt>
          <cx:pt idx="2298">0</cx:pt>
          <cx:pt idx="2299">750</cx:pt>
          <cx:pt idx="2300">-2000</cx:pt>
          <cx:pt idx="2301">-3000</cx:pt>
          <cx:pt idx="2302">-2500</cx:pt>
          <cx:pt idx="2303">-1500</cx:pt>
          <cx:pt idx="2304">-2500</cx:pt>
          <cx:pt idx="2305">-2000</cx:pt>
          <cx:pt idx="2306">-2500</cx:pt>
          <cx:pt idx="2307">-1250</cx:pt>
          <cx:pt idx="2308">-3000</cx:pt>
          <cx:pt idx="2309">-2500</cx:pt>
          <cx:pt idx="2310">-6750</cx:pt>
          <cx:pt idx="2311">-5750</cx:pt>
          <cx:pt idx="2312">-3500</cx:pt>
          <cx:pt idx="2313">-6750</cx:pt>
          <cx:pt idx="2314">-2500</cx:pt>
          <cx:pt idx="2315">-1500</cx:pt>
          <cx:pt idx="2316">-3000</cx:pt>
          <cx:pt idx="2317">-500</cx:pt>
          <cx:pt idx="2318">-2500</cx:pt>
          <cx:pt idx="2319">-750</cx:pt>
          <cx:pt idx="2320">-250</cx:pt>
          <cx:pt idx="2321">-1500</cx:pt>
          <cx:pt idx="2322">-2500</cx:pt>
          <cx:pt idx="2323">-500</cx:pt>
          <cx:pt idx="2324">-2500</cx:pt>
          <cx:pt idx="2325">-250</cx:pt>
          <cx:pt idx="2326">-1250</cx:pt>
          <cx:pt idx="2327">-3000</cx:pt>
          <cx:pt idx="2328">1000</cx:pt>
          <cx:pt idx="2329">1750</cx:pt>
          <cx:pt idx="2330">2000</cx:pt>
          <cx:pt idx="2331">2500</cx:pt>
          <cx:pt idx="2332">-5750</cx:pt>
          <cx:pt idx="2333">-6750</cx:pt>
          <cx:pt idx="2334">-4000</cx:pt>
          <cx:pt idx="2335">-7750</cx:pt>
          <cx:pt idx="2336">-4000</cx:pt>
          <cx:pt idx="2337">-7750</cx:pt>
          <cx:pt idx="2338">-5250</cx:pt>
          <cx:pt idx="2339">-7750</cx:pt>
          <cx:pt idx="2340">-5250</cx:pt>
          <cx:pt idx="2341">-9250</cx:pt>
          <cx:pt idx="2342">-2500</cx:pt>
          <cx:pt idx="2343">-3000</cx:pt>
          <cx:pt idx="2344">-3500</cx:pt>
          <cx:pt idx="2345">-2000</cx:pt>
          <cx:pt idx="2346">-3500</cx:pt>
          <cx:pt idx="2347">-4250</cx:pt>
          <cx:pt idx="2348">-1500</cx:pt>
          <cx:pt idx="2349">-4250</cx:pt>
          <cx:pt idx="2350">-3500</cx:pt>
          <cx:pt idx="2351">-3500</cx:pt>
          <cx:pt idx="2352">-2500</cx:pt>
          <cx:pt idx="2353">-3000</cx:pt>
          <cx:pt idx="2354">-3500</cx:pt>
          <cx:pt idx="2355">-2000</cx:pt>
          <cx:pt idx="2356">-3500</cx:pt>
          <cx:pt idx="2357">-3000</cx:pt>
          <cx:pt idx="2358">-1500</cx:pt>
          <cx:pt idx="2359">-3500</cx:pt>
          <cx:pt idx="2360">-2500</cx:pt>
          <cx:pt idx="2361">-1500</cx:pt>
          <cx:pt idx="2362">-4500</cx:pt>
          <cx:pt idx="2363">-1500</cx:pt>
          <cx:pt idx="2364">-4500</cx:pt>
          <cx:pt idx="2365">-750</cx:pt>
          <cx:pt idx="2366">-750</cx:pt>
          <cx:pt idx="2367">-500</cx:pt>
          <cx:pt idx="2368">-3750</cx:pt>
          <cx:pt idx="2369">-1500</cx:pt>
          <cx:pt idx="2370">-4500</cx:pt>
          <cx:pt idx="2371">-2500</cx:pt>
          <cx:pt idx="2372">-1250</cx:pt>
          <cx:pt idx="2373">-4500</cx:pt>
          <cx:pt idx="2374">-2500</cx:pt>
          <cx:pt idx="2375">-4500</cx:pt>
          <cx:pt idx="2376">-1500</cx:pt>
          <cx:pt idx="2377">-2500</cx:pt>
          <cx:pt idx="2378">-4500</cx:pt>
          <cx:pt idx="2379">-1500</cx:pt>
          <cx:pt idx="2380">-2500</cx:pt>
          <cx:pt idx="2381">-4500</cx:pt>
          <cx:pt idx="2382">-1500</cx:pt>
          <cx:pt idx="2383">-4500</cx:pt>
          <cx:pt idx="2384">-1500</cx:pt>
          <cx:pt idx="2385">-750</cx:pt>
          <cx:pt idx="2386">-750</cx:pt>
          <cx:pt idx="2387">-500</cx:pt>
          <cx:pt idx="2388">-3750</cx:pt>
          <cx:pt idx="2389">-4500</cx:pt>
          <cx:pt idx="2390">-2500</cx:pt>
          <cx:pt idx="2391">-4500</cx:pt>
          <cx:pt idx="2392">-2500</cx:pt>
          <cx:pt idx="2393">-6500</cx:pt>
          <cx:pt idx="2394">-5750</cx:pt>
          <cx:pt idx="2395">-4500</cx:pt>
          <cx:pt idx="2396">-2500</cx:pt>
          <cx:pt idx="2397">-4500</cx:pt>
          <cx:pt idx="2398">-2500</cx:pt>
          <cx:pt idx="2399">-4500</cx:pt>
          <cx:pt idx="2400">-1500</cx:pt>
          <cx:pt idx="2401">-2500</cx:pt>
          <cx:pt idx="2402">-4500</cx:pt>
          <cx:pt idx="2403">-1500</cx:pt>
          <cx:pt idx="2404">-2500</cx:pt>
          <cx:pt idx="2405">-4500</cx:pt>
          <cx:pt idx="2406">-1500</cx:pt>
          <cx:pt idx="2407">-2500</cx:pt>
          <cx:pt idx="2408">-1500</cx:pt>
          <cx:pt idx="2409">-4500</cx:pt>
          <cx:pt idx="2410">-2500</cx:pt>
          <cx:pt idx="2411">-9250</cx:pt>
          <cx:pt idx="2412">-7750</cx:pt>
          <cx:pt idx="2413">-6750</cx:pt>
          <cx:pt idx="2414">-9250</cx:pt>
          <cx:pt idx="2415">-6750</cx:pt>
          <cx:pt idx="2416">-2000</cx:pt>
          <cx:pt idx="2417">-1500</cx:pt>
          <cx:pt idx="2418">-2500</cx:pt>
          <cx:pt idx="2419">-750</cx:pt>
          <cx:pt idx="2420">-1250</cx:pt>
          <cx:pt idx="2421">-2000</cx:pt>
          <cx:pt idx="2422">-500</cx:pt>
          <cx:pt idx="2423">-250</cx:pt>
          <cx:pt idx="2424">-250</cx:pt>
          <cx:pt idx="2425">-250</cx:pt>
          <cx:pt idx="2426">-250</cx:pt>
          <cx:pt idx="2427">-2000</cx:pt>
          <cx:pt idx="2428">-1500</cx:pt>
          <cx:pt idx="2429">-2500</cx:pt>
          <cx:pt idx="2430">-1500</cx:pt>
          <cx:pt idx="2431">-1500</cx:pt>
          <cx:pt idx="2432">-2500</cx:pt>
          <cx:pt idx="2433">-500</cx:pt>
          <cx:pt idx="2434">-250</cx:pt>
          <cx:pt idx="2435">-250</cx:pt>
          <cx:pt idx="2436">-250</cx:pt>
          <cx:pt idx="2437">-250</cx:pt>
          <cx:pt idx="2438">-9250</cx:pt>
          <cx:pt idx="2439">-9250</cx:pt>
          <cx:pt idx="2440">-9250</cx:pt>
          <cx:pt idx="2441">-10750</cx:pt>
          <cx:pt idx="2442">-6750</cx:pt>
          <cx:pt idx="2443">-6750</cx:pt>
          <cx:pt idx="2444">-5000</cx:pt>
          <cx:pt idx="2445">-7750</cx:pt>
          <cx:pt idx="2446">-7750</cx:pt>
          <cx:pt idx="2447">-6750</cx:pt>
          <cx:pt idx="2448">-9250</cx:pt>
          <cx:pt idx="2449">-5750</cx:pt>
          <cx:pt idx="2450">-4250</cx:pt>
          <cx:pt idx="2451">-6750</cx:pt>
          <cx:pt idx="2452">-5750</cx:pt>
          <cx:pt idx="2453">-9250</cx:pt>
          <cx:pt idx="2454">-6750</cx:pt>
          <cx:pt idx="2455">-10750</cx:pt>
          <cx:pt idx="2456">-6750</cx:pt>
          <cx:pt idx="2457">-6750</cx:pt>
          <cx:pt idx="2458">-5000</cx:pt>
          <cx:pt idx="2459">-7750</cx:pt>
          <cx:pt idx="2460">-6750</cx:pt>
          <cx:pt idx="2461">-6750</cx:pt>
          <cx:pt idx="2462">-5000</cx:pt>
          <cx:pt idx="2463">-6750</cx:pt>
          <cx:pt idx="2464">-7750</cx:pt>
          <cx:pt idx="2465">-9250</cx:pt>
          <cx:pt idx="2466">-10750</cx:pt>
          <cx:pt idx="2467">-10750</cx:pt>
          <cx:pt idx="2468">-10750</cx:pt>
          <cx:pt idx="2469">-10750</cx:pt>
          <cx:pt idx="2470">-3500</cx:pt>
          <cx:pt idx="2471">-3000</cx:pt>
          <cx:pt idx="2472">-3500</cx:pt>
          <cx:pt idx="2473">-3500</cx:pt>
          <cx:pt idx="2474">-3500</cx:pt>
          <cx:pt idx="2475">-750</cx:pt>
          <cx:pt idx="2476">-750</cx:pt>
          <cx:pt idx="2477">-1250</cx:pt>
          <cx:pt idx="2478">-1500</cx:pt>
          <cx:pt idx="2479">-2000</cx:pt>
          <cx:pt idx="2480">-2000</cx:pt>
          <cx:pt idx="2481">-750</cx:pt>
          <cx:pt idx="2482">1000</cx:pt>
          <cx:pt idx="2483">250</cx:pt>
          <cx:pt idx="2484">-3250</cx:pt>
          <cx:pt idx="2485">-3750</cx:pt>
          <cx:pt idx="2486">-250</cx:pt>
          <cx:pt idx="2487">-3250</cx:pt>
          <cx:pt idx="2488">0</cx:pt>
          <cx:pt idx="2489">250</cx:pt>
          <cx:pt idx="2490">-2750</cx:pt>
          <cx:pt idx="2491">-2750</cx:pt>
          <cx:pt idx="2492">250</cx:pt>
          <cx:pt idx="2493">1500</cx:pt>
          <cx:pt idx="2494">1500</cx:pt>
          <cx:pt idx="2495">1000</cx:pt>
          <cx:pt idx="2496">-2000</cx:pt>
          <cx:pt idx="2497">-2000</cx:pt>
          <cx:pt idx="2498">-1500</cx:pt>
          <cx:pt idx="2499">-1250</cx:pt>
          <cx:pt idx="2500">-750</cx:pt>
          <cx:pt idx="2501">-500</cx:pt>
          <cx:pt idx="2502">-2500</cx:pt>
          <cx:pt idx="2503">-2500</cx:pt>
          <cx:pt idx="2504">-4500</cx:pt>
          <cx:pt idx="2505">-4500</cx:pt>
          <cx:pt idx="2506">-5000</cx:pt>
          <cx:pt idx="2507">-4500</cx:pt>
          <cx:pt idx="2508">-5000</cx:pt>
          <cx:pt idx="2509">-4500</cx:pt>
          <cx:pt idx="2510">-5750</cx:pt>
          <cx:pt idx="2511">-5000</cx:pt>
          <cx:pt idx="2512">-7750</cx:pt>
          <cx:pt idx="2513">-7750</cx:pt>
          <cx:pt idx="2514">-6750</cx:pt>
          <cx:pt idx="2515">-9250</cx:pt>
          <cx:pt idx="2516">-5000</cx:pt>
          <cx:pt idx="2517">-3000</cx:pt>
          <cx:pt idx="2518">-3500</cx:pt>
          <cx:pt idx="2519">-5000</cx:pt>
          <cx:pt idx="2520">-5750</cx:pt>
          <cx:pt idx="2521">-6750</cx:pt>
          <cx:pt idx="2522">-9250</cx:pt>
          <cx:pt idx="2523">-7750</cx:pt>
          <cx:pt idx="2524">-10750</cx:pt>
          <cx:pt idx="2525">-10750</cx:pt>
          <cx:pt idx="2526">-6750</cx:pt>
          <cx:pt idx="2527">-5000</cx:pt>
          <cx:pt idx="2528">-7750</cx:pt>
          <cx:pt idx="2529">-9250</cx:pt>
          <cx:pt idx="2530">-9250</cx:pt>
          <cx:pt idx="2531">-6750</cx:pt>
          <cx:pt idx="2532">-9250</cx:pt>
          <cx:pt idx="2533">-9250</cx:pt>
          <cx:pt idx="2534">-10750</cx:pt>
          <cx:pt idx="2535">-4500</cx:pt>
          <cx:pt idx="2536">-1500</cx:pt>
          <cx:pt idx="2537">-1500</cx:pt>
          <cx:pt idx="2538">-4500</cx:pt>
          <cx:pt idx="2539">-500</cx:pt>
          <cx:pt idx="2540">-3750</cx:pt>
          <cx:pt idx="2541">-500</cx:pt>
          <cx:pt idx="2542">-6500</cx:pt>
          <cx:pt idx="2543">-5750</cx:pt>
          <cx:pt idx="2544">-10750</cx:pt>
          <cx:pt idx="2545">-4500</cx:pt>
          <cx:pt idx="2546">-1500</cx:pt>
          <cx:pt idx="2547">-4500</cx:pt>
          <cx:pt idx="2548">-1500</cx:pt>
          <cx:pt idx="2549">-750</cx:pt>
          <cx:pt idx="2550">-750</cx:pt>
          <cx:pt idx="2551">-500</cx:pt>
          <cx:pt idx="2552">-3750</cx:pt>
          <cx:pt idx="2553">-1500</cx:pt>
          <cx:pt idx="2554">-750</cx:pt>
          <cx:pt idx="2555">1000</cx:pt>
          <cx:pt idx="2556">1000</cx:pt>
          <cx:pt idx="2557">1000</cx:pt>
          <cx:pt idx="2558">250</cx:pt>
          <cx:pt idx="2559">-250</cx:pt>
          <cx:pt idx="2560">-3250</cx:pt>
          <cx:pt idx="2561">0</cx:pt>
          <cx:pt idx="2562">250</cx:pt>
          <cx:pt idx="2563">-3250</cx:pt>
          <cx:pt idx="2564">-3750</cx:pt>
          <cx:pt idx="2565">-3500</cx:pt>
          <cx:pt idx="2566">-3500</cx:pt>
          <cx:pt idx="2567">-1750</cx:pt>
          <cx:pt idx="2568">-750</cx:pt>
          <cx:pt idx="2569">-3000</cx:pt>
          <cx:pt idx="2570">-2500</cx:pt>
          <cx:pt idx="2571">-2500</cx:pt>
          <cx:pt idx="2572">-1500</cx:pt>
          <cx:pt idx="2573">-1500</cx:pt>
          <cx:pt idx="2574">-1250</cx:pt>
          <cx:pt idx="2575">-1250</cx:pt>
          <cx:pt idx="2576">-1250</cx:pt>
          <cx:pt idx="2577">-7750</cx:pt>
          <cx:pt idx="2578">-7750</cx:pt>
          <cx:pt idx="2579">-9250</cx:pt>
          <cx:pt idx="2580">-5750</cx:pt>
          <cx:pt idx="2581">-9250</cx:pt>
          <cx:pt idx="2582">-9250</cx:pt>
          <cx:pt idx="2583">-10750</cx:pt>
          <cx:pt idx="2584">-7750</cx:pt>
          <cx:pt idx="2585">-7750</cx:pt>
          <cx:pt idx="2586">-9250</cx:pt>
          <cx:pt idx="2587">-9250</cx:pt>
          <cx:pt idx="2588">-10750</cx:pt>
          <cx:pt idx="2589">-3500</cx:pt>
          <cx:pt idx="2590">-9250</cx:pt>
          <cx:pt idx="2591">-9250</cx:pt>
          <cx:pt idx="2592">-9250</cx:pt>
          <cx:pt idx="2593">-6750</cx:pt>
          <cx:pt idx="2594">-9250</cx:pt>
          <cx:pt idx="2595">-7750</cx:pt>
          <cx:pt idx="2596">-6750</cx:pt>
          <cx:pt idx="2597">-6750</cx:pt>
          <cx:pt idx="2598">-4250</cx:pt>
          <cx:pt idx="2599">-4250</cx:pt>
          <cx:pt idx="2600">-7750</cx:pt>
          <cx:pt idx="2601">-5750</cx:pt>
          <cx:pt idx="2602">-6750</cx:pt>
          <cx:pt idx="2603">-4250</cx:pt>
          <cx:pt idx="2604">-4250</cx:pt>
          <cx:pt idx="2605">-1000</cx:pt>
          <cx:pt idx="2606">-3000</cx:pt>
          <cx:pt idx="2607">-3500</cx:pt>
          <cx:pt idx="2608">-6750</cx:pt>
          <cx:pt idx="2609">-9250</cx:pt>
          <cx:pt idx="2610">-10750</cx:pt>
          <cx:pt idx="2611">-5750</cx:pt>
          <cx:pt idx="2612">-7750</cx:pt>
          <cx:pt idx="2613">-6750</cx:pt>
          <cx:pt idx="2614">-4250</cx:pt>
          <cx:pt idx="2615">-5750</cx:pt>
          <cx:pt idx="2616">-5750</cx:pt>
          <cx:pt idx="2617">-10750</cx:pt>
          <cx:pt idx="2618">-5750</cx:pt>
          <cx:pt idx="2619">-9250</cx:pt>
          <cx:pt idx="2620">-4250</cx:pt>
          <cx:pt idx="2621">-7750</cx:pt>
          <cx:pt idx="2622">-4250</cx:pt>
          <cx:pt idx="2623">-7750</cx:pt>
          <cx:pt idx="2624">-4250</cx:pt>
          <cx:pt idx="2625">-4250</cx:pt>
          <cx:pt idx="2626">-3500</cx:pt>
          <cx:pt idx="2627">-3000</cx:pt>
          <cx:pt idx="2628">-10750</cx:pt>
          <cx:pt idx="2629">-5750</cx:pt>
          <cx:pt idx="2630">-9250</cx:pt>
          <cx:pt idx="2631">-6750</cx:pt>
          <cx:pt idx="2632">-6750</cx:pt>
          <cx:pt idx="2633">-7750</cx:pt>
          <cx:pt idx="2634">-500</cx:pt>
          <cx:pt idx="2635">-750</cx:pt>
          <cx:pt idx="2636">-250</cx:pt>
          <cx:pt idx="2637">250</cx:pt>
          <cx:pt idx="2638">250</cx:pt>
          <cx:pt idx="2639">250</cx:pt>
          <cx:pt idx="2640">1500</cx:pt>
          <cx:pt idx="2641">1250</cx:pt>
          <cx:pt idx="2642">0</cx:pt>
          <cx:pt idx="2643">250</cx:pt>
          <cx:pt idx="2644">0</cx:pt>
          <cx:pt idx="2645">-250</cx:pt>
          <cx:pt idx="2646">-500</cx:pt>
          <cx:pt idx="2647">250</cx:pt>
          <cx:pt idx="2648">1000</cx:pt>
          <cx:pt idx="2649">2000</cx:pt>
          <cx:pt idx="2650">-500</cx:pt>
          <cx:pt idx="2651">-750</cx:pt>
          <cx:pt idx="2652">-250</cx:pt>
          <cx:pt idx="2653">250</cx:pt>
          <cx:pt idx="2654">250</cx:pt>
          <cx:pt idx="2655">1250</cx:pt>
          <cx:pt idx="2656">0</cx:pt>
          <cx:pt idx="2657">250</cx:pt>
          <cx:pt idx="2658">1000</cx:pt>
          <cx:pt idx="2659">0</cx:pt>
          <cx:pt idx="2660">-250</cx:pt>
          <cx:pt idx="2661">250</cx:pt>
          <cx:pt idx="2662">1000</cx:pt>
          <cx:pt idx="2663">-500</cx:pt>
          <cx:pt idx="2664">0</cx:pt>
          <cx:pt idx="2665">-500</cx:pt>
          <cx:pt idx="2666">-9250</cx:pt>
          <cx:pt idx="2667">-5750</cx:pt>
          <cx:pt idx="2668">-7750</cx:pt>
          <cx:pt idx="2669">-5750</cx:pt>
          <cx:pt idx="2670">-7750</cx:pt>
          <cx:pt idx="2671">-4250</cx:pt>
          <cx:pt idx="2672">-4250</cx:pt>
          <cx:pt idx="2673">-6750</cx:pt>
          <cx:pt idx="2674">-5750</cx:pt>
          <cx:pt idx="2675">-4250</cx:pt>
          <cx:pt idx="2676">-4250</cx:pt>
          <cx:pt idx="2677">-3500</cx:pt>
          <cx:pt idx="2678">-4250</cx:pt>
          <cx:pt idx="2679">-4250</cx:pt>
          <cx:pt idx="2680">-2500</cx:pt>
          <cx:pt idx="2681">-4250</cx:pt>
          <cx:pt idx="2682">-7750</cx:pt>
          <cx:pt idx="2683">-10750</cx:pt>
          <cx:pt idx="2684">-6750</cx:pt>
          <cx:pt idx="2685">-9250</cx:pt>
          <cx:pt idx="2686">-6750</cx:pt>
          <cx:pt idx="2687">-5750</cx:pt>
          <cx:pt idx="2688">-5000</cx:pt>
          <cx:pt idx="2689">-6750</cx:pt>
          <cx:pt idx="2690">-4250</cx:pt>
          <cx:pt idx="2691">-4250</cx:pt>
          <cx:pt idx="2692">-5750</cx:pt>
          <cx:pt idx="2693">-6750</cx:pt>
          <cx:pt idx="2694">-7750</cx:pt>
          <cx:pt idx="2695">-9250</cx:pt>
          <cx:pt idx="2696">-5750</cx:pt>
          <cx:pt idx="2697">-9250</cx:pt>
          <cx:pt idx="2698">-5750</cx:pt>
          <cx:pt idx="2699">-9250</cx:pt>
          <cx:pt idx="2700">-7750</cx:pt>
          <cx:pt idx="2701">-5750</cx:pt>
          <cx:pt idx="2702">-7750</cx:pt>
          <cx:pt idx="2703">-5750</cx:pt>
          <cx:pt idx="2704">-4250</cx:pt>
          <cx:pt idx="2705">-4250</cx:pt>
          <cx:pt idx="2706">-9250</cx:pt>
          <cx:pt idx="2707">-4250</cx:pt>
          <cx:pt idx="2708">-9250</cx:pt>
          <cx:pt idx="2709">-4250</cx:pt>
          <cx:pt idx="2710">-6750</cx:pt>
          <cx:pt idx="2711">-7750</cx:pt>
          <cx:pt idx="2712">-6750</cx:pt>
          <cx:pt idx="2713">-9250</cx:pt>
          <cx:pt idx="2714">-6750</cx:pt>
          <cx:pt idx="2715">-5750</cx:pt>
          <cx:pt idx="2716">-6750</cx:pt>
          <cx:pt idx="2717">-4250</cx:pt>
          <cx:pt idx="2718">-6750</cx:pt>
          <cx:pt idx="2719">-10750</cx:pt>
          <cx:pt idx="2720">0</cx:pt>
          <cx:pt idx="2721">250</cx:pt>
          <cx:pt idx="2722">1000</cx:pt>
          <cx:pt idx="2723">-2000</cx:pt>
          <cx:pt idx="2724">-3000</cx:pt>
          <cx:pt idx="2725">-2000</cx:pt>
          <cx:pt idx="2726">-3000</cx:pt>
          <cx:pt idx="2727">-3500</cx:pt>
          <cx:pt idx="2728">-3500</cx:pt>
          <cx:pt idx="2729">-6750</cx:pt>
          <cx:pt idx="2730">-3500</cx:pt>
          <cx:pt idx="2731">-3000</cx:pt>
          <cx:pt idx="2732">-3000</cx:pt>
          <cx:pt idx="2733">-2000</cx:pt>
          <cx:pt idx="2734">-3000</cx:pt>
          <cx:pt idx="2735">-2000</cx:pt>
          <cx:pt idx="2736">-3000</cx:pt>
          <cx:pt idx="2737">-3500</cx:pt>
          <cx:pt idx="2738">-750</cx:pt>
          <cx:pt idx="2739">-750</cx:pt>
          <cx:pt idx="2740">-2500</cx:pt>
          <cx:pt idx="2741">-2500</cx:pt>
          <cx:pt idx="2742">-3500</cx:pt>
          <cx:pt idx="2743">-2000</cx:pt>
          <cx:pt idx="2744">-3500</cx:pt>
          <cx:pt idx="2745">-2000</cx:pt>
          <cx:pt idx="2746">-3000</cx:pt>
          <cx:pt idx="2747">-500</cx:pt>
          <cx:pt idx="2748">-3000</cx:pt>
          <cx:pt idx="2749">-1250</cx:pt>
          <cx:pt idx="2750">-500</cx:pt>
          <cx:pt idx="2751">-250</cx:pt>
          <cx:pt idx="2752">-4250</cx:pt>
          <cx:pt idx="2753">-3500</cx:pt>
          <cx:pt idx="2754">-750</cx:pt>
          <cx:pt idx="2755">-3000</cx:pt>
          <cx:pt idx="2756">-750</cx:pt>
          <cx:pt idx="2757">-1000</cx:pt>
          <cx:pt idx="2758">-3000</cx:pt>
          <cx:pt idx="2759">-4250</cx:pt>
          <cx:pt idx="2760">-5000</cx:pt>
          <cx:pt idx="2761">-2000</cx:pt>
          <cx:pt idx="2762">-5000</cx:pt>
          <cx:pt idx="2763">-2000</cx:pt>
          <cx:pt idx="2764">-750</cx:pt>
          <cx:pt idx="2765">-500</cx:pt>
          <cx:pt idx="2766">-500</cx:pt>
          <cx:pt idx="2767">-1250</cx:pt>
          <cx:pt idx="2768">1000</cx:pt>
          <cx:pt idx="2769">-750</cx:pt>
          <cx:pt idx="2770">-250</cx:pt>
          <cx:pt idx="2771">-3000</cx:pt>
          <cx:pt idx="2772">-3500</cx:pt>
          <cx:pt idx="2773">-3000</cx:pt>
          <cx:pt idx="2774">-2500</cx:pt>
          <cx:pt idx="2775">-2500</cx:pt>
          <cx:pt idx="2776">-3500</cx:pt>
          <cx:pt idx="2777">-2500</cx:pt>
          <cx:pt idx="2778">-2500</cx:pt>
          <cx:pt idx="2779">-3500</cx:pt>
          <cx:pt idx="2780">-6750</cx:pt>
          <cx:pt idx="2781">-4250</cx:pt>
          <cx:pt idx="2782">-5750</cx:pt>
          <cx:pt idx="2783">-3500</cx:pt>
          <cx:pt idx="2784">-5000</cx:pt>
          <cx:pt idx="2785">-3500</cx:pt>
          <cx:pt idx="2786">-4250</cx:pt>
          <cx:pt idx="2787">-3500</cx:pt>
          <cx:pt idx="2788">-5750</cx:pt>
          <cx:pt idx="2789">-4250</cx:pt>
          <cx:pt idx="2790">-3500</cx:pt>
          <cx:pt idx="2791">-3500</cx:pt>
          <cx:pt idx="2792">-5750</cx:pt>
          <cx:pt idx="2793">-3500</cx:pt>
          <cx:pt idx="2794">-5750</cx:pt>
          <cx:pt idx="2795">-3500</cx:pt>
          <cx:pt idx="2796">-3500</cx:pt>
          <cx:pt idx="2797">-5750</cx:pt>
          <cx:pt idx="2798">-6750</cx:pt>
          <cx:pt idx="2799">-4000</cx:pt>
          <cx:pt idx="2800">-7750</cx:pt>
          <cx:pt idx="2801">-4000</cx:pt>
          <cx:pt idx="2802">-7750</cx:pt>
          <cx:pt idx="2803">-4500</cx:pt>
          <cx:pt idx="2804">-4250</cx:pt>
          <cx:pt idx="2805">-5000</cx:pt>
          <cx:pt idx="2806">-3500</cx:pt>
          <cx:pt idx="2807">-5000</cx:pt>
          <cx:pt idx="2808">-7750</cx:pt>
          <cx:pt idx="2809">-4500</cx:pt>
          <cx:pt idx="2810">-3500</cx:pt>
          <cx:pt idx="2811">-3500</cx:pt>
          <cx:pt idx="2812">-5000</cx:pt>
          <cx:pt idx="2813">-3000</cx:pt>
          <cx:pt idx="2814">-4250</cx:pt>
          <cx:pt idx="2815">-3500</cx:pt>
          <cx:pt idx="2816">-4250</cx:pt>
          <cx:pt idx="2817">-5000</cx:pt>
          <cx:pt idx="2818">-7750</cx:pt>
          <cx:pt idx="2819">-4250</cx:pt>
          <cx:pt idx="2820">-5750</cx:pt>
          <cx:pt idx="2821">-6750</cx:pt>
          <cx:pt idx="2822">-4000</cx:pt>
          <cx:pt idx="2823">-5000</cx:pt>
          <cx:pt idx="2824">-7750</cx:pt>
          <cx:pt idx="2825">-4000</cx:pt>
          <cx:pt idx="2826">-5000</cx:pt>
          <cx:pt idx="2827">-5750</cx:pt>
          <cx:pt idx="2828">-4500</cx:pt>
          <cx:pt idx="2829">-5000</cx:pt>
          <cx:pt idx="2830">-5750</cx:pt>
          <cx:pt idx="2831">-5000</cx:pt>
          <cx:pt idx="2832">-5000</cx:pt>
          <cx:pt idx="2833">-9250</cx:pt>
          <cx:pt idx="2834">-9250</cx:pt>
          <cx:pt idx="2835">-6750</cx:pt>
          <cx:pt idx="2836">-4500</cx:pt>
          <cx:pt idx="2837">-7750</cx:pt>
          <cx:pt idx="2838">-5250</cx:pt>
          <cx:pt idx="2839">-5750</cx:pt>
          <cx:pt idx="2840">-5000</cx:pt>
          <cx:pt idx="2841">-7750</cx:pt>
          <cx:pt idx="2842">-4250</cx:pt>
          <cx:pt idx="2843">-6750</cx:pt>
          <cx:pt idx="2844">-4500</cx:pt>
          <cx:pt idx="2845">-6750</cx:pt>
          <cx:pt idx="2846">-5000</cx:pt>
          <cx:pt idx="2847">-5000</cx:pt>
          <cx:pt idx="2848">-7750</cx:pt>
          <cx:pt idx="2849">-5750</cx:pt>
          <cx:pt idx="2850">-4500</cx:pt>
          <cx:pt idx="2851">-4500</cx:pt>
          <cx:pt idx="2852">-7750</cx:pt>
          <cx:pt idx="2853">-5250</cx:pt>
          <cx:pt idx="2854">-7750</cx:pt>
          <cx:pt idx="2855">-5250</cx:pt>
          <cx:pt idx="2856">-9250</cx:pt>
          <cx:pt idx="2857">-7750</cx:pt>
          <cx:pt idx="2858">-4500</cx:pt>
          <cx:pt idx="2859">-9250</cx:pt>
          <cx:pt idx="2860">-6000</cx:pt>
          <cx:pt idx="2861">-6750</cx:pt>
          <cx:pt idx="2862">-5750</cx:pt>
          <cx:pt idx="2863">-3500</cx:pt>
          <cx:pt idx="2864">-6750</cx:pt>
          <cx:pt idx="2865">-2000</cx:pt>
          <cx:pt idx="2866">-3000</cx:pt>
          <cx:pt idx="2867">-2500</cx:pt>
          <cx:pt idx="2868">-1500</cx:pt>
          <cx:pt idx="2869">-2500</cx:pt>
          <cx:pt idx="2870">-2000</cx:pt>
          <cx:pt idx="2871">-2500</cx:pt>
          <cx:pt idx="2872">-1250</cx:pt>
          <cx:pt idx="2873">-3000</cx:pt>
          <cx:pt idx="2874">-2500</cx:pt>
          <cx:pt idx="2875">-2500</cx:pt>
          <cx:pt idx="2876">-1500</cx:pt>
          <cx:pt idx="2877">-3000</cx:pt>
          <cx:pt idx="2878">-500</cx:pt>
          <cx:pt idx="2879">-2500</cx:pt>
          <cx:pt idx="2880">-750</cx:pt>
          <cx:pt idx="2881">-250</cx:pt>
          <cx:pt idx="2882">-1500</cx:pt>
          <cx:pt idx="2883">-2500</cx:pt>
          <cx:pt idx="2884">-500</cx:pt>
          <cx:pt idx="2885">-2500</cx:pt>
          <cx:pt idx="2886">-250</cx:pt>
          <cx:pt idx="2887">-1250</cx:pt>
          <cx:pt idx="2888">-3000</cx:pt>
          <cx:pt idx="2889">-3500</cx:pt>
          <cx:pt idx="2890">-2000</cx:pt>
          <cx:pt idx="2891">-3000</cx:pt>
          <cx:pt idx="2892">-2000</cx:pt>
          <cx:pt idx="2893">-4250</cx:pt>
          <cx:pt idx="2894">-1500</cx:pt>
          <cx:pt idx="2895">-3500</cx:pt>
          <cx:pt idx="2896">-3500</cx:pt>
          <cx:pt idx="2897">-1250</cx:pt>
          <cx:pt idx="2898">-2500</cx:pt>
          <cx:pt idx="2899">-2000</cx:pt>
          <cx:pt idx="2900">-3500</cx:pt>
          <cx:pt idx="2901">-4250</cx:pt>
          <cx:pt idx="2902">-1500</cx:pt>
          <cx:pt idx="2903">-4250</cx:pt>
          <cx:pt idx="2904">-2000</cx:pt>
          <cx:pt idx="2905">-5000</cx:pt>
          <cx:pt idx="2906">-1250</cx:pt>
          <cx:pt idx="2907">-3500</cx:pt>
          <cx:pt idx="2908">-4250</cx:pt>
          <cx:pt idx="2909">-2500</cx:pt>
          <cx:pt idx="2910">-3000</cx:pt>
          <cx:pt idx="2911">-3500</cx:pt>
          <cx:pt idx="2912">-2000</cx:pt>
          <cx:pt idx="2913">-3500</cx:pt>
          <cx:pt idx="2914">-4250</cx:pt>
          <cx:pt idx="2915">-1500</cx:pt>
          <cx:pt idx="2916">-4250</cx:pt>
          <cx:pt idx="2917">-3500</cx:pt>
          <cx:pt idx="2918">-3500</cx:pt>
          <cx:pt idx="2919">-2500</cx:pt>
          <cx:pt idx="2920">-3000</cx:pt>
          <cx:pt idx="2921">-3500</cx:pt>
          <cx:pt idx="2922">-2000</cx:pt>
          <cx:pt idx="2923">-3500</cx:pt>
          <cx:pt idx="2924">-3000</cx:pt>
          <cx:pt idx="2925">-1500</cx:pt>
          <cx:pt idx="2926">-3500</cx:pt>
          <cx:pt idx="2927">-4250</cx:pt>
          <cx:pt idx="2928">-6750</cx:pt>
          <cx:pt idx="2929">-3500</cx:pt>
          <cx:pt idx="2930">-5000</cx:pt>
          <cx:pt idx="2931">-3500</cx:pt>
          <cx:pt idx="2932">-3500</cx:pt>
          <cx:pt idx="2933">-5750</cx:pt>
          <cx:pt idx="2934">-3500</cx:pt>
          <cx:pt idx="2935">-5750</cx:pt>
          <cx:pt idx="2936">-3500</cx:pt>
          <cx:pt idx="2937">-4250</cx:pt>
          <cx:pt idx="2938">-5000</cx:pt>
          <cx:pt idx="2939">-750</cx:pt>
          <cx:pt idx="2940">500</cx:pt>
          <cx:pt idx="2941">-500</cx:pt>
          <cx:pt idx="2942">-500</cx:pt>
          <cx:pt idx="2943">-1250</cx:pt>
          <cx:pt idx="2944">-500</cx:pt>
          <cx:pt idx="2945">-1250</cx:pt>
          <cx:pt idx="2946">-500</cx:pt>
          <cx:pt idx="2947">-250</cx:pt>
          <cx:pt idx="2948">0</cx:pt>
          <cx:pt idx="2949">-750</cx:pt>
          <cx:pt idx="2950">250</cx:pt>
          <cx:pt idx="2951">-500</cx:pt>
          <cx:pt idx="2952">1500</cx:pt>
          <cx:pt idx="2953">1500</cx:pt>
          <cx:pt idx="2954">1000</cx:pt>
          <cx:pt idx="2955">500</cx:pt>
          <cx:pt idx="2956">0</cx:pt>
          <cx:pt idx="2957">0</cx:pt>
          <cx:pt idx="2958">500</cx:pt>
          <cx:pt idx="2959">1000</cx:pt>
          <cx:pt idx="2960">750</cx:pt>
          <cx:pt idx="2961">2500</cx:pt>
          <cx:pt idx="2962">2750</cx:pt>
          <cx:pt idx="2963">250</cx:pt>
          <cx:pt idx="2964">-500</cx:pt>
          <cx:pt idx="2965">1000</cx:pt>
          <cx:pt idx="2966">500</cx:pt>
          <cx:pt idx="2967">-500</cx:pt>
          <cx:pt idx="2968">-750</cx:pt>
          <cx:pt idx="2969">-1500</cx:pt>
          <cx:pt idx="2970">-500</cx:pt>
          <cx:pt idx="2971">-500</cx:pt>
          <cx:pt idx="2972">-1250</cx:pt>
          <cx:pt idx="2973">1000</cx:pt>
          <cx:pt idx="2974">1750</cx:pt>
          <cx:pt idx="2975">-2000</cx:pt>
          <cx:pt idx="2976">-1250</cx:pt>
          <cx:pt idx="2977">-750</cx:pt>
          <cx:pt idx="2978">-750</cx:pt>
          <cx:pt idx="2979">-2000</cx:pt>
          <cx:pt idx="2980">-1500</cx:pt>
          <cx:pt idx="2981">-2000</cx:pt>
          <cx:pt idx="2982">-2000</cx:pt>
          <cx:pt idx="2983">-1250</cx:pt>
          <cx:pt idx="2984">-2000</cx:pt>
          <cx:pt idx="2985">-2500</cx:pt>
          <cx:pt idx="2986">-2500</cx:pt>
          <cx:pt idx="2987">-1250</cx:pt>
          <cx:pt idx="2988">-750</cx:pt>
          <cx:pt idx="2989">-250</cx:pt>
          <cx:pt idx="2990">-500</cx:pt>
          <cx:pt idx="2991">750</cx:pt>
          <cx:pt idx="2992">-1250</cx:pt>
          <cx:pt idx="2993">-250</cx:pt>
          <cx:pt idx="2994">-750</cx:pt>
          <cx:pt idx="2995">250</cx:pt>
          <cx:pt idx="2996">-2500</cx:pt>
          <cx:pt idx="2997">-2000</cx:pt>
          <cx:pt idx="2998">-1250</cx:pt>
          <cx:pt idx="2999">-3000</cx:pt>
          <cx:pt idx="3000">-5000</cx:pt>
          <cx:pt idx="3001">-6750</cx:pt>
          <cx:pt idx="3002">-2500</cx:pt>
          <cx:pt idx="3003">-3500</cx:pt>
          <cx:pt idx="3004">-5000</cx:pt>
          <cx:pt idx="3005">-3500</cx:pt>
          <cx:pt idx="3006">-2000</cx:pt>
          <cx:pt idx="3007">-3000</cx:pt>
          <cx:pt idx="3008">-2500</cx:pt>
          <cx:pt idx="3009">-3500</cx:pt>
          <cx:pt idx="3010">-750</cx:pt>
          <cx:pt idx="3011">-3000</cx:pt>
          <cx:pt idx="3012">-4250</cx:pt>
          <cx:pt idx="3013">-3000</cx:pt>
          <cx:pt idx="3014">-4250</cx:pt>
          <cx:pt idx="3015">-2500</cx:pt>
          <cx:pt idx="3016">-5000</cx:pt>
          <cx:pt idx="3017">-3500</cx:pt>
          <cx:pt idx="3018">-1250</cx:pt>
          <cx:pt idx="3019">-2500</cx:pt>
          <cx:pt idx="3020">-1500</cx:pt>
          <cx:pt idx="3021">-2000</cx:pt>
          <cx:pt idx="3022">-2000</cx:pt>
          <cx:pt idx="3023">-3500</cx:pt>
          <cx:pt idx="3024">-2000</cx:pt>
          <cx:pt idx="3025">-3500</cx:pt>
          <cx:pt idx="3026">-5000</cx:pt>
          <cx:pt idx="3027">-4250</cx:pt>
          <cx:pt idx="3028">-3000</cx:pt>
          <cx:pt idx="3029">-4250</cx:pt>
          <cx:pt idx="3030">-3500</cx:pt>
          <cx:pt idx="3031">-3000</cx:pt>
          <cx:pt idx="3032">-3500</cx:pt>
          <cx:pt idx="3033">-3500</cx:pt>
          <cx:pt idx="3034">-3500</cx:pt>
          <cx:pt idx="3035">-5750</cx:pt>
          <cx:pt idx="3036">-9250</cx:pt>
          <cx:pt idx="3037">-5750</cx:pt>
          <cx:pt idx="3038">-4250</cx:pt>
          <cx:pt idx="3039">-9250</cx:pt>
          <cx:pt idx="3040">-5000</cx:pt>
          <cx:pt idx="3041">-5000</cx:pt>
          <cx:pt idx="3042">-9250</cx:pt>
          <cx:pt idx="3043">-4250</cx:pt>
          <cx:pt idx="3044">-5000</cx:pt>
          <cx:pt idx="3045">-3500</cx:pt>
          <cx:pt idx="3046">-3000</cx:pt>
          <cx:pt idx="3047">-4250</cx:pt>
          <cx:pt idx="3048">-3500</cx:pt>
          <cx:pt idx="3049">-3500</cx:pt>
          <cx:pt idx="3050">-3000</cx:pt>
          <cx:pt idx="3051">-3500</cx:pt>
          <cx:pt idx="3052">-2000</cx:pt>
          <cx:pt idx="3053">-3500</cx:pt>
          <cx:pt idx="3054">-2000</cx:pt>
          <cx:pt idx="3055">-3500</cx:pt>
          <cx:pt idx="3056">-3500</cx:pt>
          <cx:pt idx="3057">-5750</cx:pt>
          <cx:pt idx="3058">-7750</cx:pt>
          <cx:pt idx="3059">-5750</cx:pt>
          <cx:pt idx="3060">-8250</cx:pt>
          <cx:pt idx="3061">-5750</cx:pt>
          <cx:pt idx="3062">-15000</cx:pt>
          <cx:pt idx="3063">-750</cx:pt>
          <cx:pt idx="3064">-250</cx:pt>
          <cx:pt idx="3065">1000</cx:pt>
          <cx:pt idx="3066">0</cx:pt>
          <cx:pt idx="3067">250</cx:pt>
          <cx:pt idx="3068">250</cx:pt>
          <cx:pt idx="3069">1000</cx:pt>
          <cx:pt idx="3070">-2000</cx:pt>
          <cx:pt idx="3071">-500</cx:pt>
          <cx:pt idx="3072">-500</cx:pt>
          <cx:pt idx="3073">-3500</cx:pt>
          <cx:pt idx="3074">-3500</cx:pt>
          <cx:pt idx="3075">-3500</cx:pt>
          <cx:pt idx="3076">-3500</cx:pt>
          <cx:pt idx="3077">-3500</cx:pt>
          <cx:pt idx="3078">-500</cx:pt>
          <cx:pt idx="3079">-3000</cx:pt>
          <cx:pt idx="3080">250</cx:pt>
          <cx:pt idx="3081">-2000</cx:pt>
          <cx:pt idx="3082">-3500</cx:pt>
          <cx:pt idx="3083">-2500</cx:pt>
          <cx:pt idx="3084">-2500</cx:pt>
          <cx:pt idx="3085">-3500</cx:pt>
          <cx:pt idx="3086">-3500</cx:pt>
          <cx:pt idx="3087">-2500</cx:pt>
          <cx:pt idx="3088">-5000</cx:pt>
          <cx:pt idx="3089">-5000</cx:pt>
          <cx:pt idx="3090">-5750</cx:pt>
          <cx:pt idx="3091">-5750</cx:pt>
          <cx:pt idx="3092">-5750</cx:pt>
          <cx:pt idx="3093">-5750</cx:pt>
          <cx:pt idx="3094">-6750</cx:pt>
          <cx:pt idx="3095">-5750</cx:pt>
          <cx:pt idx="3096">-5750</cx:pt>
          <cx:pt idx="3097">-6750</cx:pt>
          <cx:pt idx="3098">-5750</cx:pt>
          <cx:pt idx="3099">-5750</cx:pt>
          <cx:pt idx="3100">-2000</cx:pt>
          <cx:pt idx="3101">-3000</cx:pt>
          <cx:pt idx="3102">-2000</cx:pt>
          <cx:pt idx="3103">-3000</cx:pt>
          <cx:pt idx="3104">-3500</cx:pt>
          <cx:pt idx="3105">-750</cx:pt>
          <cx:pt idx="3106">-750</cx:pt>
          <cx:pt idx="3107">-3500</cx:pt>
          <cx:pt idx="3108">-3000</cx:pt>
          <cx:pt idx="3109">-3500</cx:pt>
          <cx:pt idx="3110">-3000</cx:pt>
          <cx:pt idx="3111">-3500</cx:pt>
          <cx:pt idx="3112">-2500</cx:pt>
          <cx:pt idx="3113">-2500</cx:pt>
          <cx:pt idx="3114">-3500</cx:pt>
          <cx:pt idx="3115">-3500</cx:pt>
          <cx:pt idx="3116">-500</cx:pt>
          <cx:pt idx="3117">-250</cx:pt>
          <cx:pt idx="3118">250</cx:pt>
          <cx:pt idx="3119">250</cx:pt>
          <cx:pt idx="3120">250</cx:pt>
          <cx:pt idx="3121">1500</cx:pt>
          <cx:pt idx="3122">1250</cx:pt>
          <cx:pt idx="3123">250</cx:pt>
          <cx:pt idx="3124">1000</cx:pt>
          <cx:pt idx="3125">0</cx:pt>
          <cx:pt idx="3126">250</cx:pt>
          <cx:pt idx="3127">2000</cx:pt>
          <cx:pt idx="3128">1000</cx:pt>
          <cx:pt idx="3129">-500</cx:pt>
          <cx:pt idx="3130">-250</cx:pt>
          <cx:pt idx="3131">250</cx:pt>
          <cx:pt idx="3132">250</cx:pt>
          <cx:pt idx="3133">1250</cx:pt>
          <cx:pt idx="3134">250</cx:pt>
          <cx:pt idx="3135">0</cx:pt>
          <cx:pt idx="3136">250</cx:pt>
          <cx:pt idx="3137">1000</cx:pt>
          <cx:pt idx="3138">-2000</cx:pt>
          <cx:pt idx="3139">-3000</cx:pt>
          <cx:pt idx="3140">-2000</cx:pt>
          <cx:pt idx="3141">-3000</cx:pt>
          <cx:pt idx="3142">-3500</cx:pt>
          <cx:pt idx="3143">-3000</cx:pt>
          <cx:pt idx="3144">-3000</cx:pt>
          <cx:pt idx="3145">-750</cx:pt>
          <cx:pt idx="3146">-750</cx:pt>
          <cx:pt idx="3147">-500</cx:pt>
          <cx:pt idx="3148">-1250</cx:pt>
          <cx:pt idx="3149">1000</cx:pt>
          <cx:pt idx="3150">-250</cx:pt>
          <cx:pt idx="3151">-750</cx:pt>
          <cx:pt idx="3152">-3000</cx:pt>
          <cx:pt idx="3153">-2500</cx:pt>
          <cx:pt idx="3154">-1250</cx:pt>
          <cx:pt idx="3155">-1250</cx:pt>
          <cx:pt idx="3156">-500</cx:pt>
          <cx:pt idx="3157">-2500</cx:pt>
          <cx:pt idx="3158">-2500</cx:pt>
          <cx:pt idx="3159">-250</cx:pt>
          <cx:pt idx="3160">-1500</cx:pt>
          <cx:pt idx="3161">-1500</cx:pt>
          <cx:pt idx="3162">250</cx:pt>
          <cx:pt idx="3163">250</cx:pt>
          <cx:pt idx="3164">-2750</cx:pt>
          <cx:pt idx="3165">-2750</cx:pt>
          <cx:pt idx="3166">1500</cx:pt>
          <cx:pt idx="3167">1500</cx:pt>
          <cx:pt idx="3168">1000</cx:pt>
          <cx:pt idx="3169">-2000</cx:pt>
          <cx:pt idx="3170">-2000</cx:pt>
          <cx:pt idx="3171">-4250</cx:pt>
          <cx:pt idx="3172">-5000</cx:pt>
          <cx:pt idx="3173">-3500</cx:pt>
          <cx:pt idx="3174">-3500</cx:pt>
          <cx:pt idx="3175">-1250</cx:pt>
          <cx:pt idx="3176">-4500</cx:pt>
          <cx:pt idx="3177">-4500</cx:pt>
          <cx:pt idx="3178">-5000</cx:pt>
          <cx:pt idx="3179">-5000</cx:pt>
          <cx:pt idx="3180">-4500</cx:pt>
          <cx:pt idx="3181">-4500</cx:pt>
          <cx:pt idx="3182">-1250</cx:pt>
          <cx:pt idx="3183">-1250</cx:pt>
          <cx:pt idx="3184">-500</cx:pt>
          <cx:pt idx="3185">-2500</cx:pt>
          <cx:pt idx="3186">-2500</cx:pt>
          <cx:pt idx="3187">-250</cx:pt>
          <cx:pt idx="3188">-2500</cx:pt>
          <cx:pt idx="3189">-2500</cx:pt>
          <cx:pt idx="3190">-1500</cx:pt>
          <cx:pt idx="3191">-1250</cx:pt>
          <cx:pt idx="3192">-1000</cx:pt>
          <cx:pt idx="3193">-1250</cx:pt>
          <cx:pt idx="3194">-1250</cx:pt>
          <cx:pt idx="3195">-250</cx:pt>
          <cx:pt idx="3196">-2000</cx:pt>
          <cx:pt idx="3197">-2000</cx:pt>
          <cx:pt idx="3198">-1750</cx:pt>
          <cx:pt idx="3199">-750</cx:pt>
          <cx:pt idx="3200">-2500</cx:pt>
          <cx:pt idx="3201">-3000</cx:pt>
          <cx:pt idx="3202">-2000</cx:pt>
          <cx:pt idx="3203">-1500</cx:pt>
          <cx:pt idx="3204">-1250</cx:pt>
          <cx:pt idx="3205">-1250</cx:pt>
          <cx:pt idx="3206">-1500</cx:pt>
          <cx:pt idx="3207">-1500</cx:pt>
          <cx:pt idx="3208">-3500</cx:pt>
          <cx:pt idx="3209">-4250</cx:pt>
          <cx:pt idx="3210">-3500</cx:pt>
          <cx:pt idx="3211">-3500</cx:pt>
          <cx:pt idx="3212">-3500</cx:pt>
          <cx:pt idx="3213">-3000</cx:pt>
          <cx:pt idx="3214">-2500</cx:pt>
          <cx:pt idx="3215">-3000</cx:pt>
          <cx:pt idx="3216">-3500</cx:pt>
          <cx:pt idx="3217">-3000</cx:pt>
          <cx:pt idx="3218">-2500</cx:pt>
          <cx:pt idx="3219">-3500</cx:pt>
          <cx:pt idx="3220">-2500</cx:pt>
          <cx:pt idx="3221">-2500</cx:pt>
          <cx:pt idx="3222">-3500</cx:pt>
          <cx:pt idx="3223">-500</cx:pt>
          <cx:pt idx="3224">-500</cx:pt>
          <cx:pt idx="3225">-250</cx:pt>
          <cx:pt idx="3226">750</cx:pt>
          <cx:pt idx="3227">1000</cx:pt>
          <cx:pt idx="3228">750</cx:pt>
          <cx:pt idx="3229">-500</cx:pt>
          <cx:pt idx="3230">-500</cx:pt>
          <cx:pt idx="3231">-250</cx:pt>
          <cx:pt idx="3232">2000</cx:pt>
          <cx:pt idx="3233">2000</cx:pt>
          <cx:pt idx="3234">1000</cx:pt>
          <cx:pt idx="3235">750</cx:pt>
          <cx:pt idx="3236">750</cx:pt>
          <cx:pt idx="3237">-500</cx:pt>
          <cx:pt idx="3238">-500</cx:pt>
          <cx:pt idx="3239">-250</cx:pt>
          <cx:pt idx="3240">750</cx:pt>
          <cx:pt idx="3241">1000</cx:pt>
          <cx:pt idx="3242">750</cx:pt>
          <cx:pt idx="3243">-750</cx:pt>
          <cx:pt idx="3244">-1250</cx:pt>
          <cx:pt idx="3245">0</cx:pt>
          <cx:pt idx="3246">0</cx:pt>
          <cx:pt idx="3247">-2500</cx:pt>
          <cx:pt idx="3248">-2500</cx:pt>
          <cx:pt idx="3249">-2000</cx:pt>
          <cx:pt idx="3250">-750</cx:pt>
          <cx:pt idx="3251">-250</cx:pt>
          <cx:pt idx="3252">-1500</cx:pt>
          <cx:pt idx="3253">-500</cx:pt>
          <cx:pt idx="3254">-3500</cx:pt>
          <cx:pt idx="3255">-3000</cx:pt>
          <cx:pt idx="3256">-5750</cx:pt>
          <cx:pt idx="3257">-6750</cx:pt>
          <cx:pt idx="3258">-2500</cx:pt>
          <cx:pt idx="3259">-500</cx:pt>
          <cx:pt idx="3260">-2000</cx:pt>
          <cx:pt idx="3261">-250</cx:pt>
          <cx:pt idx="3262">-3500</cx:pt>
          <cx:pt idx="3263">-3500</cx:pt>
          <cx:pt idx="3264">-2500</cx:pt>
          <cx:pt idx="3265">-2500</cx:pt>
          <cx:pt idx="3266">-500</cx:pt>
          <cx:pt idx="3267">-2500</cx:pt>
          <cx:pt idx="3268">-750</cx:pt>
          <cx:pt idx="3269">-3000</cx:pt>
          <cx:pt idx="3270">-2500</cx:pt>
          <cx:pt idx="3271">-2500</cx:pt>
          <cx:pt idx="3272">-3500</cx:pt>
          <cx:pt idx="3273">-750</cx:pt>
          <cx:pt idx="3274">-1250</cx:pt>
          <cx:pt idx="3275">-3500</cx:pt>
          <cx:pt idx="3276">-750</cx:pt>
          <cx:pt idx="3277">-3000</cx:pt>
          <cx:pt idx="3278">-2500</cx:pt>
          <cx:pt idx="3279">-2500</cx:pt>
          <cx:pt idx="3280">-2500</cx:pt>
          <cx:pt idx="3281">-3000</cx:pt>
          <cx:pt idx="3282">-2500</cx:pt>
          <cx:pt idx="3283">-1750</cx:pt>
          <cx:pt idx="3284">-3500</cx:pt>
          <cx:pt idx="3285">-2500</cx:pt>
          <cx:pt idx="3286">-3000</cx:pt>
          <cx:pt idx="3287">-3000</cx:pt>
          <cx:pt idx="3288">-3500</cx:pt>
          <cx:pt idx="3289">-3500</cx:pt>
          <cx:pt idx="3290">-3500</cx:pt>
          <cx:pt idx="3291">-2500</cx:pt>
          <cx:pt idx="3292">-3000</cx:pt>
          <cx:pt idx="3293">-3000</cx:pt>
          <cx:pt idx="3294">-2500</cx:pt>
          <cx:pt idx="3295">-1250</cx:pt>
          <cx:pt idx="3296">-2500</cx:pt>
          <cx:pt idx="3297">-500</cx:pt>
          <cx:pt idx="3298">-500</cx:pt>
          <cx:pt idx="3299">-2500</cx:pt>
          <cx:pt idx="3300">-250</cx:pt>
          <cx:pt idx="3301">-3000</cx:pt>
          <cx:pt idx="3302">0</cx:pt>
          <cx:pt idx="3303">-3000</cx:pt>
          <cx:pt idx="3304">0</cx:pt>
          <cx:pt idx="3305">-1250</cx:pt>
          <cx:pt idx="3306">-2500</cx:pt>
          <cx:pt idx="3307">-500</cx:pt>
          <cx:pt idx="3308">-500</cx:pt>
          <cx:pt idx="3309">-2500</cx:pt>
          <cx:pt idx="3310">-250</cx:pt>
          <cx:pt idx="3311">-3000</cx:pt>
          <cx:pt idx="3312">0</cx:pt>
          <cx:pt idx="3313">-3000</cx:pt>
          <cx:pt idx="3314">0</cx:pt>
          <cx:pt idx="3315">-3000</cx:pt>
          <cx:pt idx="3316">-1750</cx:pt>
          <cx:pt idx="3317">-2500</cx:pt>
          <cx:pt idx="3318">-2500</cx:pt>
          <cx:pt idx="3319">-1750</cx:pt>
          <cx:pt idx="3320">-3500</cx:pt>
          <cx:pt idx="3321">-3500</cx:pt>
          <cx:pt idx="3322">-2500</cx:pt>
          <cx:pt idx="3323">-3000</cx:pt>
          <cx:pt idx="3324">-2000</cx:pt>
          <cx:pt idx="3325">-2500</cx:pt>
          <cx:pt idx="3326">-5000</cx:pt>
          <cx:pt idx="3327">-750</cx:pt>
          <cx:pt idx="3328">-3000</cx:pt>
          <cx:pt idx="3329">-2000</cx:pt>
          <cx:pt idx="3330">-2500</cx:pt>
          <cx:pt idx="3331">-2500</cx:pt>
          <cx:pt idx="3332">-1250</cx:pt>
          <cx:pt idx="3333">-1500</cx:pt>
          <cx:pt idx="3334">-4500</cx:pt>
          <cx:pt idx="3335">-2500</cx:pt>
          <cx:pt idx="3336">-1500</cx:pt>
          <cx:pt idx="3337">-4500</cx:pt>
          <cx:pt idx="3338">-2500</cx:pt>
          <cx:pt idx="3339">-2750</cx:pt>
          <cx:pt idx="3340">-2750</cx:pt>
          <cx:pt idx="3341">1500</cx:pt>
          <cx:pt idx="3342">1000</cx:pt>
          <cx:pt idx="3343">-2000</cx:pt>
          <cx:pt idx="3344">-2000</cx:pt>
          <cx:pt idx="3345">-1500</cx:pt>
          <cx:pt idx="3346">-1250</cx:pt>
          <cx:pt idx="3347">-750</cx:pt>
          <cx:pt idx="3348">-500</cx:pt>
          <cx:pt idx="3349">-2500</cx:pt>
          <cx:pt idx="3350">-2500</cx:pt>
          <cx:pt idx="3351">-4500</cx:pt>
          <cx:pt idx="3352">-4500</cx:pt>
          <cx:pt idx="3353">-5000</cx:pt>
          <cx:pt idx="3354">-4500</cx:pt>
          <cx:pt idx="3355">-5000</cx:pt>
          <cx:pt idx="3356">-4500</cx:pt>
          <cx:pt idx="3357">-6500</cx:pt>
          <cx:pt idx="3358">-5750</cx:pt>
          <cx:pt idx="3359">-10750</cx:pt>
          <cx:pt idx="3360">-1500</cx:pt>
          <cx:pt idx="3361">-750</cx:pt>
          <cx:pt idx="3362">1000</cx:pt>
          <cx:pt idx="3363">1000</cx:pt>
          <cx:pt idx="3364">1000</cx:pt>
          <cx:pt idx="3365">250</cx:pt>
          <cx:pt idx="3366">-250</cx:pt>
          <cx:pt idx="3367">0</cx:pt>
          <cx:pt idx="3368">250</cx:pt>
          <cx:pt idx="3369">-2000</cx:pt>
          <cx:pt idx="3370">-1500</cx:pt>
          <cx:pt idx="3371">-2500</cx:pt>
          <cx:pt idx="3372">-750</cx:pt>
          <cx:pt idx="3373">-1250</cx:pt>
          <cx:pt idx="3374">-2000</cx:pt>
          <cx:pt idx="3375">-500</cx:pt>
          <cx:pt idx="3376">-250</cx:pt>
          <cx:pt idx="3377">-250</cx:pt>
          <cx:pt idx="3378">-250</cx:pt>
          <cx:pt idx="3379">-250</cx:pt>
          <cx:pt idx="3380">-2000</cx:pt>
          <cx:pt idx="3381">-1500</cx:pt>
          <cx:pt idx="3382">-2500</cx:pt>
          <cx:pt idx="3383">-1500</cx:pt>
          <cx:pt idx="3384">-1500</cx:pt>
          <cx:pt idx="3385">-2500</cx:pt>
          <cx:pt idx="3386">-500</cx:pt>
          <cx:pt idx="3387">-250</cx:pt>
          <cx:pt idx="3388">-250</cx:pt>
          <cx:pt idx="3389">-250</cx:pt>
          <cx:pt idx="3390">-250</cx:pt>
          <cx:pt idx="3391">-2000</cx:pt>
          <cx:pt idx="3392">-750</cx:pt>
          <cx:pt idx="3393">1000</cx:pt>
          <cx:pt idx="3394">1000</cx:pt>
          <cx:pt idx="3395">1000</cx:pt>
          <cx:pt idx="3396">250</cx:pt>
          <cx:pt idx="3397">-250</cx:pt>
          <cx:pt idx="3398">-3250</cx:pt>
          <cx:pt idx="3399">0</cx:pt>
          <cx:pt idx="3400">250</cx:pt>
          <cx:pt idx="3401">-3250</cx:pt>
          <cx:pt idx="3402">-3500</cx:pt>
          <cx:pt idx="3403">-3000</cx:pt>
          <cx:pt idx="3404">-3500</cx:pt>
          <cx:pt idx="3405">-3500</cx:pt>
          <cx:pt idx="3406">-2000</cx:pt>
          <cx:pt idx="3407">-1500</cx:pt>
          <cx:pt idx="3408">-250</cx:pt>
          <cx:pt idx="3409">0</cx:pt>
          <cx:pt idx="3410">0</cx:pt>
          <cx:pt idx="3411">250</cx:pt>
          <cx:pt idx="3412">0</cx:pt>
          <cx:pt idx="3413">250</cx:pt>
          <cx:pt idx="3414">1500</cx:pt>
          <cx:pt idx="3415">-2500</cx:pt>
          <cx:pt idx="3416">-750</cx:pt>
          <cx:pt idx="3417">-500</cx:pt>
          <cx:pt idx="3418">-2000</cx:pt>
          <cx:pt idx="3419">-2500</cx:pt>
          <cx:pt idx="3420">-750</cx:pt>
          <cx:pt idx="3421">-2000</cx:pt>
          <cx:pt idx="3422">-2000</cx:pt>
          <cx:pt idx="3423">-2500</cx:pt>
          <cx:pt idx="3424">-750</cx:pt>
          <cx:pt idx="3425">-1250</cx:pt>
          <cx:pt idx="3426">-3000</cx:pt>
          <cx:pt idx="3427">-2500</cx:pt>
          <cx:pt idx="3428">-750</cx:pt>
          <cx:pt idx="3429">-2500</cx:pt>
          <cx:pt idx="3430">-2000</cx:pt>
          <cx:pt idx="3431">-3000</cx:pt>
          <cx:pt idx="3432">-4250</cx:pt>
          <cx:pt idx="3433">-2500</cx:pt>
          <cx:pt idx="3434">-3500</cx:pt>
          <cx:pt idx="3435">-3500</cx:pt>
          <cx:pt idx="3436">-250</cx:pt>
          <cx:pt idx="3437">-3000</cx:pt>
          <cx:pt idx="3438">-2500</cx:pt>
          <cx:pt idx="3439">-250</cx:pt>
          <cx:pt idx="3440">-2500</cx:pt>
          <cx:pt idx="3441">-3500</cx:pt>
          <cx:pt idx="3442">-750</cx:pt>
          <cx:pt idx="3443">-2500</cx:pt>
          <cx:pt idx="3444">-3500</cx:pt>
          <cx:pt idx="3445">-3500</cx:pt>
          <cx:pt idx="3446">-1250</cx:pt>
          <cx:pt idx="3447">-3000</cx:pt>
          <cx:pt idx="3448">-500</cx:pt>
          <cx:pt idx="3449">-2500</cx:pt>
          <cx:pt idx="3450">-3500</cx:pt>
          <cx:pt idx="3451">2000</cx:pt>
          <cx:pt idx="3452">2500</cx:pt>
          <cx:pt idx="3453">-2500</cx:pt>
          <cx:pt idx="3454">-500</cx:pt>
          <cx:pt idx="3455">-2000</cx:pt>
          <cx:pt idx="3456">-250</cx:pt>
          <cx:pt idx="3457">-3000</cx:pt>
          <cx:pt idx="3458">-4250</cx:pt>
          <cx:pt idx="3459">-2500</cx:pt>
          <cx:pt idx="3460">-3500</cx:pt>
          <cx:pt idx="3461">-3500</cx:pt>
          <cx:pt idx="3462">-3000</cx:pt>
          <cx:pt idx="3463">-3000</cx:pt>
          <cx:pt idx="3464">-3000</cx:pt>
          <cx:pt idx="3465">-2500</cx:pt>
          <cx:pt idx="3466">-3000</cx:pt>
          <cx:pt idx="3467">-3500</cx:pt>
          <cx:pt idx="3468">-2500</cx:pt>
          <cx:pt idx="3469">-3000</cx:pt>
          <cx:pt idx="3470">-2500</cx:pt>
          <cx:pt idx="3471">-4250</cx:pt>
          <cx:pt idx="3472">-4250</cx:pt>
          <cx:pt idx="3473">-2500</cx:pt>
          <cx:pt idx="3474">-4500</cx:pt>
          <cx:pt idx="3475">-3750</cx:pt>
          <cx:pt idx="3476">-500</cx:pt>
          <cx:pt idx="3477">-2750</cx:pt>
          <cx:pt idx="3478">-250</cx:pt>
          <cx:pt idx="3479">-3250</cx:pt>
          <cx:pt idx="3480">0</cx:pt>
          <cx:pt idx="3481">0</cx:pt>
          <cx:pt idx="3482">500</cx:pt>
          <cx:pt idx="3483">-4500</cx:pt>
          <cx:pt idx="3484">-3750</cx:pt>
          <cx:pt idx="3485">-750</cx:pt>
          <cx:pt idx="3486">-2750</cx:pt>
          <cx:pt idx="3487">-3250</cx:pt>
          <cx:pt idx="3488">0</cx:pt>
          <cx:pt idx="3489">-500</cx:pt>
          <cx:pt idx="3490">-250</cx:pt>
          <cx:pt idx="3491">0</cx:pt>
          <cx:pt idx="3492">0</cx:pt>
          <cx:pt idx="3493">-2000</cx:pt>
          <cx:pt idx="3494">-2500</cx:pt>
          <cx:pt idx="3495">-750</cx:pt>
          <cx:pt idx="3496">-750</cx:pt>
          <cx:pt idx="3497">-1500</cx:pt>
          <cx:pt idx="3498">1250</cx:pt>
          <cx:pt idx="3499">750</cx:pt>
          <cx:pt idx="3500">1000</cx:pt>
          <cx:pt idx="3501">500</cx:pt>
          <cx:pt idx="3502">-2500</cx:pt>
          <cx:pt idx="3503">-2500</cx:pt>
          <cx:pt idx="3504">-750</cx:pt>
          <cx:pt idx="3505">-15000</cx:pt>
          <cx:pt idx="3506">-15000</cx:pt>
          <cx:pt idx="3507">-12750</cx:pt>
          <cx:pt idx="3508">-15000</cx:pt>
          <cx:pt idx="3509">-3500</cx:pt>
          <cx:pt idx="3510">-3000</cx:pt>
          <cx:pt idx="3511">-2500</cx:pt>
          <cx:pt idx="3512">-1500</cx:pt>
          <cx:pt idx="3513">-2000</cx:pt>
          <cx:pt idx="3514">-2000</cx:pt>
          <cx:pt idx="3515">-750</cx:pt>
          <cx:pt idx="3516">-250</cx:pt>
          <cx:pt idx="3517">-1250</cx:pt>
          <cx:pt idx="3518">-1250</cx:pt>
          <cx:pt idx="3519">750</cx:pt>
          <cx:pt idx="3520">-250</cx:pt>
          <cx:pt idx="3521">-250</cx:pt>
          <cx:pt idx="3522">-750</cx:pt>
          <cx:pt idx="3523">-250</cx:pt>
          <cx:pt idx="3524">-500</cx:pt>
          <cx:pt idx="3525">-750</cx:pt>
          <cx:pt idx="3526">-500</cx:pt>
          <cx:pt idx="3527">-500</cx:pt>
          <cx:pt idx="3528">-1250</cx:pt>
          <cx:pt idx="3529">1000</cx:pt>
          <cx:pt idx="3530">0</cx:pt>
          <cx:pt idx="3531">-250</cx:pt>
          <cx:pt idx="3532">-2000</cx:pt>
          <cx:pt idx="3533">-1500</cx:pt>
          <cx:pt idx="3534">-2000</cx:pt>
          <cx:pt idx="3535">-1250</cx:pt>
          <cx:pt idx="3536">-1250</cx:pt>
          <cx:pt idx="3537">-2000</cx:pt>
          <cx:pt idx="3538">-750</cx:pt>
          <cx:pt idx="3539">-750</cx:pt>
          <cx:pt idx="3540">-1500</cx:pt>
          <cx:pt idx="3541">0</cx:pt>
          <cx:pt idx="3542">-250</cx:pt>
          <cx:pt idx="3543">-2000</cx:pt>
          <cx:pt idx="3544">-1500</cx:pt>
          <cx:pt idx="3545">-2000</cx:pt>
          <cx:pt idx="3546">-1500</cx:pt>
          <cx:pt idx="3547">-2000</cx:pt>
          <cx:pt idx="3548">-1250</cx:pt>
          <cx:pt idx="3549">-750</cx:pt>
          <cx:pt idx="3550">-750</cx:pt>
          <cx:pt idx="3551">-1500</cx:pt>
          <cx:pt idx="3552">-250</cx:pt>
          <cx:pt idx="3553">-2000</cx:pt>
          <cx:pt idx="3554">-2000</cx:pt>
          <cx:pt idx="3555">-250</cx:pt>
          <cx:pt idx="3556">2000</cx:pt>
          <cx:pt idx="3557">2500</cx:pt>
          <cx:pt idx="3558">-1500</cx:pt>
          <cx:pt idx="3559">-1500</cx:pt>
          <cx:pt idx="3560">-1500</cx:pt>
          <cx:pt idx="3561">-1500</cx:pt>
          <cx:pt idx="3562">-2500</cx:pt>
          <cx:pt idx="3563">-1500</cx:pt>
          <cx:pt idx="3564">-5750</cx:pt>
          <cx:pt idx="3565">-5000</cx:pt>
          <cx:pt idx="3566">-500</cx:pt>
          <cx:pt idx="3567">0</cx:pt>
          <cx:pt idx="3568">250</cx:pt>
          <cx:pt idx="3569">-2000</cx:pt>
          <cx:pt idx="3570">-1500</cx:pt>
          <cx:pt idx="3571">-1250</cx:pt>
          <cx:pt idx="3572">-500</cx:pt>
          <cx:pt idx="3573">-4500</cx:pt>
          <cx:pt idx="3574">-4500</cx:pt>
          <cx:pt idx="3575">0</cx:pt>
          <cx:pt idx="3576">0</cx:pt>
          <cx:pt idx="3577">500</cx:pt>
          <cx:pt idx="3578">250</cx:pt>
          <cx:pt idx="3579">750</cx:pt>
          <cx:pt idx="3580">1500</cx:pt>
          <cx:pt idx="3581">0</cx:pt>
          <cx:pt idx="3582">0</cx:pt>
          <cx:pt idx="3583">250</cx:pt>
          <cx:pt idx="3584">-500</cx:pt>
          <cx:pt idx="3585">-4500</cx:pt>
          <cx:pt idx="3586">-4500</cx:pt>
          <cx:pt idx="3587">-4500</cx:pt>
          <cx:pt idx="3588">-9250</cx:pt>
          <cx:pt idx="3589">0</cx:pt>
          <cx:pt idx="3590">250</cx:pt>
          <cx:pt idx="3591">1250</cx:pt>
          <cx:pt idx="3592">1250</cx:pt>
          <cx:pt idx="3593">750</cx:pt>
          <cx:pt idx="3594">750</cx:pt>
          <cx:pt idx="3595">0</cx:pt>
          <cx:pt idx="3596">0</cx:pt>
          <cx:pt idx="3597">750</cx:pt>
          <cx:pt idx="3598">750</cx:pt>
          <cx:pt idx="3599">-750</cx:pt>
          <cx:pt idx="3600">-1250</cx:pt>
          <cx:pt idx="3601">0</cx:pt>
          <cx:pt idx="3602">-2000</cx:pt>
          <cx:pt idx="3603">-2000</cx:pt>
          <cx:pt idx="3604">-1500</cx:pt>
          <cx:pt idx="3605">-2000</cx:pt>
          <cx:pt idx="3606">-500</cx:pt>
          <cx:pt idx="3607">0</cx:pt>
          <cx:pt idx="3608">250</cx:pt>
          <cx:pt idx="3609">-1500</cx:pt>
          <cx:pt idx="3610">-750</cx:pt>
          <cx:pt idx="3611">-1250</cx:pt>
          <cx:pt idx="3612">-1250</cx:pt>
          <cx:pt idx="3613">-250</cx:pt>
          <cx:pt idx="3614">-2500</cx:pt>
          <cx:pt idx="3615">-3000</cx:pt>
          <cx:pt idx="3616">-2500</cx:pt>
          <cx:pt idx="3617">-1500</cx:pt>
          <cx:pt idx="3618">-1750</cx:pt>
          <cx:pt idx="3619">-2000</cx:pt>
          <cx:pt idx="3620">-1500</cx:pt>
          <cx:pt idx="3621">-5000</cx:pt>
          <cx:pt idx="3622">-5000</cx:pt>
          <cx:pt idx="3623">-1500</cx:pt>
          <cx:pt idx="3624">-750</cx:pt>
          <cx:pt idx="3625">-750</cx:pt>
          <cx:pt idx="3626">1250</cx:pt>
          <cx:pt idx="3627">-250</cx:pt>
          <cx:pt idx="3628">0</cx:pt>
          <cx:pt idx="3629">-750</cx:pt>
          <cx:pt idx="3630">-1250</cx:pt>
          <cx:pt idx="3631">1000</cx:pt>
          <cx:pt idx="3632">1250</cx:pt>
          <cx:pt idx="3633">0</cx:pt>
          <cx:pt idx="3634">-250</cx:pt>
          <cx:pt idx="3635">-3000</cx:pt>
          <cx:pt idx="3636">500</cx:pt>
          <cx:pt idx="3637">-2500</cx:pt>
          <cx:pt idx="3638">-3500</cx:pt>
          <cx:pt idx="3639">-1500</cx:pt>
          <cx:pt idx="3640">500</cx:pt>
          <cx:pt idx="3641">-250</cx:pt>
          <cx:pt idx="3642">-1500</cx:pt>
          <cx:pt idx="3643">-750</cx:pt>
          <cx:pt idx="3644">-4250</cx:pt>
          <cx:pt idx="3645">-5000</cx:pt>
          <cx:pt idx="3646">-3500</cx:pt>
          <cx:pt idx="3647">-4250</cx:pt>
          <cx:pt idx="3648">-3500</cx:pt>
          <cx:pt idx="3649">-2000</cx:pt>
          <cx:pt idx="3650">-3500</cx:pt>
          <cx:pt idx="3651">-3500</cx:pt>
          <cx:pt idx="3652">-1250</cx:pt>
          <cx:pt idx="3653">-3500</cx:pt>
          <cx:pt idx="3654">-2000</cx:pt>
          <cx:pt idx="3655">-3500</cx:pt>
          <cx:pt idx="3656">-3500</cx:pt>
          <cx:pt idx="3657">-1250</cx:pt>
          <cx:pt idx="3658">-3000</cx:pt>
          <cx:pt idx="3659">-1500</cx:pt>
          <cx:pt idx="3660">-1750</cx:pt>
          <cx:pt idx="3661">-3000</cx:pt>
          <cx:pt idx="3662">-1250</cx:pt>
          <cx:pt idx="3663">-2500</cx:pt>
          <cx:pt idx="3664">-1250</cx:pt>
          <cx:pt idx="3665">-500</cx:pt>
          <cx:pt idx="3666">-250</cx:pt>
          <cx:pt idx="3667">-2500</cx:pt>
          <cx:pt idx="3668">-2000</cx:pt>
          <cx:pt idx="3669">-2500</cx:pt>
          <cx:pt idx="3670">-1500</cx:pt>
          <cx:pt idx="3671">-4250</cx:pt>
          <cx:pt idx="3672">-3500</cx:pt>
          <cx:pt idx="3673">-3000</cx:pt>
          <cx:pt idx="3674">-1250</cx:pt>
          <cx:pt idx="3675">-500</cx:pt>
          <cx:pt idx="3676">-3000</cx:pt>
          <cx:pt idx="3677">-3000</cx:pt>
          <cx:pt idx="3678">-3000</cx:pt>
          <cx:pt idx="3679">-3000</cx:pt>
          <cx:pt idx="3680">-2500</cx:pt>
          <cx:pt idx="3681">-2500</cx:pt>
          <cx:pt idx="3682">-3500</cx:pt>
          <cx:pt idx="3683">-2500</cx:pt>
          <cx:pt idx="3684">-3000</cx:pt>
          <cx:pt idx="3685">-2500</cx:pt>
          <cx:pt idx="3686">-3500</cx:pt>
          <cx:pt idx="3687">-1250</cx:pt>
          <cx:pt idx="3688">-6500</cx:pt>
          <cx:pt idx="3689">-2000</cx:pt>
          <cx:pt idx="3690">-1500</cx:pt>
          <cx:pt idx="3691">-1750</cx:pt>
          <cx:pt idx="3692">-3000</cx:pt>
          <cx:pt idx="3693">-4250</cx:pt>
          <cx:pt idx="3694">-2000</cx:pt>
          <cx:pt idx="3695">-3500</cx:pt>
          <cx:pt idx="3696">-4250</cx:pt>
          <cx:pt idx="3697">-3500</cx:pt>
          <cx:pt idx="3698">-5000</cx:pt>
          <cx:pt idx="3699">-4250</cx:pt>
          <cx:pt idx="3700">-750</cx:pt>
          <cx:pt idx="3701">-2500</cx:pt>
          <cx:pt idx="3702">-2000</cx:pt>
          <cx:pt idx="3703">-2000</cx:pt>
          <cx:pt idx="3704">-1500</cx:pt>
          <cx:pt idx="3705">-2500</cx:pt>
          <cx:pt idx="3706">-2500</cx:pt>
          <cx:pt idx="3707">-2000</cx:pt>
          <cx:pt idx="3708">-2000</cx:pt>
          <cx:pt idx="3709">-2500</cx:pt>
          <cx:pt idx="3710">-2000</cx:pt>
          <cx:pt idx="3711">-3500</cx:pt>
          <cx:pt idx="3712">-3000</cx:pt>
          <cx:pt idx="3713">-3500</cx:pt>
          <cx:pt idx="3714">-5000</cx:pt>
          <cx:pt idx="3715">-2500</cx:pt>
          <cx:pt idx="3716">-2000</cx:pt>
          <cx:pt idx="3717">-3750</cx:pt>
          <cx:pt idx="3718">-500</cx:pt>
          <cx:pt idx="3719">-1250</cx:pt>
          <cx:pt idx="3720">-3250</cx:pt>
          <cx:pt idx="3721">-250</cx:pt>
          <cx:pt idx="3722">250</cx:pt>
          <cx:pt idx="3723">-500</cx:pt>
          <cx:pt idx="3724">-1250</cx:pt>
          <cx:pt idx="3725">-250</cx:pt>
          <cx:pt idx="3726">250</cx:pt>
          <cx:pt idx="3727">-750</cx:pt>
          <cx:pt idx="3728">-2000</cx:pt>
          <cx:pt idx="3729">-500</cx:pt>
          <cx:pt idx="3730">-1500</cx:pt>
          <cx:pt idx="3731">-2500</cx:pt>
          <cx:pt idx="3732">-3500</cx:pt>
          <cx:pt idx="3733">-500</cx:pt>
          <cx:pt idx="3734">-3000</cx:pt>
          <cx:pt idx="3735">-2500</cx:pt>
          <cx:pt idx="3736">-3000</cx:pt>
          <cx:pt idx="3737">-3000</cx:pt>
          <cx:pt idx="3738">-3000</cx:pt>
          <cx:pt idx="3739">-2000</cx:pt>
          <cx:pt idx="3740">-3500</cx:pt>
          <cx:pt idx="3741">-2000</cx:pt>
          <cx:pt idx="3742">-3000</cx:pt>
          <cx:pt idx="3743">-1250</cx:pt>
          <cx:pt idx="3744">-3000</cx:pt>
          <cx:pt idx="3745">-2000</cx:pt>
          <cx:pt idx="3746">-3500</cx:pt>
          <cx:pt idx="3747">-2000</cx:pt>
          <cx:pt idx="3748">-3500</cx:pt>
          <cx:pt idx="3749">-1250</cx:pt>
          <cx:pt idx="3750">-3500</cx:pt>
          <cx:pt idx="3751">-3500</cx:pt>
          <cx:pt idx="3752">-5000</cx:pt>
          <cx:pt idx="3753">-4250</cx:pt>
          <cx:pt idx="3754">-3500</cx:pt>
          <cx:pt idx="3755">-5000</cx:pt>
          <cx:pt idx="3756">-5000</cx:pt>
          <cx:pt idx="3757">-3500</cx:pt>
          <cx:pt idx="3758">-4250</cx:pt>
          <cx:pt idx="3759">-3500</cx:pt>
          <cx:pt idx="3760">-5750</cx:pt>
          <cx:pt idx="3761">-4250</cx:pt>
          <cx:pt idx="3762">-3500</cx:pt>
          <cx:pt idx="3763">-5000</cx:pt>
          <cx:pt idx="3764">-3500</cx:pt>
          <cx:pt idx="3765">-3500</cx:pt>
          <cx:pt idx="3766">-3500</cx:pt>
          <cx:pt idx="3767">-5750</cx:pt>
          <cx:pt idx="3768">-4250</cx:pt>
          <cx:pt idx="3769">-5000</cx:pt>
          <cx:pt idx="3770">-6750</cx:pt>
          <cx:pt idx="3771">-4500</cx:pt>
          <cx:pt idx="3772">-5000</cx:pt>
          <cx:pt idx="3773">-7750</cx:pt>
          <cx:pt idx="3774">-4500</cx:pt>
          <cx:pt idx="3775">-2000</cx:pt>
          <cx:pt idx="3776">-3000</cx:pt>
          <cx:pt idx="3777">-3000</cx:pt>
          <cx:pt idx="3778">-500</cx:pt>
          <cx:pt idx="3779">-3000</cx:pt>
          <cx:pt idx="3780">-3000</cx:pt>
          <cx:pt idx="3781">-3000</cx:pt>
          <cx:pt idx="3782">-2500</cx:pt>
          <cx:pt idx="3783">-3000</cx:pt>
          <cx:pt idx="3784">-2500</cx:pt>
          <cx:pt idx="3785">-5750</cx:pt>
          <cx:pt idx="3786">-4250</cx:pt>
          <cx:pt idx="3787">-3500</cx:pt>
          <cx:pt idx="3788">-1250</cx:pt>
          <cx:pt idx="3789">-2500</cx:pt>
          <cx:pt idx="3790">-250</cx:pt>
          <cx:pt idx="3791">-2500</cx:pt>
          <cx:pt idx="3792">-500</cx:pt>
          <cx:pt idx="3793">-1250</cx:pt>
          <cx:pt idx="3794">-2500</cx:pt>
          <cx:pt idx="3795">-250</cx:pt>
          <cx:pt idx="3796">-3000</cx:pt>
          <cx:pt idx="3797">-500</cx:pt>
          <cx:pt idx="3798">-1250</cx:pt>
          <cx:pt idx="3799">-2500</cx:pt>
          <cx:pt idx="3800">-250</cx:pt>
          <cx:pt idx="3801">-2500</cx:pt>
          <cx:pt idx="3802">-500</cx:pt>
          <cx:pt idx="3803">-750</cx:pt>
          <cx:pt idx="3804">-2500</cx:pt>
          <cx:pt idx="3805">-2500</cx:pt>
          <cx:pt idx="3806">-2000</cx:pt>
          <cx:pt idx="3807">-2000</cx:pt>
          <cx:pt idx="3808">-500</cx:pt>
          <cx:pt idx="3809">-750</cx:pt>
          <cx:pt idx="3810">-2500</cx:pt>
          <cx:pt idx="3811">-3000</cx:pt>
          <cx:pt idx="3812">-2500</cx:pt>
          <cx:pt idx="3813">-2500</cx:pt>
          <cx:pt idx="3814">-500</cx:pt>
          <cx:pt idx="3815">-500</cx:pt>
          <cx:pt idx="3816">250</cx:pt>
          <cx:pt idx="3817">250</cx:pt>
          <cx:pt idx="3818">1500</cx:pt>
          <cx:pt idx="3819">-3000</cx:pt>
          <cx:pt idx="3820">-3000</cx:pt>
          <cx:pt idx="3821">-3000</cx:pt>
          <cx:pt idx="3822">-3000</cx:pt>
          <cx:pt idx="3823">-3500</cx:pt>
          <cx:pt idx="3824">-4250</cx:pt>
          <cx:pt idx="3825">-3000</cx:pt>
          <cx:pt idx="3826">-3500</cx:pt>
          <cx:pt idx="3827">-5000</cx:pt>
          <cx:pt idx="3828">-7750</cx:pt>
          <cx:pt idx="3829">-4250</cx:pt>
          <cx:pt idx="3830">-5000</cx:pt>
          <cx:pt idx="3831">-5750</cx:pt>
          <cx:pt idx="3832">-6750</cx:pt>
          <cx:pt idx="3833">-6750</cx:pt>
          <cx:pt idx="3834">-4000</cx:pt>
          <cx:pt idx="3835">-5000</cx:pt>
          <cx:pt idx="3836">-5750</cx:pt>
          <cx:pt idx="3837">-4500</cx:pt>
          <cx:pt idx="3838">-4250</cx:pt>
          <cx:pt idx="3839">-5000</cx:pt>
          <cx:pt idx="3840">-5000</cx:pt>
          <cx:pt idx="3841">-3500</cx:pt>
          <cx:pt idx="3842">-5000</cx:pt>
          <cx:pt idx="3843">-5000</cx:pt>
          <cx:pt idx="3844">-3500</cx:pt>
          <cx:pt idx="3845">-5000</cx:pt>
          <cx:pt idx="3846">-3500</cx:pt>
          <cx:pt idx="3847">-5000</cx:pt>
          <cx:pt idx="3848">-4250</cx:pt>
          <cx:pt idx="3849">-3500</cx:pt>
          <cx:pt idx="3850">-5000</cx:pt>
          <cx:pt idx="3851">-3500</cx:pt>
          <cx:pt idx="3852">-9250</cx:pt>
          <cx:pt idx="3853">-9250</cx:pt>
          <cx:pt idx="3854">-4250</cx:pt>
          <cx:pt idx="3855">-5000</cx:pt>
          <cx:pt idx="3856">-6750</cx:pt>
          <cx:pt idx="3857">-7750</cx:pt>
          <cx:pt idx="3858">-4500</cx:pt>
          <cx:pt idx="3859">-5750</cx:pt>
          <cx:pt idx="3860">-7750</cx:pt>
          <cx:pt idx="3861">-5000</cx:pt>
          <cx:pt idx="3862">-5000</cx:pt>
          <cx:pt idx="3863">-5750</cx:pt>
          <cx:pt idx="3864">-7750</cx:pt>
          <cx:pt idx="3865">-4500</cx:pt>
          <cx:pt idx="3866">-5000</cx:pt>
          <cx:pt idx="3867">-6750</cx:pt>
          <cx:pt idx="3868">-5000</cx:pt>
          <cx:pt idx="3869">-7750</cx:pt>
          <cx:pt idx="3870">-5750</cx:pt>
          <cx:pt idx="3871">-4500</cx:pt>
          <cx:pt idx="3872">-4500</cx:pt>
          <cx:pt idx="3873">-7750</cx:pt>
          <cx:pt idx="3874">-4500</cx:pt>
          <cx:pt idx="3875">-9250</cx:pt>
          <cx:pt idx="3876">-5250</cx:pt>
          <cx:pt idx="3877">-3000</cx:pt>
          <cx:pt idx="3878">-2500</cx:pt>
          <cx:pt idx="3879">-3000</cx:pt>
          <cx:pt idx="3880">0</cx:pt>
          <cx:pt idx="3881">750</cx:pt>
          <cx:pt idx="3882">-2000</cx:pt>
          <cx:pt idx="3883">-3500</cx:pt>
          <cx:pt idx="3884">-2000</cx:pt>
          <cx:pt idx="3885">-3500</cx:pt>
          <cx:pt idx="3886">-1250</cx:pt>
          <cx:pt idx="3887">-3500</cx:pt>
          <cx:pt idx="3888">-6750</cx:pt>
          <cx:pt idx="3889">-3500</cx:pt>
          <cx:pt idx="3890">-6750</cx:pt>
          <cx:pt idx="3891">-1500</cx:pt>
          <cx:pt idx="3892">-3000</cx:pt>
          <cx:pt idx="3893">-1250</cx:pt>
          <cx:pt idx="3894">-3000</cx:pt>
          <cx:pt idx="3895">-500</cx:pt>
          <cx:pt idx="3896">-3000</cx:pt>
          <cx:pt idx="3897">750</cx:pt>
          <cx:pt idx="3898">1500</cx:pt>
          <cx:pt idx="3899">1750</cx:pt>
          <cx:pt idx="3900">2500</cx:pt>
          <cx:pt idx="3901">3000</cx:pt>
          <cx:pt idx="3902">2000</cx:pt>
          <cx:pt idx="3903">2500</cx:pt>
          <cx:pt idx="3904">-5750</cx:pt>
          <cx:pt idx="3905">-6750</cx:pt>
          <cx:pt idx="3906">-6750</cx:pt>
          <cx:pt idx="3907">-4000</cx:pt>
          <cx:pt idx="3908">-7750</cx:pt>
          <cx:pt idx="3909">-7750</cx:pt>
          <cx:pt idx="3910">-5250</cx:pt>
          <cx:pt idx="3911">-9250</cx:pt>
          <cx:pt idx="3912">-2500</cx:pt>
          <cx:pt idx="3913">-4250</cx:pt>
          <cx:pt idx="3914">-1500</cx:pt>
          <cx:pt idx="3915">-4250</cx:pt>
          <cx:pt idx="3916">-2000</cx:pt>
          <cx:pt idx="3917">-3500</cx:pt>
          <cx:pt idx="3918">-2000</cx:pt>
          <cx:pt idx="3919">-4250</cx:pt>
          <cx:pt idx="3920">-1500</cx:pt>
          <cx:pt idx="3921">-3500</cx:pt>
          <cx:pt idx="3922">-1500</cx:pt>
          <cx:pt idx="3923">-3000</cx:pt>
          <cx:pt idx="3924">-1250</cx:pt>
          <cx:pt idx="3925">-4500</cx:pt>
          <cx:pt idx="3926">-1500</cx:pt>
          <cx:pt idx="3927">0</cx:pt>
          <cx:pt idx="3928">-3750</cx:pt>
          <cx:pt idx="3929">-500</cx:pt>
          <cx:pt idx="3930">-4500</cx:pt>
          <cx:pt idx="3931">-1250</cx:pt>
          <cx:pt idx="3932">-1500</cx:pt>
          <cx:pt idx="3933">-1250</cx:pt>
          <cx:pt idx="3934">-4500</cx:pt>
          <cx:pt idx="3935">-1500</cx:pt>
          <cx:pt idx="3936">-3250</cx:pt>
          <cx:pt idx="3937">-1250</cx:pt>
          <cx:pt idx="3938">-4500</cx:pt>
          <cx:pt idx="3939">-1500</cx:pt>
          <cx:pt idx="3940">0</cx:pt>
          <cx:pt idx="3941">-3750</cx:pt>
          <cx:pt idx="3942">-500</cx:pt>
          <cx:pt idx="3943">-4500</cx:pt>
          <cx:pt idx="3944">-4500</cx:pt>
          <cx:pt idx="3945">-1500</cx:pt>
          <cx:pt idx="3946">-6500</cx:pt>
          <cx:pt idx="3947">-4500</cx:pt>
          <cx:pt idx="3948">-1500</cx:pt>
          <cx:pt idx="3949">-1250</cx:pt>
          <cx:pt idx="3950">-4500</cx:pt>
          <cx:pt idx="3951">-1500</cx:pt>
          <cx:pt idx="3952">-1250</cx:pt>
          <cx:pt idx="3953">-4500</cx:pt>
          <cx:pt idx="3954">-1500</cx:pt>
          <cx:pt idx="3955">-3250</cx:pt>
          <cx:pt idx="3956">-6750</cx:pt>
          <cx:pt idx="3957">-7750</cx:pt>
          <cx:pt idx="3958">-6750</cx:pt>
          <cx:pt idx="3959">-9250</cx:pt>
          <cx:pt idx="3960">-750</cx:pt>
          <cx:pt idx="3961">-1250</cx:pt>
          <cx:pt idx="3962">-2500</cx:pt>
          <cx:pt idx="3963">-1500</cx:pt>
          <cx:pt idx="3964">0</cx:pt>
          <cx:pt idx="3965">-1250</cx:pt>
          <cx:pt idx="3966">-1500</cx:pt>
          <cx:pt idx="3967">0</cx:pt>
          <cx:pt idx="3968">-9250</cx:pt>
          <cx:pt idx="3969">-9250</cx:pt>
          <cx:pt idx="3970">-10750</cx:pt>
          <cx:pt idx="3971">-9250</cx:pt>
          <cx:pt idx="3972">-9250</cx:pt>
          <cx:pt idx="3973">-6750</cx:pt>
          <cx:pt idx="3974">-5000</cx:pt>
          <cx:pt idx="3975">-7750</cx:pt>
          <cx:pt idx="3976">-6750</cx:pt>
          <cx:pt idx="3977">-6750</cx:pt>
          <cx:pt idx="3978">-9250</cx:pt>
          <cx:pt idx="3979">-5750</cx:pt>
          <cx:pt idx="3980">-4250</cx:pt>
          <cx:pt idx="3981">-5750</cx:pt>
          <cx:pt idx="3982">-6750</cx:pt>
          <cx:pt idx="3983">-6750</cx:pt>
          <cx:pt idx="3984">-5000</cx:pt>
          <cx:pt idx="3985">-7750</cx:pt>
          <cx:pt idx="3986">-7750</cx:pt>
          <cx:pt idx="3987">-6750</cx:pt>
          <cx:pt idx="3988">-9250</cx:pt>
          <cx:pt idx="3989">-5000</cx:pt>
          <cx:pt idx="3990">-5750</cx:pt>
          <cx:pt idx="3991">-6750</cx:pt>
          <cx:pt idx="3992">-6750</cx:pt>
          <cx:pt idx="3993">-7750</cx:pt>
          <cx:pt idx="3994">-9250</cx:pt>
          <cx:pt idx="3995">-7750</cx:pt>
          <cx:pt idx="3996">-7750</cx:pt>
          <cx:pt idx="3997">-10750</cx:pt>
          <cx:pt idx="3998">-2500</cx:pt>
          <cx:pt idx="3999">-3000</cx:pt>
          <cx:pt idx="4000">-3000</cx:pt>
          <cx:pt idx="4001">-1250</cx:pt>
          <cx:pt idx="4002">-1500</cx:pt>
          <cx:pt idx="4003">-1500</cx:pt>
          <cx:pt idx="4004">-1500</cx:pt>
          <cx:pt idx="4005">-500</cx:pt>
          <cx:pt idx="4006">1000</cx:pt>
          <cx:pt idx="4007">250</cx:pt>
          <cx:pt idx="4008">0</cx:pt>
          <cx:pt idx="4009">-2750</cx:pt>
          <cx:pt idx="4010">-3750</cx:pt>
          <cx:pt idx="4011">250</cx:pt>
          <cx:pt idx="4012">-2750</cx:pt>
          <cx:pt idx="4013">1500</cx:pt>
          <cx:pt idx="4014">1000</cx:pt>
          <cx:pt idx="4015">-2000</cx:pt>
          <cx:pt idx="4016">-1500</cx:pt>
          <cx:pt idx="4017">-750</cx:pt>
          <cx:pt idx="4018">-2500</cx:pt>
          <cx:pt idx="4019">-4500</cx:pt>
          <cx:pt idx="4020">-5000</cx:pt>
          <cx:pt idx="4021">-6750</cx:pt>
          <cx:pt idx="4022">-5000</cx:pt>
          <cx:pt idx="4023">-6750</cx:pt>
          <cx:pt idx="4024">-6750</cx:pt>
          <cx:pt idx="4025">-6750</cx:pt>
          <cx:pt idx="4026">-9250</cx:pt>
          <cx:pt idx="4027">-5750</cx:pt>
          <cx:pt idx="4028">-4250</cx:pt>
          <cx:pt idx="4029">-5000</cx:pt>
          <cx:pt idx="4030">-5750</cx:pt>
          <cx:pt idx="4031">-6750</cx:pt>
          <cx:pt idx="4032">-7750</cx:pt>
          <cx:pt idx="4033">-7750</cx:pt>
          <cx:pt idx="4034">-9250</cx:pt>
          <cx:pt idx="4035">-9250</cx:pt>
          <cx:pt idx="4036">-5000</cx:pt>
          <cx:pt idx="4037">-7750</cx:pt>
          <cx:pt idx="4038">-6750</cx:pt>
          <cx:pt idx="4039">-9250</cx:pt>
          <cx:pt idx="4040">-5000</cx:pt>
          <cx:pt idx="4041">-7750</cx:pt>
          <cx:pt idx="4042">-7750</cx:pt>
          <cx:pt idx="4043">-9250</cx:pt>
          <cx:pt idx="4044">-1250</cx:pt>
          <cx:pt idx="4045">-4500</cx:pt>
          <cx:pt idx="4046">-1500</cx:pt>
          <cx:pt idx="4047">0</cx:pt>
          <cx:pt idx="4048">-3750</cx:pt>
          <cx:pt idx="4049">-500</cx:pt>
          <cx:pt idx="4050">-5000</cx:pt>
          <cx:pt idx="4051">-6500</cx:pt>
          <cx:pt idx="4052">-7750</cx:pt>
          <cx:pt idx="4053">-2000</cx:pt>
          <cx:pt idx="4054">-4500</cx:pt>
          <cx:pt idx="4055">-1250</cx:pt>
          <cx:pt idx="4056">-1500</cx:pt>
          <cx:pt idx="4057">0</cx:pt>
          <cx:pt idx="4058">-3750</cx:pt>
          <cx:pt idx="4059">-500</cx:pt>
          <cx:pt idx="4060">-750</cx:pt>
          <cx:pt idx="4061">1000</cx:pt>
          <cx:pt idx="4062">250</cx:pt>
          <cx:pt idx="4063">0</cx:pt>
          <cx:pt idx="4064">-2750</cx:pt>
          <cx:pt idx="4065">-3750</cx:pt>
          <cx:pt idx="4066">-3500</cx:pt>
          <cx:pt idx="4067">-3000</cx:pt>
          <cx:pt idx="4068">-1500</cx:pt>
          <cx:pt idx="4069">-2500</cx:pt>
          <cx:pt idx="4070">-1250</cx:pt>
          <cx:pt idx="4071">-2000</cx:pt>
          <cx:pt idx="4072">-9250</cx:pt>
          <cx:pt idx="4073">-7750</cx:pt>
          <cx:pt idx="4074">-10750</cx:pt>
          <cx:pt idx="4075">-5750</cx:pt>
          <cx:pt idx="4076">-7750</cx:pt>
          <cx:pt idx="4077">-7750</cx:pt>
          <cx:pt idx="4078">-9250</cx:pt>
          <cx:pt idx="4079">-9250</cx:pt>
          <cx:pt idx="4080">-10750</cx:pt>
          <cx:pt idx="4081">-9250</cx:pt>
          <cx:pt idx="4082">-9250</cx:pt>
          <cx:pt idx="4083">-6750</cx:pt>
          <cx:pt idx="4084">-6750</cx:pt>
          <cx:pt idx="4085">-9250</cx:pt>
          <cx:pt idx="4086">-2500</cx:pt>
          <cx:pt idx="4087">-3500</cx:pt>
          <cx:pt idx="4088">-3000</cx:pt>
          <cx:pt idx="4089">-500</cx:pt>
          <cx:pt idx="4090">-3000</cx:pt>
          <cx:pt idx="4091">-2500</cx:pt>
          <cx:pt idx="4092">-4250</cx:pt>
          <cx:pt idx="4093">-3500</cx:pt>
          <cx:pt idx="4094">-1250</cx:pt>
          <cx:pt idx="4095">-3500</cx:pt>
          <cx:pt idx="4096">-3000</cx:pt>
          <cx:pt idx="4097">-5750</cx:pt>
          <cx:pt idx="4098">-9250</cx:pt>
          <cx:pt idx="4099">-6750</cx:pt>
          <cx:pt idx="4100">-3500</cx:pt>
          <cx:pt idx="4101">-5000</cx:pt>
          <cx:pt idx="4102">-6750</cx:pt>
          <cx:pt idx="4103">-3000</cx:pt>
          <cx:pt idx="4104">-1250</cx:pt>
          <cx:pt idx="4105">-2500</cx:pt>
          <cx:pt idx="4106">-3500</cx:pt>
          <cx:pt idx="4107">-3000</cx:pt>
          <cx:pt idx="4108">-1500</cx:pt>
          <cx:pt idx="4109">-6750</cx:pt>
          <cx:pt idx="4110">-9250</cx:pt>
          <cx:pt idx="4111">-5750</cx:pt>
          <cx:pt idx="4112">-5750</cx:pt>
          <cx:pt idx="4113">-5750</cx:pt>
          <cx:pt idx="4114">-5000</cx:pt>
          <cx:pt idx="4115">-9250</cx:pt>
          <cx:pt idx="4116">-4250</cx:pt>
          <cx:pt idx="4117">-5750</cx:pt>
          <cx:pt idx="4118">-4250</cx:pt>
          <cx:pt idx="4119">-2000</cx:pt>
          <cx:pt idx="4120">-5750</cx:pt>
          <cx:pt idx="4121">-9250</cx:pt>
          <cx:pt idx="4122">-5750</cx:pt>
          <cx:pt idx="4123">-750</cx:pt>
          <cx:pt idx="4124">-1250</cx:pt>
          <cx:pt idx="4125">750</cx:pt>
          <cx:pt idx="4126">0</cx:pt>
          <cx:pt idx="4127">-500</cx:pt>
          <cx:pt idx="4128">1000</cx:pt>
          <cx:pt idx="4129">1750</cx:pt>
          <cx:pt idx="4130">-750</cx:pt>
          <cx:pt idx="4131">750</cx:pt>
          <cx:pt idx="4132">0</cx:pt>
          <cx:pt idx="4133">1000</cx:pt>
          <cx:pt idx="4134">-750</cx:pt>
          <cx:pt idx="4135">-1250</cx:pt>
          <cx:pt idx="4136">0</cx:pt>
          <cx:pt idx="4137">-250</cx:pt>
          <cx:pt idx="4138">-5000</cx:pt>
          <cx:pt idx="4139">-6750</cx:pt>
          <cx:pt idx="4140">-7750</cx:pt>
          <cx:pt idx="4141">-3500</cx:pt>
          <cx:pt idx="4142">-5000</cx:pt>
          <cx:pt idx="4143">-4250</cx:pt>
          <cx:pt idx="4144">-2000</cx:pt>
          <cx:pt idx="4145">-4250</cx:pt>
          <cx:pt idx="4146">-6750</cx:pt>
          <cx:pt idx="4147">-4250</cx:pt>
          <cx:pt idx="4148">-5750</cx:pt>
          <cx:pt idx="4149">-9250</cx:pt>
          <cx:pt idx="4150">-5750</cx:pt>
          <cx:pt idx="4151">-3500</cx:pt>
          <cx:pt idx="4152">-5000</cx:pt>
          <cx:pt idx="4153">-5000</cx:pt>
          <cx:pt idx="4154">-6750</cx:pt>
          <cx:pt idx="4155">-5000</cx:pt>
          <cx:pt idx="4156">-7750</cx:pt>
          <cx:pt idx="4157">-5750</cx:pt>
          <cx:pt idx="4158">-4250</cx:pt>
          <cx:pt idx="4159">-6750</cx:pt>
          <cx:pt idx="4160">-9250</cx:pt>
          <cx:pt idx="4161">-5750</cx:pt>
          <cx:pt idx="4162">-5000</cx:pt>
          <cx:pt idx="4163">-6750</cx:pt>
          <cx:pt idx="4164">-500</cx:pt>
          <cx:pt idx="4165">-500</cx:pt>
          <cx:pt idx="4166">-2000</cx:pt>
          <cx:pt idx="4167">-3000</cx:pt>
          <cx:pt idx="4168">-2500</cx:pt>
          <cx:pt idx="4169">-5750</cx:pt>
          <cx:pt idx="4170">-6750</cx:pt>
          <cx:pt idx="4171">-2500</cx:pt>
          <cx:pt idx="4172">-3000</cx:pt>
          <cx:pt idx="4173">-2000</cx:pt>
          <cx:pt idx="4174">-3000</cx:pt>
          <cx:pt idx="4175">-3000</cx:pt>
          <cx:pt idx="4176">-750</cx:pt>
          <cx:pt idx="4177">-2000</cx:pt>
          <cx:pt idx="4178">-3000</cx:pt>
          <cx:pt idx="4179">-1500</cx:pt>
          <cx:pt idx="4180">-3000</cx:pt>
          <cx:pt idx="4181">-1250</cx:pt>
          <cx:pt idx="4182">-500</cx:pt>
          <cx:pt idx="4183">-500</cx:pt>
          <cx:pt idx="4184">-2500</cx:pt>
          <cx:pt idx="4185">-3500</cx:pt>
          <cx:pt idx="4186">-750</cx:pt>
          <cx:pt idx="4187">-750</cx:pt>
          <cx:pt idx="4188">-3000</cx:pt>
          <cx:pt idx="4189">-3000</cx:pt>
          <cx:pt idx="4190">-3500</cx:pt>
          <cx:pt idx="4191">-2000</cx:pt>
          <cx:pt idx="4192">-2000</cx:pt>
          <cx:pt idx="4193">-750</cx:pt>
          <cx:pt idx="4194">-2000</cx:pt>
          <cx:pt idx="4195">-2500</cx:pt>
          <cx:pt idx="4196">-1250</cx:pt>
          <cx:pt idx="4197">-750</cx:pt>
          <cx:pt idx="4198">1000</cx:pt>
          <cx:pt idx="4199">-250</cx:pt>
          <cx:pt idx="4200">-750</cx:pt>
          <cx:pt idx="4201">-3000</cx:pt>
          <cx:pt idx="4202">-3000</cx:pt>
          <cx:pt idx="4203">-2500</cx:pt>
          <cx:pt idx="4204">-2500</cx:pt>
          <cx:pt idx="4205">-2000</cx:pt>
          <cx:pt idx="4206">-3500</cx:pt>
          <cx:pt idx="4207">-5000</cx:pt>
          <cx:pt idx="4208">-3500</cx:pt>
          <cx:pt idx="4209">-4250</cx:pt>
          <cx:pt idx="4210">-5000</cx:pt>
          <cx:pt idx="4211">-5000</cx:pt>
          <cx:pt idx="4212">-3500</cx:pt>
          <cx:pt idx="4213">-4250</cx:pt>
          <cx:pt idx="4214">-3500</cx:pt>
          <cx:pt idx="4215">-5750</cx:pt>
          <cx:pt idx="4216">-3500</cx:pt>
          <cx:pt idx="4217">-4250</cx:pt>
          <cx:pt idx="4218">-5000</cx:pt>
          <cx:pt idx="4219">-3500</cx:pt>
          <cx:pt idx="4220">-3500</cx:pt>
          <cx:pt idx="4221">-3500</cx:pt>
          <cx:pt idx="4222">-5750</cx:pt>
          <cx:pt idx="4223">-5750</cx:pt>
          <cx:pt idx="4224">-6750</cx:pt>
          <cx:pt idx="4225">-6750</cx:pt>
          <cx:pt idx="4226">-4000</cx:pt>
          <cx:pt idx="4227">-4250</cx:pt>
          <cx:pt idx="4228">-5000</cx:pt>
          <cx:pt idx="4229">-6750</cx:pt>
          <cx:pt idx="4230">-4500</cx:pt>
          <cx:pt idx="4231">-5000</cx:pt>
          <cx:pt idx="4232">-7750</cx:pt>
          <cx:pt idx="4233">-4500</cx:pt>
          <cx:pt idx="4234">-3500</cx:pt>
          <cx:pt idx="4235">-4250</cx:pt>
          <cx:pt idx="4236">-3000</cx:pt>
          <cx:pt idx="4237">-3500</cx:pt>
          <cx:pt idx="4238">-5000</cx:pt>
          <cx:pt idx="4239">-7750</cx:pt>
          <cx:pt idx="4240">-4250</cx:pt>
          <cx:pt idx="4241">-5000</cx:pt>
          <cx:pt idx="4242">-5750</cx:pt>
          <cx:pt idx="4243">-6750</cx:pt>
          <cx:pt idx="4244">-6750</cx:pt>
          <cx:pt idx="4245">-4000</cx:pt>
          <cx:pt idx="4246">-5000</cx:pt>
          <cx:pt idx="4247">-5750</cx:pt>
          <cx:pt idx="4248">-4500</cx:pt>
          <cx:pt idx="4249">-4250</cx:pt>
          <cx:pt idx="4250">-5000</cx:pt>
          <cx:pt idx="4251">-5000</cx:pt>
          <cx:pt idx="4252">-3500</cx:pt>
          <cx:pt idx="4253">-5000</cx:pt>
          <cx:pt idx="4254">-5000</cx:pt>
          <cx:pt idx="4255">-3500</cx:pt>
          <cx:pt idx="4256">-5000</cx:pt>
          <cx:pt idx="4257">-3500</cx:pt>
          <cx:pt idx="4258">-5000</cx:pt>
          <cx:pt idx="4259">-4250</cx:pt>
          <cx:pt idx="4260">-3500</cx:pt>
          <cx:pt idx="4261">-5000</cx:pt>
          <cx:pt idx="4262">-3500</cx:pt>
          <cx:pt idx="4263">-9250</cx:pt>
          <cx:pt idx="4264">-9250</cx:pt>
          <cx:pt idx="4265">-4250</cx:pt>
          <cx:pt idx="4266">-5000</cx:pt>
          <cx:pt idx="4267">-6750</cx:pt>
          <cx:pt idx="4268">-7750</cx:pt>
          <cx:pt idx="4269">-4500</cx:pt>
          <cx:pt idx="4270">-5750</cx:pt>
          <cx:pt idx="4271">-7750</cx:pt>
          <cx:pt idx="4272">-5000</cx:pt>
          <cx:pt idx="4273">-5000</cx:pt>
          <cx:pt idx="4274">-5750</cx:pt>
          <cx:pt idx="4275">-7750</cx:pt>
          <cx:pt idx="4276">-4500</cx:pt>
          <cx:pt idx="4277">-5000</cx:pt>
          <cx:pt idx="4278">-5000</cx:pt>
          <cx:pt idx="4279">-6750</cx:pt>
          <cx:pt idx="4280">-7750</cx:pt>
          <cx:pt idx="4281">-5750</cx:pt>
          <cx:pt idx="4282">-4500</cx:pt>
          <cx:pt idx="4283">-4500</cx:pt>
          <cx:pt idx="4284">-7750</cx:pt>
          <cx:pt idx="4285">-7750</cx:pt>
          <cx:pt idx="4286">-5250</cx:pt>
          <cx:pt idx="4287">-9250</cx:pt>
          <cx:pt idx="4288">-7750</cx:pt>
          <cx:pt idx="4289">-4500</cx:pt>
          <cx:pt idx="4290">-9250</cx:pt>
          <cx:pt idx="4291">-5250</cx:pt>
          <cx:pt idx="4292">-6750</cx:pt>
          <cx:pt idx="4293">-3500</cx:pt>
          <cx:pt idx="4294">-6750</cx:pt>
          <cx:pt idx="4295">-2000</cx:pt>
          <cx:pt idx="4296">-3500</cx:pt>
          <cx:pt idx="4297">-2000</cx:pt>
          <cx:pt idx="4298">-3500</cx:pt>
          <cx:pt idx="4299">-1250</cx:pt>
          <cx:pt idx="4300">-3500</cx:pt>
          <cx:pt idx="4301">-1500</cx:pt>
          <cx:pt idx="4302">-3000</cx:pt>
          <cx:pt idx="4303">-1250</cx:pt>
          <cx:pt idx="4304">-3000</cx:pt>
          <cx:pt idx="4305">-500</cx:pt>
          <cx:pt idx="4306">-3000</cx:pt>
          <cx:pt idx="4307">-2000</cx:pt>
          <cx:pt idx="4308">-3500</cx:pt>
          <cx:pt idx="4309">-2000</cx:pt>
          <cx:pt idx="4310">-3000</cx:pt>
          <cx:pt idx="4311">-1250</cx:pt>
          <cx:pt idx="4312">-3000</cx:pt>
          <cx:pt idx="4313">-2000</cx:pt>
          <cx:pt idx="4314">-3500</cx:pt>
          <cx:pt idx="4315">-2000</cx:pt>
          <cx:pt idx="4316">-3500</cx:pt>
          <cx:pt idx="4317">-1250</cx:pt>
          <cx:pt idx="4318">-3500</cx:pt>
          <cx:pt idx="4319">-2500</cx:pt>
          <cx:pt idx="4320">-4250</cx:pt>
          <cx:pt idx="4321">-1500</cx:pt>
          <cx:pt idx="4322">-4250</cx:pt>
          <cx:pt idx="4323">-2000</cx:pt>
          <cx:pt idx="4324">-3500</cx:pt>
          <cx:pt idx="4325">-2000</cx:pt>
          <cx:pt idx="4326">-4250</cx:pt>
          <cx:pt idx="4327">-1500</cx:pt>
          <cx:pt idx="4328">-3500</cx:pt>
          <cx:pt idx="4329">-1500</cx:pt>
          <cx:pt idx="4330">-3000</cx:pt>
          <cx:pt idx="4331">-750</cx:pt>
          <cx:pt idx="4332">-750</cx:pt>
          <cx:pt idx="4333">0</cx:pt>
          <cx:pt idx="4334">-500</cx:pt>
          <cx:pt idx="4335">0</cx:pt>
          <cx:pt idx="4336">1500</cx:pt>
          <cx:pt idx="4337">500</cx:pt>
          <cx:pt idx="4338">250</cx:pt>
          <cx:pt idx="4339">500</cx:pt>
          <cx:pt idx="4340">750</cx:pt>
          <cx:pt idx="4341">250</cx:pt>
          <cx:pt idx="4342">3000</cx:pt>
          <cx:pt idx="4343">2500</cx:pt>
          <cx:pt idx="4344">0</cx:pt>
          <cx:pt idx="4345">500</cx:pt>
          <cx:pt idx="4346">-500</cx:pt>
          <cx:pt idx="4347">-750</cx:pt>
          <cx:pt idx="4348">-750</cx:pt>
          <cx:pt idx="4349">-500</cx:pt>
          <cx:pt idx="4350">-500</cx:pt>
          <cx:pt idx="4351">-500</cx:pt>
          <cx:pt idx="4352">0</cx:pt>
          <cx:pt idx="4353">250</cx:pt>
          <cx:pt idx="4354">750</cx:pt>
          <cx:pt idx="4355">1500</cx:pt>
          <cx:pt idx="4356">1250</cx:pt>
          <cx:pt idx="4357">-2000</cx:pt>
          <cx:pt idx="4358">-1500</cx:pt>
          <cx:pt idx="4359">-2000</cx:pt>
          <cx:pt idx="4360">-1500</cx:pt>
          <cx:pt idx="4361">-1250</cx:pt>
          <cx:pt idx="4362">-2000</cx:pt>
          <cx:pt idx="4363">-1250</cx:pt>
          <cx:pt idx="4364">-2000</cx:pt>
          <cx:pt idx="4365">-2000</cx:pt>
          <cx:pt idx="4366">-750</cx:pt>
          <cx:pt idx="4367">-250</cx:pt>
          <cx:pt idx="4368">750</cx:pt>
          <cx:pt idx="4369">-250</cx:pt>
          <cx:pt idx="4370">0</cx:pt>
          <cx:pt idx="4371">-1500</cx:pt>
          <cx:pt idx="4372">-1500</cx:pt>
          <cx:pt idx="4373">-1250</cx:pt>
          <cx:pt idx="4374">-2500</cx:pt>
          <cx:pt idx="4375">-2500</cx:pt>
          <cx:pt idx="4376">-1000</cx:pt>
          <cx:pt idx="4377">-3500</cx:pt>
          <cx:pt idx="4378">-3500</cx:pt>
          <cx:pt idx="4379">-5000</cx:pt>
          <cx:pt idx="4380">-6750</cx:pt>
          <cx:pt idx="4381">-2500</cx:pt>
          <cx:pt idx="4382">-4250</cx:pt>
          <cx:pt idx="4383">-750</cx:pt>
          <cx:pt idx="4384">-2500</cx:pt>
          <cx:pt idx="4385">-750</cx:pt>
          <cx:pt idx="4386">-1500</cx:pt>
          <cx:pt idx="4387">-3500</cx:pt>
          <cx:pt idx="4388">-3000</cx:pt>
          <cx:pt idx="4389">-4250</cx:pt>
          <cx:pt idx="4390">-1500</cx:pt>
          <cx:pt idx="4391">-3000</cx:pt>
          <cx:pt idx="4392">-1000</cx:pt>
          <cx:pt idx="4393">-2000</cx:pt>
          <cx:pt idx="4394">-3500</cx:pt>
          <cx:pt idx="4395">-5000</cx:pt>
          <cx:pt idx="4396">-3000</cx:pt>
          <cx:pt idx="4397">-4250</cx:pt>
          <cx:pt idx="4398">-3500</cx:pt>
          <cx:pt idx="4399">-3500</cx:pt>
          <cx:pt idx="4400">-2500</cx:pt>
          <cx:pt idx="4401">-4250</cx:pt>
          <cx:pt idx="4402">-750</cx:pt>
          <cx:pt idx="4403">-2500</cx:pt>
          <cx:pt idx="4404">-750</cx:pt>
          <cx:pt idx="4405">-1500</cx:pt>
          <cx:pt idx="4406">-3500</cx:pt>
          <cx:pt idx="4407">-3000</cx:pt>
          <cx:pt idx="4408">-4250</cx:pt>
          <cx:pt idx="4409">-1500</cx:pt>
          <cx:pt idx="4410">-3000</cx:pt>
          <cx:pt idx="4411">-1000</cx:pt>
          <cx:pt idx="4412">-2000</cx:pt>
          <cx:pt idx="4413">-3500</cx:pt>
          <cx:pt idx="4414">-5750</cx:pt>
          <cx:pt idx="4415">-9250</cx:pt>
          <cx:pt idx="4416">-5000</cx:pt>
          <cx:pt idx="4417">-4250</cx:pt>
          <cx:pt idx="4418">-9250</cx:pt>
          <cx:pt idx="4419">-5000</cx:pt>
          <cx:pt idx="4420">-9250</cx:pt>
          <cx:pt idx="4421">-5000</cx:pt>
          <cx:pt idx="4422">-4250</cx:pt>
          <cx:pt idx="4423">-3500</cx:pt>
          <cx:pt idx="4424">-3500</cx:pt>
          <cx:pt idx="4425">-23500</cx:pt>
          <cx:pt idx="4426">-2500</cx:pt>
          <cx:pt idx="4427">-2500</cx:pt>
          <cx:pt idx="4428">-2500</cx:pt>
          <cx:pt idx="4429">-4250</cx:pt>
          <cx:pt idx="4430">-6750</cx:pt>
          <cx:pt idx="4431">-6750</cx:pt>
          <cx:pt idx="4432">-6750</cx:pt>
          <cx:pt idx="4433">-15000</cx:pt>
          <cx:pt idx="4434">-500</cx:pt>
          <cx:pt idx="4435">-250</cx:pt>
          <cx:pt idx="4436">250</cx:pt>
          <cx:pt idx="4437">-750</cx:pt>
          <cx:pt idx="4438">-250</cx:pt>
          <cx:pt idx="4439">-1250</cx:pt>
          <cx:pt idx="4440">-1500</cx:pt>
          <cx:pt idx="4441">-1500</cx:pt>
          <cx:pt idx="4442">-2000</cx:pt>
          <cx:pt idx="4443">-500</cx:pt>
          <cx:pt idx="4444">-500</cx:pt>
          <cx:pt idx="4445">-3000</cx:pt>
          <cx:pt idx="4446">-3000</cx:pt>
          <cx:pt idx="4447">-2500</cx:pt>
          <cx:pt idx="4448">-3750</cx:pt>
          <cx:pt idx="4449">-250</cx:pt>
          <cx:pt idx="4450">-2000</cx:pt>
          <cx:pt idx="4451">-4500</cx:pt>
          <cx:pt idx="4452">-250</cx:pt>
          <cx:pt idx="4453">-5000</cx:pt>
          <cx:pt idx="4454">-4500</cx:pt>
          <cx:pt idx="4455">-2000</cx:pt>
          <cx:pt idx="4456">-7250</cx:pt>
          <cx:pt idx="4457">-9500</cx:pt>
          <cx:pt idx="4458">-9500</cx:pt>
          <cx:pt idx="4459">-8250</cx:pt>
          <cx:pt idx="4460">-2000</cx:pt>
          <cx:pt idx="4461">-2500</cx:pt>
          <cx:pt idx="4462">-3000</cx:pt>
          <cx:pt idx="4463">-750</cx:pt>
          <cx:pt idx="4464">-3000</cx:pt>
          <cx:pt idx="4465">-3000</cx:pt>
          <cx:pt idx="4466">-3000</cx:pt>
          <cx:pt idx="4467">-2500</cx:pt>
          <cx:pt idx="4468">-2500</cx:pt>
          <cx:pt idx="4469">-2000</cx:pt>
          <cx:pt idx="4470">-2500</cx:pt>
          <cx:pt idx="4471">-2500</cx:pt>
          <cx:pt idx="4472">-750</cx:pt>
          <cx:pt idx="4473">-1250</cx:pt>
          <cx:pt idx="4474">750</cx:pt>
          <cx:pt idx="4475">0</cx:pt>
          <cx:pt idx="4476">-500</cx:pt>
          <cx:pt idx="4477">1000</cx:pt>
          <cx:pt idx="4478">-500</cx:pt>
          <cx:pt idx="4479">750</cx:pt>
          <cx:pt idx="4480">0</cx:pt>
          <cx:pt idx="4481">1000</cx:pt>
          <cx:pt idx="4482">-2000</cx:pt>
          <cx:pt idx="4483">-3000</cx:pt>
          <cx:pt idx="4484">-3000</cx:pt>
          <cx:pt idx="4485">-2000</cx:pt>
          <cx:pt idx="4486">-2000</cx:pt>
          <cx:pt idx="4487">-2000</cx:pt>
          <cx:pt idx="4488">-2500</cx:pt>
          <cx:pt idx="4489">-750</cx:pt>
          <cx:pt idx="4490">1000</cx:pt>
          <cx:pt idx="4491">-250</cx:pt>
          <cx:pt idx="4492">-750</cx:pt>
          <cx:pt idx="4493">-3000</cx:pt>
          <cx:pt idx="4494">-2500</cx:pt>
          <cx:pt idx="4495">-1250</cx:pt>
          <cx:pt idx="4496">-2750</cx:pt>
          <cx:pt idx="4497">-250</cx:pt>
          <cx:pt idx="4498">-2000</cx:pt>
          <cx:pt idx="4499">250</cx:pt>
          <cx:pt idx="4500">-2750</cx:pt>
          <cx:pt idx="4501">1500</cx:pt>
          <cx:pt idx="4502">1000</cx:pt>
          <cx:pt idx="4503">-2000</cx:pt>
          <cx:pt idx="4504">-4250</cx:pt>
          <cx:pt idx="4505">-3500</cx:pt>
          <cx:pt idx="4506">-1500</cx:pt>
          <cx:pt idx="4507">-4500</cx:pt>
          <cx:pt idx="4508">-5000</cx:pt>
          <cx:pt idx="4509">-1250</cx:pt>
          <cx:pt idx="4510">-2750</cx:pt>
          <cx:pt idx="4511">-500</cx:pt>
          <cx:pt idx="4512">-1500</cx:pt>
          <cx:pt idx="4513">-1250</cx:pt>
          <cx:pt idx="4514">-1250</cx:pt>
          <cx:pt idx="4515">-2000</cx:pt>
          <cx:pt idx="4516">-2500</cx:pt>
          <cx:pt idx="4517">-1250</cx:pt>
          <cx:pt idx="4518">-1500</cx:pt>
          <cx:pt idx="4519">-1500</cx:pt>
          <cx:pt idx="4520">-2500</cx:pt>
          <cx:pt idx="4521">-3000</cx:pt>
          <cx:pt idx="4522">-2500</cx:pt>
          <cx:pt idx="4523">-2500</cx:pt>
          <cx:pt idx="4524">-3000</cx:pt>
          <cx:pt idx="4525">-2500</cx:pt>
          <cx:pt idx="4526">-3000</cx:pt>
          <cx:pt idx="4527">-2500</cx:pt>
          <cx:pt idx="4528">-3000</cx:pt>
          <cx:pt idx="4529">-250</cx:pt>
          <cx:pt idx="4530">1000</cx:pt>
          <cx:pt idx="4531">-250</cx:pt>
          <cx:pt idx="4532">2000</cx:pt>
          <cx:pt idx="4533">1000</cx:pt>
          <cx:pt idx="4534">-250</cx:pt>
          <cx:pt idx="4535">1000</cx:pt>
          <cx:pt idx="4536">-1500</cx:pt>
          <cx:pt idx="4537">-250</cx:pt>
          <cx:pt idx="4538">-2000</cx:pt>
          <cx:pt idx="4539">-750</cx:pt>
          <cx:pt idx="4540">-3000</cx:pt>
          <cx:pt idx="4541">-2500</cx:pt>
          <cx:pt idx="4542">-2500</cx:pt>
          <cx:pt idx="4543">-250</cx:pt>
          <cx:pt idx="4544">-1500</cx:pt>
          <cx:pt idx="4545">-500</cx:pt>
          <cx:pt idx="4546">-2000</cx:pt>
          <cx:pt idx="4547">-3000</cx:pt>
          <cx:pt idx="4548">-2000</cx:pt>
          <cx:pt idx="4549">-3000</cx:pt>
          <cx:pt idx="4550">-3000</cx:pt>
          <cx:pt idx="4551">-3000</cx:pt>
          <cx:pt idx="4552">-3500</cx:pt>
          <cx:pt idx="4553">-4250</cx:pt>
          <cx:pt idx="4554">-9250</cx:pt>
          <cx:pt idx="4555">-5750</cx:pt>
          <cx:pt idx="4556">-6750</cx:pt>
          <cx:pt idx="4557">-750</cx:pt>
          <cx:pt idx="4558">-2000</cx:pt>
          <cx:pt idx="4559">-500</cx:pt>
          <cx:pt idx="4560">-3500</cx:pt>
          <cx:pt idx="4561">-750</cx:pt>
          <cx:pt idx="4562">-2500</cx:pt>
          <cx:pt idx="4563">-2500</cx:pt>
          <cx:pt idx="4564">-2000</cx:pt>
          <cx:pt idx="4565">-2000</cx:pt>
          <cx:pt idx="4566">-2000</cx:pt>
          <cx:pt idx="4567">-1500</cx:pt>
          <cx:pt idx="4568">-2500</cx:pt>
          <cx:pt idx="4569">-3000</cx:pt>
          <cx:pt idx="4570">-2500</cx:pt>
          <cx:pt idx="4571">-2500</cx:pt>
          <cx:pt idx="4572">-3000</cx:pt>
          <cx:pt idx="4573">-3500</cx:pt>
          <cx:pt idx="4574">-2500</cx:pt>
          <cx:pt idx="4575">-2500</cx:pt>
          <cx:pt idx="4576">-2000</cx:pt>
          <cx:pt idx="4577">-500</cx:pt>
          <cx:pt idx="4578">-3750</cx:pt>
          <cx:pt idx="4579">-1250</cx:pt>
          <cx:pt idx="4580">-2500</cx:pt>
          <cx:pt idx="4581">-3250</cx:pt>
          <cx:pt idx="4582">-250</cx:pt>
          <cx:pt idx="4583">-2500</cx:pt>
          <cx:pt idx="4584">250</cx:pt>
          <cx:pt idx="4585">-500</cx:pt>
          <cx:pt idx="4586">-1250</cx:pt>
          <cx:pt idx="4587">-2500</cx:pt>
          <cx:pt idx="4588">-250</cx:pt>
          <cx:pt idx="4589">-2500</cx:pt>
          <cx:pt idx="4590">250</cx:pt>
          <cx:pt idx="4591">-2000</cx:pt>
          <cx:pt idx="4592">-2000</cx:pt>
          <cx:pt idx="4593">-2000</cx:pt>
          <cx:pt idx="4594">-1500</cx:pt>
          <cx:pt idx="4595">-2500</cx:pt>
          <cx:pt idx="4596">-5000</cx:pt>
          <cx:pt idx="4597">-2000</cx:pt>
          <cx:pt idx="4598">-2500</cx:pt>
          <cx:pt idx="4599">-4500</cx:pt>
          <cx:pt idx="4600">-750</cx:pt>
          <cx:pt idx="4601">-2500</cx:pt>
          <cx:pt idx="4602">-5000</cx:pt>
          <cx:pt idx="4603">-2000</cx:pt>
          <cx:pt idx="4604">-2500</cx:pt>
          <cx:pt idx="4605">-4500</cx:pt>
          <cx:pt idx="4606">-1250</cx:pt>
          <cx:pt idx="4607">-1500</cx:pt>
          <cx:pt idx="4608">250</cx:pt>
          <cx:pt idx="4609">-2750</cx:pt>
          <cx:pt idx="4610">1500</cx:pt>
          <cx:pt idx="4611">1000</cx:pt>
          <cx:pt idx="4612">-2000</cx:pt>
          <cx:pt idx="4613">-1500</cx:pt>
          <cx:pt idx="4614">-750</cx:pt>
          <cx:pt idx="4615">-2500</cx:pt>
          <cx:pt idx="4616">-4500</cx:pt>
          <cx:pt idx="4617">-5000</cx:pt>
          <cx:pt idx="4618">-6500</cx:pt>
          <cx:pt idx="4619">-5000</cx:pt>
          <cx:pt idx="4620">-7750</cx:pt>
          <cx:pt idx="4621">-750</cx:pt>
          <cx:pt idx="4622">1000</cx:pt>
          <cx:pt idx="4623">250</cx:pt>
          <cx:pt idx="4624">0</cx:pt>
          <cx:pt idx="4625">-750</cx:pt>
          <cx:pt idx="4626">-1250</cx:pt>
          <cx:pt idx="4627">-1500</cx:pt>
          <cx:pt idx="4628">-2500</cx:pt>
          <cx:pt idx="4629">0</cx:pt>
          <cx:pt idx="4630">-1250</cx:pt>
          <cx:pt idx="4631">-1500</cx:pt>
          <cx:pt idx="4632">0</cx:pt>
          <cx:pt idx="4633">-500</cx:pt>
          <cx:pt idx="4634">1000</cx:pt>
          <cx:pt idx="4635">250</cx:pt>
          <cx:pt idx="4636">0</cx:pt>
          <cx:pt idx="4637">-2750</cx:pt>
          <cx:pt idx="4638">-2500</cx:pt>
          <cx:pt idx="4639">-3000</cx:pt>
          <cx:pt idx="4640">-1500</cx:pt>
          <cx:pt idx="4641">-1500</cx:pt>
          <cx:pt idx="4642">-500</cx:pt>
          <cx:pt idx="4643">250</cx:pt>
          <cx:pt idx="4644">0</cx:pt>
          <cx:pt idx="4645">-750</cx:pt>
          <cx:pt idx="4646">-2500</cx:pt>
          <cx:pt idx="4647">-3000</cx:pt>
          <cx:pt idx="4648">-2000</cx:pt>
          <cx:pt idx="4649">-2500</cx:pt>
          <cx:pt idx="4650">-1500</cx:pt>
          <cx:pt idx="4651">-2500</cx:pt>
          <cx:pt idx="4652">-3000</cx:pt>
          <cx:pt idx="4653">-2500</cx:pt>
          <cx:pt idx="4654">-2500</cx:pt>
          <cx:pt idx="4655">-3000</cx:pt>
          <cx:pt idx="4656">-3000</cx:pt>
          <cx:pt idx="4657">-2500</cx:pt>
          <cx:pt idx="4658">-3000</cx:pt>
          <cx:pt idx="4659">-250</cx:pt>
          <cx:pt idx="4660">-2500</cx:pt>
          <cx:pt idx="4661">-2000</cx:pt>
          <cx:pt idx="4662">-250</cx:pt>
          <cx:pt idx="4663">-2500</cx:pt>
          <cx:pt idx="4664">-2000</cx:pt>
          <cx:pt idx="4665">-3000</cx:pt>
          <cx:pt idx="4666">-3000</cx:pt>
          <cx:pt idx="4667">-500</cx:pt>
          <cx:pt idx="4668">-3000</cx:pt>
          <cx:pt idx="4669">-3000</cx:pt>
          <cx:pt idx="4670">2000</cx:pt>
          <cx:pt idx="4671">2500</cx:pt>
          <cx:pt idx="4672">1750</cx:pt>
          <cx:pt idx="4673">2500</cx:pt>
          <cx:pt idx="4674">-750</cx:pt>
          <cx:pt idx="4675">-2000</cx:pt>
          <cx:pt idx="4676">-500</cx:pt>
          <cx:pt idx="4677">-3000</cx:pt>
          <cx:pt idx="4678">-3000</cx:pt>
          <cx:pt idx="4679">-2500</cx:pt>
          <cx:pt idx="4680">-3000</cx:pt>
          <cx:pt idx="4681">-3000</cx:pt>
          <cx:pt idx="4682">-2500</cx:pt>
          <cx:pt idx="4683">-3000</cx:pt>
          <cx:pt idx="4684">-2500</cx:pt>
          <cx:pt idx="4685">-4250</cx:pt>
          <cx:pt idx="4686">-3500</cx:pt>
          <cx:pt idx="4687">-500</cx:pt>
          <cx:pt idx="4688">-3750</cx:pt>
          <cx:pt idx="4689">-3250</cx:pt>
          <cx:pt idx="4690">-250</cx:pt>
          <cx:pt idx="4691">250</cx:pt>
          <cx:pt idx="4692">-3750</cx:pt>
          <cx:pt idx="4693">-500</cx:pt>
          <cx:pt idx="4694">-3250</cx:pt>
          <cx:pt idx="4695">0</cx:pt>
          <cx:pt idx="4696">-500</cx:pt>
          <cx:pt idx="4697">-250</cx:pt>
          <cx:pt idx="4698">250</cx:pt>
          <cx:pt idx="4699">750</cx:pt>
          <cx:pt idx="4700">1500</cx:pt>
          <cx:pt idx="4701">-5750</cx:pt>
          <cx:pt idx="4702">-3000</cx:pt>
          <cx:pt idx="4703">-2500</cx:pt>
          <cx:pt idx="4704">-2000</cx:pt>
          <cx:pt idx="4705">-3750</cx:pt>
          <cx:pt idx="4706">-5750</cx:pt>
          <cx:pt idx="4707">-5750</cx:pt>
          <cx:pt idx="4708">-2500</cx:pt>
          <cx:pt idx="4709">-750</cx:pt>
          <cx:pt idx="4710">-2000</cx:pt>
          <cx:pt idx="4711">0</cx:pt>
          <cx:pt idx="4712">-250</cx:pt>
          <cx:pt idx="4713">-750</cx:pt>
          <cx:pt idx="4714">1500</cx:pt>
          <cx:pt idx="4715">1000</cx:pt>
          <cx:pt idx="4716">1000</cx:pt>
          <cx:pt idx="4717">750</cx:pt>
          <cx:pt idx="4718">-2500</cx:pt>
          <cx:pt idx="4719">-750</cx:pt>
          <cx:pt idx="4720">-15000</cx:pt>
          <cx:pt idx="4721">-15000</cx:pt>
          <cx:pt idx="4722">-12750</cx:pt>
          <cx:pt idx="4723">-15000</cx:pt>
          <cx:pt idx="4724">-3000</cx:pt>
          <cx:pt idx="4725">-3000</cx:pt>
          <cx:pt idx="4726">-2500</cx:pt>
          <cx:pt idx="4727">-2000</cx:pt>
          <cx:pt idx="4728">-1500</cx:pt>
          <cx:pt idx="4729">-1500</cx:pt>
          <cx:pt idx="4730">-750</cx:pt>
          <cx:pt idx="4731">-750</cx:pt>
          <cx:pt idx="4732">-750</cx:pt>
          <cx:pt idx="4733">-1250</cx:pt>
          <cx:pt idx="4734">750</cx:pt>
          <cx:pt idx="4735">0</cx:pt>
          <cx:pt idx="4736">-250</cx:pt>
          <cx:pt idx="4737">-750</cx:pt>
          <cx:pt idx="4738">-750</cx:pt>
          <cx:pt idx="4739">-1500</cx:pt>
          <cx:pt idx="4740">-750</cx:pt>
          <cx:pt idx="4741">-250</cx:pt>
          <cx:pt idx="4742">-500</cx:pt>
          <cx:pt idx="4743">-2000</cx:pt>
          <cx:pt idx="4744">-1500</cx:pt>
          <cx:pt idx="4745">-2000</cx:pt>
          <cx:pt idx="4746">-1250</cx:pt>
          <cx:pt idx="4747">-750</cx:pt>
          <cx:pt idx="4748">-750</cx:pt>
          <cx:pt idx="4749">-1500</cx:pt>
          <cx:pt idx="4750">-750</cx:pt>
          <cx:pt idx="4751">-250</cx:pt>
          <cx:pt idx="4752">-500</cx:pt>
          <cx:pt idx="4753">-1500</cx:pt>
          <cx:pt idx="4754">-2000</cx:pt>
          <cx:pt idx="4755">-2000</cx:pt>
          <cx:pt idx="4756">-750</cx:pt>
          <cx:pt idx="4757">-1250</cx:pt>
          <cx:pt idx="4758">-1250</cx:pt>
          <cx:pt idx="4759">-1500</cx:pt>
          <cx:pt idx="4760">-750</cx:pt>
          <cx:pt idx="4761">-500</cx:pt>
          <cx:pt idx="4762">-250</cx:pt>
          <cx:pt idx="4763">-2000</cx:pt>
          <cx:pt idx="4764">-1250</cx:pt>
          <cx:pt idx="4765">-250</cx:pt>
          <cx:pt idx="4766">-250</cx:pt>
          <cx:pt idx="4767">-250</cx:pt>
          <cx:pt idx="4768">-7750</cx:pt>
          <cx:pt idx="4769">-7750</cx:pt>
          <cx:pt idx="4770">-7750</cx:pt>
          <cx:pt idx="4771">-7750</cx:pt>
          <cx:pt idx="4772">-1500</cx:pt>
          <cx:pt idx="4773">-750</cx:pt>
          <cx:pt idx="4774">-4250</cx:pt>
          <cx:pt idx="4775">-3000</cx:pt>
          <cx:pt idx="4776">-2500</cx:pt>
          <cx:pt idx="4777">-7750</cx:pt>
          <cx:pt idx="4778">-5750</cx:pt>
          <cx:pt idx="4779">0</cx:pt>
          <cx:pt idx="4780">-250</cx:pt>
          <cx:pt idx="4781">250</cx:pt>
          <cx:pt idx="4782">-2000</cx:pt>
          <cx:pt idx="4783">-2000</cx:pt>
          <cx:pt idx="4784">-1250</cx:pt>
          <cx:pt idx="4785">-500</cx:pt>
          <cx:pt idx="4786">-1250</cx:pt>
          <cx:pt idx="4787">-500</cx:pt>
          <cx:pt idx="4788">-4500</cx:pt>
          <cx:pt idx="4789">-5000</cx:pt>
          <cx:pt idx="4790">0</cx:pt>
          <cx:pt idx="4791">250</cx:pt>
          <cx:pt idx="4792">750</cx:pt>
          <cx:pt idx="4793">0</cx:pt>
          <cx:pt idx="4794">250</cx:pt>
          <cx:pt idx="4795">-250</cx:pt>
          <cx:pt idx="4796">-5000</cx:pt>
          <cx:pt idx="4797">-4500</cx:pt>
          <cx:pt idx="4798">-5000</cx:pt>
          <cx:pt idx="4799">-9250</cx:pt>
          <cx:pt idx="4800">-250</cx:pt>
          <cx:pt idx="4801">-250</cx:pt>
          <cx:pt idx="4802">-5000</cx:pt>
          <cx:pt idx="4803">-5750</cx:pt>
          <cx:pt idx="4804">250</cx:pt>
          <cx:pt idx="4805">1250</cx:pt>
          <cx:pt idx="4806">750</cx:pt>
          <cx:pt idx="4807">0</cx:pt>
          <cx:pt idx="4808">750</cx:pt>
          <cx:pt idx="4809">-1250</cx:pt>
          <cx:pt idx="4810">0</cx:pt>
          <cx:pt idx="4811">-2000</cx:pt>
          <cx:pt idx="4812">-2000</cx:pt>
          <cx:pt idx="4813">-1500</cx:pt>
          <cx:pt idx="4814">-2000</cx:pt>
          <cx:pt idx="4815">0</cx:pt>
          <cx:pt idx="4816">-500</cx:pt>
          <cx:pt idx="4817">-1500</cx:pt>
          <cx:pt idx="4818">-1500</cx:pt>
          <cx:pt idx="4819">-750</cx:pt>
          <cx:pt idx="4820">-2000</cx:pt>
          <cx:pt idx="4821">-2500</cx:pt>
          <cx:pt idx="4822">-3500</cx:pt>
          <cx:pt idx="4823">-2500</cx:pt>
          <cx:pt idx="4824">-3000</cx:pt>
          <cx:pt idx="4825">-3000</cx:pt>
          <cx:pt idx="4826">-2000</cx:pt>
          <cx:pt idx="4827">-2000</cx:pt>
          <cx:pt idx="4828">-2000</cx:pt>
          <cx:pt idx="4829">-5000</cx:pt>
          <cx:pt idx="4830">-5000</cx:pt>
          <cx:pt idx="4831">-5250</cx:pt>
          <cx:pt idx="4832">-2500</cx:pt>
          <cx:pt idx="4833">-1500</cx:pt>
          <cx:pt idx="4834">-750</cx:pt>
          <cx:pt idx="4835">-1250</cx:pt>
          <cx:pt idx="4836">1250</cx:pt>
          <cx:pt idx="4837">0</cx:pt>
          <cx:pt idx="4838">-250</cx:pt>
          <cx:pt idx="4839">-1250</cx:pt>
          <cx:pt idx="4840">1000</cx:pt>
          <cx:pt idx="4841">1250</cx:pt>
          <cx:pt idx="4842">0</cx:pt>
          <cx:pt idx="4843">-1250</cx:pt>
          <cx:pt idx="4844">-250</cx:pt>
          <cx:pt idx="4845">-3000</cx:pt>
          <cx:pt idx="4846">-2500</cx:pt>
          <cx:pt idx="4847">-3500</cx:pt>
          <cx:pt idx="4848">-1500</cx:pt>
          <cx:pt idx="4849">-3000</cx:pt>
          <cx:pt idx="4850">-250</cx:pt>
          <cx:pt idx="4851">-2500</cx:pt>
          <cx:pt idx="4852">-1500</cx:pt>
          <cx:pt idx="4853">-750</cx:pt>
          <cx:pt idx="4854">-750</cx:pt>
          <cx:pt idx="4855">-5750</cx:pt>
          <cx:pt idx="4856">-5750</cx:pt>
          <cx:pt idx="4857">-5000</cx:pt>
          <cx:pt idx="4858">-2000</cx:pt>
          <cx:pt idx="4859">-1250</cx:pt>
          <cx:pt idx="4860">-2000</cx:pt>
          <cx:pt idx="4861">-1250</cx:pt>
          <cx:pt idx="4862">-3000</cx:pt>
          <cx:pt idx="4863">-1500</cx:pt>
          <cx:pt idx="4864">-1750</cx:pt>
          <cx:pt idx="4865">-3000</cx:pt>
          <cx:pt idx="4866">-2000</cx:pt>
          <cx:pt idx="4867">-1250</cx:pt>
          <cx:pt idx="4868">-1250</cx:pt>
          <cx:pt idx="4869">-3000</cx:pt>
          <cx:pt idx="4870">-1500</cx:pt>
          <cx:pt idx="4871">-1750</cx:pt>
          <cx:pt idx="4872">-1250</cx:pt>
          <cx:pt idx="4873">-2000</cx:pt>
          <cx:pt idx="4874">-250</cx:pt>
          <cx:pt idx="4875">-500</cx:pt>
          <cx:pt idx="4876">-250</cx:pt>
          <cx:pt idx="4877">-2500</cx:pt>
          <cx:pt idx="4878">-3000</cx:pt>
          <cx:pt idx="4879">-2000</cx:pt>
          <cx:pt idx="4880">-2500</cx:pt>
          <cx:pt idx="4881">-2500</cx:pt>
          <cx:pt idx="4882">-3000</cx:pt>
          <cx:pt idx="4883">-2500</cx:pt>
          <cx:pt idx="4884">-2500</cx:pt>
          <cx:pt idx="4885">-1500</cx:pt>
          <cx:pt idx="4886">-4250</cx:pt>
          <cx:pt idx="4887">-3500</cx:pt>
          <cx:pt idx="4888">-6500</cx:pt>
          <cx:pt idx="4889">-12750</cx:pt>
          <cx:pt idx="4890">-12750</cx:pt>
          <cx:pt idx="4891">-12750</cx:pt>
          <cx:pt idx="4892">-1250</cx:pt>
          <cx:pt idx="4893">-500</cx:pt>
          <cx:pt idx="4894">-3500</cx:pt>
          <cx:pt idx="4895">-3000</cx:pt>
          <cx:pt idx="4896">-3000</cx:pt>
          <cx:pt idx="4897">-3000</cx:pt>
          <cx:pt idx="4898">-2500</cx:pt>
          <cx:pt idx="4899">-3500</cx:pt>
          <cx:pt idx="4900">-3000</cx:pt>
          <cx:pt idx="4901">-2500</cx:pt>
          <cx:pt idx="4902">-3000</cx:pt>
          <cx:pt idx="4903">-3000</cx:pt>
          <cx:pt idx="4904">-3500</cx:pt>
          <cx:pt idx="4905">-3000</cx:pt>
          <cx:pt idx="4906">-2500</cx:pt>
          <cx:pt idx="4907">-3000</cx:pt>
          <cx:pt idx="4908">-3000</cx:pt>
          <cx:pt idx="4909">-3000</cx:pt>
          <cx:pt idx="4910">-2500</cx:pt>
          <cx:pt idx="4911">-2500</cx:pt>
          <cx:pt idx="4912">-3500</cx:pt>
          <cx:pt idx="4913">-1250</cx:pt>
          <cx:pt idx="4914">-5000</cx:pt>
          <cx:pt idx="4915">-6500</cx:pt>
          <cx:pt idx="4916">-3000</cx:pt>
          <cx:pt idx="4917">-2000</cx:pt>
          <cx:pt idx="4918">-3000</cx:pt>
          <cx:pt idx="4919">-1500</cx:pt>
          <cx:pt idx="4920">-2500</cx:pt>
          <cx:pt idx="4921">-4250</cx:pt>
          <cx:pt idx="4922">-2000</cx:pt>
          <cx:pt idx="4923">-4250</cx:pt>
          <cx:pt idx="4924">-4250</cx:pt>
          <cx:pt idx="4925">-4250</cx:pt>
          <cx:pt idx="4926">-10750</cx:pt>
          <cx:pt idx="4927">-5000</cx:pt>
          <cx:pt idx="4928">-5000</cx:pt>
          <cx:pt idx="4929">-750</cx:pt>
          <cx:pt idx="4930">-2000</cx:pt>
          <cx:pt idx="4931">-1500</cx:pt>
          <cx:pt idx="4932">-2500</cx:pt>
          <cx:pt idx="4933">-1500</cx:pt>
          <cx:pt idx="4934">-2500</cx:pt>
          <cx:pt idx="4935">-2000</cx:pt>
          <cx:pt idx="4936">-2500</cx:pt>
          <cx:pt idx="4937">-2500</cx:pt>
          <cx:pt idx="4938">-2500</cx:pt>
          <cx:pt idx="4939">-3500</cx:pt>
          <cx:pt idx="4940">-2500</cx:pt>
          <cx:pt idx="4941">-3000</cx:pt>
          <cx:pt idx="4942">-5000</cx:pt>
          <cx:pt idx="4943">-3000</cx:pt>
          <cx:pt idx="4944">-2500</cx:pt>
          <cx:pt idx="4945">-500</cx:pt>
          <cx:pt idx="4946">-3250</cx:pt>
          <cx:pt idx="4947">-250</cx:pt>
          <cx:pt idx="4948">-250</cx:pt>
          <cx:pt idx="4949">-2750</cx:pt>
          <cx:pt idx="4950">0</cx:pt>
          <cx:pt idx="4951">-500</cx:pt>
          <cx:pt idx="4952">-500</cx:pt>
          <cx:pt idx="4953">-250</cx:pt>
          <cx:pt idx="4954">0</cx:pt>
          <cx:pt idx="4955">-750</cx:pt>
          <cx:pt idx="4956">-2000</cx:pt>
          <cx:pt idx="4957">-750</cx:pt>
          <cx:pt idx="4958">-5750</cx:pt>
          <cx:pt idx="4959">-3000</cx:pt>
          <cx:pt idx="4960">-750</cx:pt>
          <cx:pt idx="4961">-2000</cx:pt>
          <cx:pt idx="4962">-250</cx:pt>
          <cx:pt idx="4963">-2000</cx:pt>
          <cx:pt idx="4964">-3000</cx:pt>
          <cx:pt idx="4965">-3000</cx:pt>
          <cx:pt idx="4966">-3000</cx:pt>
          <cx:pt idx="4967">-3000</cx:pt>
          <cx:pt idx="4968">-5000</cx:pt>
          <cx:pt idx="4969">-2500</cx:pt>
          <cx:pt idx="4970">-3500</cx:pt>
          <cx:pt idx="4971">-2000</cx:pt>
          <cx:pt idx="4972">-1500</cx:pt>
          <cx:pt idx="4973">-3000</cx:pt>
          <cx:pt idx="4974">-3500</cx:pt>
          <cx:pt idx="4975">-3500</cx:pt>
          <cx:pt idx="4976">-500</cx:pt>
          <cx:pt idx="4977">-2000</cx:pt>
          <cx:pt idx="4978">-250</cx:pt>
          <cx:pt idx="4979">-2000</cx:pt>
          <cx:pt idx="4980">-2000</cx:pt>
          <cx:pt idx="4981">-3000</cx:pt>
          <cx:pt idx="4982">-3000</cx:pt>
          <cx:pt idx="4983">-3500</cx:pt>
          <cx:pt idx="4984">-3000</cx:pt>
          <cx:pt idx="4985">-3000</cx:pt>
          <cx:pt idx="4986">-3500</cx:pt>
          <cx:pt idx="4987">-3000</cx:pt>
          <cx:pt idx="4988">-3000</cx:pt>
          <cx:pt idx="4989">-2500</cx:pt>
          <cx:pt idx="4990">-3500</cx:pt>
          <cx:pt idx="4991">-3000</cx:pt>
          <cx:pt idx="4992">-5000</cx:pt>
          <cx:pt idx="4993">-3500</cx:pt>
          <cx:pt idx="4994">-500</cx:pt>
          <cx:pt idx="4995">-2000</cx:pt>
          <cx:pt idx="4996">-250</cx:pt>
          <cx:pt idx="4997">-250</cx:pt>
          <cx:pt idx="4998">-2000</cx:pt>
          <cx:pt idx="4999">-500</cx:pt>
          <cx:pt idx="5000">-2000</cx:pt>
          <cx:pt idx="5001">-250</cx:pt>
          <cx:pt idx="5002">-250</cx:pt>
          <cx:pt idx="5003">-2000</cx:pt>
          <cx:pt idx="5004">-500</cx:pt>
          <cx:pt idx="5005">-2000</cx:pt>
          <cx:pt idx="5006">-250</cx:pt>
          <cx:pt idx="5007">-250</cx:pt>
          <cx:pt idx="5008">-2000</cx:pt>
          <cx:pt idx="5009">-750</cx:pt>
          <cx:pt idx="5010">-2000</cx:pt>
          <cx:pt idx="5011">-1500</cx:pt>
          <cx:pt idx="5012">-2000</cx:pt>
          <cx:pt idx="5013">-750</cx:pt>
          <cx:pt idx="5014">-2500</cx:pt>
          <cx:pt idx="5015">-2000</cx:pt>
          <cx:pt idx="5016">-2000</cx:pt>
          <cx:pt idx="5017">-500</cx:pt>
          <cx:pt idx="5018">250</cx:pt>
          <cx:pt idx="5019">250</cx:pt>
          <cx:pt idx="5020">-500</cx:pt>
          <cx:pt idx="5021">-2000</cx:pt>
          <cx:pt idx="5022">-250</cx:pt>
          <cx:pt idx="5023">-2000</cx:pt>
          <cx:pt idx="5024">-3500</cx:pt>
          <cx:pt idx="5025">-3500</cx:pt>
          <cx:pt idx="5026">-3000</cx:pt>
          <cx:pt idx="5027">-5750</cx:pt>
          <cx:pt idx="5028">-3000</cx:pt>
          <cx:pt idx="5029">-3500</cx:pt>
          <cx:pt idx="5030">-5000</cx:pt>
          <cx:pt idx="5031">-6750</cx:pt>
          <cx:pt idx="5032">-6750</cx:pt>
          <cx:pt idx="5033">-4000</cx:pt>
          <cx:pt idx="5034">-5000</cx:pt>
          <cx:pt idx="5035">-4500</cx:pt>
          <cx:pt idx="5036">-5000</cx:pt>
          <cx:pt idx="5037">-5750</cx:pt>
          <cx:pt idx="5038">-4250</cx:pt>
          <cx:pt idx="5039">-5750</cx:pt>
          <cx:pt idx="5040">-5750</cx:pt>
          <cx:pt idx="5041">-4000</cx:pt>
          <cx:pt idx="5042">-3500</cx:pt>
          <cx:pt idx="5043">-5000</cx:pt>
          <cx:pt idx="5044">-5000</cx:pt>
          <cx:pt idx="5045">-3500</cx:pt>
          <cx:pt idx="5046">-6750</cx:pt>
          <cx:pt idx="5047">-5000</cx:pt>
          <cx:pt idx="5048">-2500</cx:pt>
          <cx:pt idx="5049">-2500</cx:pt>
          <cx:pt idx="5050">-3000</cx:pt>
          <cx:pt idx="5051">0</cx:pt>
          <cx:pt idx="5052">500</cx:pt>
          <cx:pt idx="5053">-4250</cx:pt>
          <cx:pt idx="5054">-5750</cx:pt>
          <cx:pt idx="5055">-3500</cx:pt>
          <cx:pt idx="5056">-5750</cx:pt>
          <cx:pt idx="5057">-5750</cx:pt>
          <cx:pt idx="5058">-4000</cx:pt>
          <cx:pt idx="5059">-3500</cx:pt>
          <cx:pt idx="5060">-4250</cx:pt>
          <cx:pt idx="5061">-5000</cx:pt>
          <cx:pt idx="5062">-5000</cx:pt>
          <cx:pt idx="5063">-6750</cx:pt>
          <cx:pt idx="5064">-3500</cx:pt>
          <cx:pt idx="5065">-3500</cx:pt>
          <cx:pt idx="5066">-5750</cx:pt>
          <cx:pt idx="5067">-6750</cx:pt>
          <cx:pt idx="5068">-4000</cx:pt>
          <cx:pt idx="5069">-5750</cx:pt>
          <cx:pt idx="5070">-5750</cx:pt>
          <cx:pt idx="5071">-5000</cx:pt>
          <cx:pt idx="5072">-5750</cx:pt>
          <cx:pt idx="5073">-5750</cx:pt>
          <cx:pt idx="5074">-4500</cx:pt>
          <cx:pt idx="5075">-5000</cx:pt>
          <cx:pt idx="5076">-5000</cx:pt>
          <cx:pt idx="5077">-6750</cx:pt>
          <cx:pt idx="5078">-4500</cx:pt>
          <cx:pt idx="5079">-2500</cx:pt>
          <cx:pt idx="5080">-4250</cx:pt>
          <cx:pt idx="5081">-2500</cx:pt>
          <cx:pt idx="5082">-3500</cx:pt>
          <cx:pt idx="5083">-2000</cx:pt>
          <cx:pt idx="5084">-3500</cx:pt>
          <cx:pt idx="5085">-1500</cx:pt>
          <cx:pt idx="5086">-3000</cx:pt>
          <cx:pt idx="5087">-6750</cx:pt>
          <cx:pt idx="5088">-3500</cx:pt>
          <cx:pt idx="5089">-6750</cx:pt>
          <cx:pt idx="5090">-2000</cx:pt>
          <cx:pt idx="5091">-4250</cx:pt>
          <cx:pt idx="5092">-1500</cx:pt>
          <cx:pt idx="5093">-3000</cx:pt>
          <cx:pt idx="5094">-1500</cx:pt>
          <cx:pt idx="5095">-3000</cx:pt>
          <cx:pt idx="5096">-1250</cx:pt>
          <cx:pt idx="5097">-3000</cx:pt>
          <cx:pt idx="5098">500</cx:pt>
          <cx:pt idx="5099">1500</cx:pt>
          <cx:pt idx="5100">250</cx:pt>
          <cx:pt idx="5101">1500</cx:pt>
          <cx:pt idx="5102">2250</cx:pt>
          <cx:pt idx="5103">3000</cx:pt>
          <cx:pt idx="5104">-3000</cx:pt>
          <cx:pt idx="5105">-4250</cx:pt>
          <cx:pt idx="5106">-1500</cx:pt>
          <cx:pt idx="5107">-4250</cx:pt>
          <cx:pt idx="5108">-2000</cx:pt>
          <cx:pt idx="5109">-3500</cx:pt>
          <cx:pt idx="5110">-3000</cx:pt>
          <cx:pt idx="5111">-4250</cx:pt>
          <cx:pt idx="5112">-1500</cx:pt>
          <cx:pt idx="5113">-3500</cx:pt>
          <cx:pt idx="5114">-2000</cx:pt>
          <cx:pt idx="5115">-3500</cx:pt>
          <cx:pt idx="5116">1500</cx:pt>
          <cx:pt idx="5117">-6750</cx:pt>
          <cx:pt idx="5118">-6750</cx:pt>
          <cx:pt idx="5119">-5250</cx:pt>
          <cx:pt idx="5120">-6750</cx:pt>
          <cx:pt idx="5121">-7750</cx:pt>
          <cx:pt idx="5122">-6750</cx:pt>
          <cx:pt idx="5123">-5000</cx:pt>
          <cx:pt idx="5124">-5750</cx:pt>
          <cx:pt idx="5125">-6750</cx:pt>
          <cx:pt idx="5126">-5250</cx:pt>
          <cx:pt idx="5127">-5000</cx:pt>
          <cx:pt idx="5128">-5000</cx:pt>
          <cx:pt idx="5129">-5750</cx:pt>
          <cx:pt idx="5130">-5750</cx:pt>
          <cx:pt idx="5131">-7750</cx:pt>
          <cx:pt idx="5132">-4500</cx:pt>
          <cx:pt idx="5133">-4500</cx:pt>
          <cx:pt idx="5134">-5250</cx:pt>
          <cx:pt idx="5135">-6750</cx:pt>
          <cx:pt idx="5136">-5250</cx:pt>
          <cx:pt idx="5137">-9250</cx:pt>
          <cx:pt idx="5138">-6750</cx:pt>
          <cx:pt idx="5139">-5250</cx:pt>
          <cx:pt idx="5140">-7750</cx:pt>
          <cx:pt idx="5141">-4500</cx:pt>
          <cx:pt idx="5142">-5000</cx:pt>
          <cx:pt idx="5143">-5000</cx:pt>
          <cx:pt idx="5144">-4500</cx:pt>
          <cx:pt idx="5145">-3250</cx:pt>
          <cx:pt idx="5146">-4500</cx:pt>
          <cx:pt idx="5147">-1500</cx:pt>
          <cx:pt idx="5148">-1500</cx:pt>
          <cx:pt idx="5149">-3250</cx:pt>
          <cx:pt idx="5150">-750</cx:pt>
          <cx:pt idx="5151">-4500</cx:pt>
          <cx:pt idx="5152">-1500</cx:pt>
          <cx:pt idx="5153">-3250</cx:pt>
          <cx:pt idx="5154">-750</cx:pt>
          <cx:pt idx="5155">-1500</cx:pt>
          <cx:pt idx="5156">-4500</cx:pt>
          <cx:pt idx="5157">-1500</cx:pt>
          <cx:pt idx="5158">-500</cx:pt>
          <cx:pt idx="5159">-3250</cx:pt>
          <cx:pt idx="5160">-750</cx:pt>
          <cx:pt idx="5161">-4500</cx:pt>
          <cx:pt idx="5162">-1500</cx:pt>
          <cx:pt idx="5163">-5750</cx:pt>
          <cx:pt idx="5164">-4500</cx:pt>
          <cx:pt idx="5165">-1500</cx:pt>
          <cx:pt idx="5166">-3500</cx:pt>
          <cx:pt idx="5167">-3500</cx:pt>
          <cx:pt idx="5168">-1500</cx:pt>
          <cx:pt idx="5169">-4500</cx:pt>
          <cx:pt idx="5170">-1500</cx:pt>
          <cx:pt idx="5171">-7750</cx:pt>
          <cx:pt idx="5172">-7750</cx:pt>
          <cx:pt idx="5173">-6750</cx:pt>
          <cx:pt idx="5174">-9250</cx:pt>
          <cx:pt idx="5175">-1250</cx:pt>
          <cx:pt idx="5176">-1500</cx:pt>
          <cx:pt idx="5177">-1500</cx:pt>
          <cx:pt idx="5178">-1500</cx:pt>
          <cx:pt idx="5179">-250</cx:pt>
          <cx:pt idx="5180">-1500</cx:pt>
          <cx:pt idx="5181">-1500</cx:pt>
          <cx:pt idx="5182">-500</cx:pt>
          <cx:pt idx="5183">-9250</cx:pt>
          <cx:pt idx="5184">-9250</cx:pt>
          <cx:pt idx="5185">-12750</cx:pt>
          <cx:pt idx="5186">-9250</cx:pt>
          <cx:pt idx="5187">-9250</cx:pt>
          <cx:pt idx="5188">-6750</cx:pt>
          <cx:pt idx="5189">-5000</cx:pt>
          <cx:pt idx="5190">-7750</cx:pt>
          <cx:pt idx="5191">-7750</cx:pt>
          <cx:pt idx="5192">-6750</cx:pt>
          <cx:pt idx="5193">-9250</cx:pt>
          <cx:pt idx="5194">-4250</cx:pt>
          <cx:pt idx="5195">-5750</cx:pt>
          <cx:pt idx="5196">-6750</cx:pt>
          <cx:pt idx="5197">-6750</cx:pt>
          <cx:pt idx="5198">-6750</cx:pt>
          <cx:pt idx="5199">-5750</cx:pt>
          <cx:pt idx="5200">-7750</cx:pt>
          <cx:pt idx="5201">-7750</cx:pt>
          <cx:pt idx="5202">-6750</cx:pt>
          <cx:pt idx="5203">-10750</cx:pt>
          <cx:pt idx="5204">-5000</cx:pt>
          <cx:pt idx="5205">-6750</cx:pt>
          <cx:pt idx="5206">-6750</cx:pt>
          <cx:pt idx="5207">-7750</cx:pt>
          <cx:pt idx="5208">-7750</cx:pt>
          <cx:pt idx="5209">-9250</cx:pt>
          <cx:pt idx="5210">-7750</cx:pt>
          <cx:pt idx="5211">-9250</cx:pt>
          <cx:pt idx="5212">-10750</cx:pt>
          <cx:pt idx="5213">-3000</cx:pt>
          <cx:pt idx="5214">-2500</cx:pt>
          <cx:pt idx="5215">-3000</cx:pt>
          <cx:pt idx="5216">-3000</cx:pt>
          <cx:pt idx="5217">-2500</cx:pt>
          <cx:pt idx="5218">-1500</cx:pt>
          <cx:pt idx="5219">-1250</cx:pt>
          <cx:pt idx="5220">-2000</cx:pt>
          <cx:pt idx="5221">-1250</cx:pt>
          <cx:pt idx="5222">0</cx:pt>
          <cx:pt idx="5223">-3750</cx:pt>
          <cx:pt idx="5224">-1500</cx:pt>
          <cx:pt idx="5225">-2000</cx:pt>
          <cx:pt idx="5226">250</cx:pt>
          <cx:pt idx="5227">-2750</cx:pt>
          <cx:pt idx="5228">1000</cx:pt>
          <cx:pt idx="5229">1000</cx:pt>
          <cx:pt idx="5230">-1750</cx:pt>
          <cx:pt idx="5231">-1500</cx:pt>
          <cx:pt idx="5232">-1500</cx:pt>
          <cx:pt idx="5233">-750</cx:pt>
          <cx:pt idx="5234">-750</cx:pt>
          <cx:pt idx="5235">-2500</cx:pt>
          <cx:pt idx="5236">-1500</cx:pt>
          <cx:pt idx="5237">-6750</cx:pt>
          <cx:pt idx="5238">-5000</cx:pt>
          <cx:pt idx="5239">-6750</cx:pt>
          <cx:pt idx="5240">-6750</cx:pt>
          <cx:pt idx="5241">-6750</cx:pt>
          <cx:pt idx="5242">-9250</cx:pt>
          <cx:pt idx="5243">-5750</cx:pt>
          <cx:pt idx="5244">-4250</cx:pt>
          <cx:pt idx="5245">-5000</cx:pt>
          <cx:pt idx="5246">-6750</cx:pt>
          <cx:pt idx="5247">-6750</cx:pt>
          <cx:pt idx="5248">-7750</cx:pt>
          <cx:pt idx="5249">-7750</cx:pt>
          <cx:pt idx="5250">-9250</cx:pt>
          <cx:pt idx="5251">-10750</cx:pt>
          <cx:pt idx="5252">-5000</cx:pt>
          <cx:pt idx="5253">-7750</cx:pt>
          <cx:pt idx="5254">-7750</cx:pt>
          <cx:pt idx="5255">-9250</cx:pt>
          <cx:pt idx="5256">-5000</cx:pt>
          <cx:pt idx="5257">-7750</cx:pt>
          <cx:pt idx="5258">-7750</cx:pt>
          <cx:pt idx="5259">-9250</cx:pt>
          <cx:pt idx="5260">-7750</cx:pt>
          <cx:pt idx="5261">-3000</cx:pt>
          <cx:pt idx="5262">-1500</cx:pt>
          <cx:pt idx="5263">-3000</cx:pt>
          <cx:pt idx="5264">-4250</cx:pt>
          <cx:pt idx="5265">-4250</cx:pt>
          <cx:pt idx="5266">-4500</cx:pt>
          <cx:pt idx="5267">-1500</cx:pt>
          <cx:pt idx="5268">-3250</cx:pt>
          <cx:pt idx="5269">-750</cx:pt>
          <cx:pt idx="5270">-5750</cx:pt>
          <cx:pt idx="5271">-5750</cx:pt>
          <cx:pt idx="5272">-7750</cx:pt>
          <cx:pt idx="5273">-1500</cx:pt>
          <cx:pt idx="5274">-4500</cx:pt>
          <cx:pt idx="5275">-1500</cx:pt>
          <cx:pt idx="5276">-3500</cx:pt>
          <cx:pt idx="5277">-3500</cx:pt>
          <cx:pt idx="5278">-500</cx:pt>
          <cx:pt idx="5279">-3250</cx:pt>
          <cx:pt idx="5280">-750</cx:pt>
          <cx:pt idx="5281">-2000</cx:pt>
          <cx:pt idx="5282">-4500</cx:pt>
          <cx:pt idx="5283">-3250</cx:pt>
          <cx:pt idx="5284">-1250</cx:pt>
          <cx:pt idx="5285">-250</cx:pt>
          <cx:pt idx="5286">-3750</cx:pt>
          <cx:pt idx="5287">-3000</cx:pt>
          <cx:pt idx="5288">-3000</cx:pt>
          <cx:pt idx="5289">-4250</cx:pt>
          <cx:pt idx="5290">-4250</cx:pt>
          <cx:pt idx="5291">-1250</cx:pt>
          <cx:pt idx="5292">-2000</cx:pt>
          <cx:pt idx="5293">-750</cx:pt>
          <cx:pt idx="5294">-2000</cx:pt>
          <cx:pt idx="5295">-1250</cx:pt>
          <cx:pt idx="5296">-4500</cx:pt>
          <cx:pt idx="5297">-1250</cx:pt>
          <cx:pt idx="5298">-4500</cx:pt>
          <cx:pt idx="5299">-250</cx:pt>
          <cx:pt idx="5300">-250</cx:pt>
          <cx:pt idx="5301">-3250</cx:pt>
          <cx:pt idx="5302">-3750</cx:pt>
          <cx:pt idx="5303">-3000</cx:pt>
          <cx:pt idx="5304">-7750</cx:pt>
          <cx:pt idx="5305">-7750</cx:pt>
          <cx:pt idx="5306">-10750</cx:pt>
          <cx:pt idx="5307">-5750</cx:pt>
          <cx:pt idx="5308">-9250</cx:pt>
          <cx:pt idx="5309">-7750</cx:pt>
          <cx:pt idx="5310">-9250</cx:pt>
          <cx:pt idx="5311">-9250</cx:pt>
          <cx:pt idx="5312">-12750</cx:pt>
          <cx:pt idx="5313">-9250</cx:pt>
          <cx:pt idx="5314">-9250</cx:pt>
          <cx:pt idx="5315">-8250</cx:pt>
          <cx:pt idx="5316">-6750</cx:pt>
          <cx:pt idx="5317">-6750</cx:pt>
          <cx:pt idx="5318">-9250</cx:pt>
          <cx:pt idx="5319">-2000</cx:pt>
          <cx:pt idx="5320">-2500</cx:pt>
          <cx:pt idx="5321">-500</cx:pt>
          <cx:pt idx="5322">-2500</cx:pt>
          <cx:pt idx="5323">-3500</cx:pt>
          <cx:pt idx="5324">-1500</cx:pt>
          <cx:pt idx="5325">-3500</cx:pt>
          <cx:pt idx="5326">-6750</cx:pt>
          <cx:pt idx="5327">-7750</cx:pt>
          <cx:pt idx="5328">-9250</cx:pt>
          <cx:pt idx="5329">-9250</cx:pt>
          <cx:pt idx="5330">-6750</cx:pt>
          <cx:pt idx="5331">-5000</cx:pt>
          <cx:pt idx="5332">-5750</cx:pt>
          <cx:pt idx="5333">-6750</cx:pt>
          <cx:pt idx="5334">-3000</cx:pt>
          <cx:pt idx="5335">-2500</cx:pt>
          <cx:pt idx="5336">-3500</cx:pt>
          <cx:pt idx="5337">-3000</cx:pt>
          <cx:pt idx="5338">-2000</cx:pt>
          <cx:pt idx="5339">-1500</cx:pt>
          <cx:pt idx="5340">-1500</cx:pt>
          <cx:pt idx="5341">-4250</cx:pt>
          <cx:pt idx="5342">-6750</cx:pt>
          <cx:pt idx="5343">-9250</cx:pt>
          <cx:pt idx="5344">-9250</cx:pt>
          <cx:pt idx="5345">-5000</cx:pt>
          <cx:pt idx="5346">-6750</cx:pt>
          <cx:pt idx="5347">-5000</cx:pt>
          <cx:pt idx="5348">-5000</cx:pt>
          <cx:pt idx="5349">-5750</cx:pt>
          <cx:pt idx="5350">-9250</cx:pt>
          <cx:pt idx="5351">-9250</cx:pt>
          <cx:pt idx="5352">-5000</cx:pt>
          <cx:pt idx="5353">-5750</cx:pt>
          <cx:pt idx="5354">-4250</cx:pt>
          <cx:pt idx="5355">-5750</cx:pt>
          <cx:pt idx="5356">-9250</cx:pt>
          <cx:pt idx="5357">-9250</cx:pt>
          <cx:pt idx="5358">-6750</cx:pt>
          <cx:pt idx="5359">-250</cx:pt>
          <cx:pt idx="5360">1000</cx:pt>
          <cx:pt idx="5361">500</cx:pt>
          <cx:pt idx="5362">-250</cx:pt>
          <cx:pt idx="5363">1250</cx:pt>
          <cx:pt idx="5364">-250</cx:pt>
          <cx:pt idx="5365">1000</cx:pt>
          <cx:pt idx="5366">500</cx:pt>
          <cx:pt idx="5367">-250</cx:pt>
          <cx:pt idx="5368">500</cx:pt>
          <cx:pt idx="5369">-250</cx:pt>
          <cx:pt idx="5370">-7750</cx:pt>
          <cx:pt idx="5371">-5000</cx:pt>
          <cx:pt idx="5372">-6750</cx:pt>
          <cx:pt idx="5373">-7750</cx:pt>
          <cx:pt idx="5374">-5750</cx:pt>
          <cx:pt idx="5375">-3500</cx:pt>
          <cx:pt idx="5376">-4250</cx:pt>
          <cx:pt idx="5377">-4250</cx:pt>
          <cx:pt idx="5378">-5000</cx:pt>
          <cx:pt idx="5379">-6750</cx:pt>
          <cx:pt idx="5380">-6750</cx:pt>
          <cx:pt idx="5381">-7750</cx:pt>
          <cx:pt idx="5382">-9250</cx:pt>
          <cx:pt idx="5383">-9250</cx:pt>
          <cx:pt idx="5384">-5750</cx:pt>
          <cx:pt idx="5385">-4250</cx:pt>
          <cx:pt idx="5386">-5750</cx:pt>
          <cx:pt idx="5387">-6750</cx:pt>
          <cx:pt idx="5388">-5750</cx:pt>
          <cx:pt idx="5389">-5750</cx:pt>
          <cx:pt idx="5390">-7750</cx:pt>
          <cx:pt idx="5391">-5750</cx:pt>
          <cx:pt idx="5392">-5000</cx:pt>
          <cx:pt idx="5393">-5000</cx:pt>
          <cx:pt idx="5394">-6750</cx:pt>
          <cx:pt idx="5395">-9250</cx:pt>
          <cx:pt idx="5396">-9250</cx:pt>
          <cx:pt idx="5397">-5750</cx:pt>
          <cx:pt idx="5398">-5750</cx:pt>
          <cx:pt idx="5399">-6750</cx:pt>
          <cx:pt idx="5400">-500</cx:pt>
          <cx:pt idx="5401">-500</cx:pt>
          <cx:pt idx="5402">-2500</cx:pt>
          <cx:pt idx="5403">-6750</cx:pt>
          <cx:pt idx="5404">-2500</cx:pt>
          <cx:pt idx="5405">-1500</cx:pt>
          <cx:pt idx="5406">-1250</cx:pt>
          <cx:pt idx="5407">-2500</cx:pt>
          <cx:pt idx="5408">-500</cx:pt>
          <cx:pt idx="5409">-3500</cx:pt>
          <cx:pt idx="5410">-2000</cx:pt>
          <cx:pt idx="5411">-3000</cx:pt>
          <cx:pt idx="5412">-1250</cx:pt>
          <cx:pt idx="5413">-750</cx:pt>
          <cx:pt idx="5414">-500</cx:pt>
          <cx:pt idx="5415">-2500</cx:pt>
          <cx:pt idx="5416">-3500</cx:pt>
          <cx:pt idx="5417">-1250</cx:pt>
          <cx:pt idx="5418">-1250</cx:pt>
          <cx:pt idx="5419">-3000</cx:pt>
          <cx:pt idx="5420">-2000</cx:pt>
          <cx:pt idx="5421">-2000</cx:pt>
          <cx:pt idx="5422">-500</cx:pt>
          <cx:pt idx="5423">-2000</cx:pt>
          <cx:pt idx="5424">-1500</cx:pt>
          <cx:pt idx="5425">-2500</cx:pt>
          <cx:pt idx="5426">-1250</cx:pt>
          <cx:pt idx="5427">-250</cx:pt>
          <cx:pt idx="5428">-1250</cx:pt>
          <cx:pt idx="5429">-2500</cx:pt>
          <cx:pt idx="5430">-3000</cx:pt>
          <cx:pt idx="5431">-2500</cx:pt>
          <cx:pt idx="5432">-2500</cx:pt>
          <cx:pt idx="5433">-2500</cx:pt>
          <cx:pt idx="5434">-3000</cx:pt>
          <cx:pt idx="5435">-5750</cx:pt>
          <cx:pt idx="5436">-3000</cx:pt>
          <cx:pt idx="5437">-3500</cx:pt>
          <cx:pt idx="5438">-5000</cx:pt>
          <cx:pt idx="5439">-6750</cx:pt>
          <cx:pt idx="5440">-6750</cx:pt>
          <cx:pt idx="5441">-4000</cx:pt>
          <cx:pt idx="5442">-5000</cx:pt>
          <cx:pt idx="5443">-4500</cx:pt>
          <cx:pt idx="5444">-5000</cx:pt>
          <cx:pt idx="5445">-5750</cx:pt>
          <cx:pt idx="5446">-4250</cx:pt>
          <cx:pt idx="5447">-5750</cx:pt>
          <cx:pt idx="5448">-5750</cx:pt>
          <cx:pt idx="5449">-4000</cx:pt>
          <cx:pt idx="5450">-3500</cx:pt>
          <cx:pt idx="5451">-5000</cx:pt>
          <cx:pt idx="5452">-5000</cx:pt>
          <cx:pt idx="5453">-3500</cx:pt>
          <cx:pt idx="5454">-6750</cx:pt>
          <cx:pt idx="5455">-5000</cx:pt>
          <cx:pt idx="5456">-4250</cx:pt>
          <cx:pt idx="5457">-5750</cx:pt>
          <cx:pt idx="5458">-3500</cx:pt>
          <cx:pt idx="5459">-5750</cx:pt>
          <cx:pt idx="5460">-5750</cx:pt>
          <cx:pt idx="5461">-4000</cx:pt>
          <cx:pt idx="5462">-3500</cx:pt>
          <cx:pt idx="5463">-4250</cx:pt>
          <cx:pt idx="5464">-5000</cx:pt>
          <cx:pt idx="5465">-5000</cx:pt>
          <cx:pt idx="5466">-6750</cx:pt>
          <cx:pt idx="5467">-3500</cx:pt>
          <cx:pt idx="5468">-3500</cx:pt>
          <cx:pt idx="5469">-5750</cx:pt>
          <cx:pt idx="5470">-6750</cx:pt>
          <cx:pt idx="5471">-4000</cx:pt>
          <cx:pt idx="5472">-5750</cx:pt>
          <cx:pt idx="5473">-5750</cx:pt>
          <cx:pt idx="5474">-5000</cx:pt>
          <cx:pt idx="5475">-5750</cx:pt>
          <cx:pt idx="5476">-5750</cx:pt>
          <cx:pt idx="5477">-4500</cx:pt>
          <cx:pt idx="5478">-5000</cx:pt>
          <cx:pt idx="5479">-5000</cx:pt>
          <cx:pt idx="5480">-6750</cx:pt>
          <cx:pt idx="5481">-4500</cx:pt>
          <cx:pt idx="5482">-6750</cx:pt>
          <cx:pt idx="5483">-3500</cx:pt>
          <cx:pt idx="5484">-6750</cx:pt>
          <cx:pt idx="5485">-2500</cx:pt>
          <cx:pt idx="5486">-4250</cx:pt>
          <cx:pt idx="5487">-2500</cx:pt>
          <cx:pt idx="5488">-3500</cx:pt>
          <cx:pt idx="5489">-2000</cx:pt>
          <cx:pt idx="5490">-3500</cx:pt>
          <cx:pt idx="5491">-1500</cx:pt>
          <cx:pt idx="5492">-3000</cx:pt>
          <cx:pt idx="5493">-2000</cx:pt>
          <cx:pt idx="5494">-4250</cx:pt>
          <cx:pt idx="5495">-1500</cx:pt>
          <cx:pt idx="5496">-3000</cx:pt>
          <cx:pt idx="5497">-1500</cx:pt>
          <cx:pt idx="5498">-3000</cx:pt>
          <cx:pt idx="5499">-1250</cx:pt>
          <cx:pt idx="5500">-3000</cx:pt>
          <cx:pt idx="5501">-2500</cx:pt>
          <cx:pt idx="5502">-3500</cx:pt>
          <cx:pt idx="5503">-2000</cx:pt>
          <cx:pt idx="5504">-1500</cx:pt>
          <cx:pt idx="5505">-3000</cx:pt>
          <cx:pt idx="5506">-3500</cx:pt>
          <cx:pt idx="5507">-3500</cx:pt>
          <cx:pt idx="5508">-3000</cx:pt>
          <cx:pt idx="5509">-4250</cx:pt>
          <cx:pt idx="5510">-1500</cx:pt>
          <cx:pt idx="5511">-4250</cx:pt>
          <cx:pt idx="5512">-2000</cx:pt>
          <cx:pt idx="5513">-3500</cx:pt>
          <cx:pt idx="5514">-3000</cx:pt>
          <cx:pt idx="5515">-4250</cx:pt>
          <cx:pt idx="5516">-1500</cx:pt>
          <cx:pt idx="5517">-3500</cx:pt>
          <cx:pt idx="5518">-2000</cx:pt>
          <cx:pt idx="5519">-3500</cx:pt>
          <cx:pt idx="5520">-6750</cx:pt>
          <cx:pt idx="5521">-6750</cx:pt>
          <cx:pt idx="5522">-5250</cx:pt>
          <cx:pt idx="5523">-6750</cx:pt>
          <cx:pt idx="5524">-7750</cx:pt>
          <cx:pt idx="5525">-6750</cx:pt>
          <cx:pt idx="5526">-5000</cx:pt>
          <cx:pt idx="5527">-5750</cx:pt>
          <cx:pt idx="5528">-6750</cx:pt>
          <cx:pt idx="5529">-5250</cx:pt>
          <cx:pt idx="5530">-5000</cx:pt>
          <cx:pt idx="5531">-5000</cx:pt>
          <cx:pt idx="5532">-5750</cx:pt>
          <cx:pt idx="5533">-5750</cx:pt>
          <cx:pt idx="5534">-7750</cx:pt>
          <cx:pt idx="5535">-4500</cx:pt>
          <cx:pt idx="5536">-4500</cx:pt>
          <cx:pt idx="5537">-5250</cx:pt>
          <cx:pt idx="5538">-6750</cx:pt>
          <cx:pt idx="5539">-5250</cx:pt>
          <cx:pt idx="5540">-9250</cx:pt>
          <cx:pt idx="5541">-6750</cx:pt>
          <cx:pt idx="5542">-5250</cx:pt>
          <cx:pt idx="5543">-7750</cx:pt>
          <cx:pt idx="5544">-4500</cx:pt>
          <cx:pt idx="5545">-750</cx:pt>
          <cx:pt idx="5546">-750</cx:pt>
          <cx:pt idx="5547">0</cx:pt>
          <cx:pt idx="5548">-250</cx:pt>
          <cx:pt idx="5549">0</cx:pt>
          <cx:pt idx="5550">1500</cx:pt>
          <cx:pt idx="5551">500</cx:pt>
          <cx:pt idx="5552">250</cx:pt>
          <cx:pt idx="5553">250</cx:pt>
          <cx:pt idx="5554">750</cx:pt>
          <cx:pt idx="5555">250</cx:pt>
          <cx:pt idx="5556">3000</cx:pt>
          <cx:pt idx="5557">2500</cx:pt>
          <cx:pt idx="5558">0</cx:pt>
          <cx:pt idx="5559">500</cx:pt>
          <cx:pt idx="5560">-500</cx:pt>
          <cx:pt idx="5561">-750</cx:pt>
          <cx:pt idx="5562">-750</cx:pt>
          <cx:pt idx="5563">-250</cx:pt>
          <cx:pt idx="5564">-250</cx:pt>
          <cx:pt idx="5565">-500</cx:pt>
          <cx:pt idx="5566">0</cx:pt>
          <cx:pt idx="5567">250</cx:pt>
          <cx:pt idx="5568">500</cx:pt>
          <cx:pt idx="5569">1500</cx:pt>
          <cx:pt idx="5570">1000</cx:pt>
          <cx:pt idx="5571">250</cx:pt>
          <cx:pt idx="5572">-2000</cx:pt>
          <cx:pt idx="5573">-2000</cx:pt>
          <cx:pt idx="5574">-1500</cx:pt>
          <cx:pt idx="5575">-2000</cx:pt>
          <cx:pt idx="5576">-2000</cx:pt>
          <cx:pt idx="5577">-2500</cx:pt>
          <cx:pt idx="5578">-250</cx:pt>
          <cx:pt idx="5579">-750</cx:pt>
          <cx:pt idx="5580">750</cx:pt>
          <cx:pt idx="5581">-250</cx:pt>
          <cx:pt idx="5582">0</cx:pt>
          <cx:pt idx="5583">-1500</cx:pt>
          <cx:pt idx="5584">-1500</cx:pt>
          <cx:pt idx="5585">-1750</cx:pt>
          <cx:pt idx="5586">-3000</cx:pt>
          <cx:pt idx="5587">-2500</cx:pt>
          <cx:pt idx="5588">-2000</cx:pt>
          <cx:pt idx="5589">-3500</cx:pt>
          <cx:pt idx="5590">-3500</cx:pt>
          <cx:pt idx="5591">-5750</cx:pt>
          <cx:pt idx="5592">-5000</cx:pt>
          <cx:pt idx="5593">-5750</cx:pt>
          <cx:pt idx="5594">-2500</cx:pt>
          <cx:pt idx="5595">-4250</cx:pt>
          <cx:pt idx="5596">-1500</cx:pt>
          <cx:pt idx="5597">-2000</cx:pt>
          <cx:pt idx="5598">-3000</cx:pt>
          <cx:pt idx="5599">-3000</cx:pt>
          <cx:pt idx="5600">-3500</cx:pt>
          <cx:pt idx="5601">-2000</cx:pt>
          <cx:pt idx="5602">-1000</cx:pt>
          <cx:pt idx="5603">-2500</cx:pt>
          <cx:pt idx="5604">-3000</cx:pt>
          <cx:pt idx="5605">-2500</cx:pt>
          <cx:pt idx="5606">-4250</cx:pt>
          <cx:pt idx="5607">-1500</cx:pt>
          <cx:pt idx="5608">-1000</cx:pt>
          <cx:pt idx="5609">-2500</cx:pt>
          <cx:pt idx="5610">-3000</cx:pt>
          <cx:pt idx="5611">-3000</cx:pt>
          <cx:pt idx="5612">-4250</cx:pt>
          <cx:pt idx="5613">-2000</cx:pt>
          <cx:pt idx="5614">-2500</cx:pt>
          <cx:pt idx="5615">-3500</cx:pt>
          <cx:pt idx="5616">-5750</cx:pt>
          <cx:pt idx="5617">-9250</cx:pt>
          <cx:pt idx="5618">-5000</cx:pt>
          <cx:pt idx="5619">-4250</cx:pt>
          <cx:pt idx="5620">-9250</cx:pt>
          <cx:pt idx="5621">-5000</cx:pt>
          <cx:pt idx="5622">-9250</cx:pt>
          <cx:pt idx="5623">-5000</cx:pt>
          <cx:pt idx="5624">-3500</cx:pt>
          <cx:pt idx="5625">-3500</cx:pt>
          <cx:pt idx="5626">-23500</cx:pt>
          <cx:pt idx="5627">-6750</cx:pt>
          <cx:pt idx="5628">-2500</cx:pt>
          <cx:pt idx="5629">-2500</cx:pt>
          <cx:pt idx="5630">-2500</cx:pt>
          <cx:pt idx="5631">-2500</cx:pt>
          <cx:pt idx="5632">-2500</cx:pt>
          <cx:pt idx="5633">-6750</cx:pt>
          <cx:pt idx="5634">-5750</cx:pt>
          <cx:pt idx="5635">-6750</cx:pt>
          <cx:pt idx="5636">-5750</cx:pt>
          <cx:pt idx="5637">-6750</cx:pt>
          <cx:pt idx="5638">-5750</cx:pt>
          <cx:pt idx="5639">-500</cx:pt>
          <cx:pt idx="5640">-250</cx:pt>
          <cx:pt idx="5641">250</cx:pt>
          <cx:pt idx="5642">-1250</cx:pt>
          <cx:pt idx="5643">-250</cx:pt>
          <cx:pt idx="5644">-1250</cx:pt>
          <cx:pt idx="5645">-500</cx:pt>
          <cx:pt idx="5646">250</cx:pt>
          <cx:pt idx="5647">-2000</cx:pt>
          <cx:pt idx="5648">-3500</cx:pt>
          <cx:pt idx="5649">-2000</cx:pt>
          <cx:pt idx="5650">-1500</cx:pt>
          <cx:pt idx="5651">-1500</cx:pt>
          <cx:pt idx="5652">-3000</cx:pt>
          <cx:pt idx="5653">-1500</cx:pt>
          <cx:pt idx="5654">-5000</cx:pt>
          <cx:pt idx="5655">-4250</cx:pt>
          <cx:pt idx="5656">-3500</cx:pt>
          <cx:pt idx="5657">-3000</cx:pt>
          <cx:pt idx="5658">-3500</cx:pt>
          <cx:pt idx="5659">-2000</cx:pt>
          <cx:pt idx="5660">-2000</cx:pt>
          <cx:pt idx="5661">-2000</cx:pt>
          <cx:pt idx="5662">-2000</cx:pt>
          <cx:pt idx="5663">-250</cx:pt>
          <cx:pt idx="5664">-250</cx:pt>
          <cx:pt idx="5665">-750</cx:pt>
          <cx:pt idx="5666">-3750</cx:pt>
          <cx:pt idx="5667">-3250</cx:pt>
          <cx:pt idx="5668">-4500</cx:pt>
          <cx:pt idx="5669">-4500</cx:pt>
          <cx:pt idx="5670">-5000</cx:pt>
          <cx:pt idx="5671">-4500</cx:pt>
          <cx:pt idx="5672">-1250</cx:pt>
          <cx:pt idx="5673">-5000</cx:pt>
          <cx:pt idx="5674">-3000</cx:pt>
          <cx:pt idx="5675">-2000</cx:pt>
          <cx:pt idx="5676">-7250</cx:pt>
          <cx:pt idx="5677">-9500</cx:pt>
          <cx:pt idx="5678">-9500</cx:pt>
          <cx:pt idx="5679">-8250</cx:pt>
          <cx:pt idx="5680">-2500</cx:pt>
          <cx:pt idx="5681">-2500</cx:pt>
          <cx:pt idx="5682">-2500</cx:pt>
          <cx:pt idx="5683">-2500</cx:pt>
          <cx:pt idx="5684">-250</cx:pt>
          <cx:pt idx="5685">1000</cx:pt>
          <cx:pt idx="5686">500</cx:pt>
          <cx:pt idx="5687">-250</cx:pt>
          <cx:pt idx="5688">1250</cx:pt>
          <cx:pt idx="5689">-250</cx:pt>
          <cx:pt idx="5690">1000</cx:pt>
          <cx:pt idx="5691">500</cx:pt>
          <cx:pt idx="5692">-2000</cx:pt>
          <cx:pt idx="5693">-2000</cx:pt>
          <cx:pt idx="5694">-2500</cx:pt>
          <cx:pt idx="5695">-1500</cx:pt>
          <cx:pt idx="5696">-250</cx:pt>
          <cx:pt idx="5697">-1250</cx:pt>
          <cx:pt idx="5698">-2500</cx:pt>
          <cx:pt idx="5699">-3500</cx:pt>
          <cx:pt idx="5700">-2000</cx:pt>
          <cx:pt idx="5701">-1250</cx:pt>
          <cx:pt idx="5702">-2750</cx:pt>
          <cx:pt idx="5703">-250</cx:pt>
          <cx:pt idx="5704">-2000</cx:pt>
          <cx:pt idx="5705">-2000</cx:pt>
          <cx:pt idx="5706">250</cx:pt>
          <cx:pt idx="5707">-2750</cx:pt>
          <cx:pt idx="5708">1000</cx:pt>
          <cx:pt idx="5709">1000</cx:pt>
          <cx:pt idx="5710">-1750</cx:pt>
          <cx:pt idx="5711">-4250</cx:pt>
          <cx:pt idx="5712">-4250</cx:pt>
          <cx:pt idx="5713">-500</cx:pt>
          <cx:pt idx="5714">0</cx:pt>
          <cx:pt idx="5715">250</cx:pt>
          <cx:pt idx="5716">-1500</cx:pt>
          <cx:pt idx="5717">-1500</cx:pt>
          <cx:pt idx="5718">-5000</cx:pt>
          <cx:pt idx="5719">-5000</cx:pt>
          <cx:pt idx="5720">-1250</cx:pt>
          <cx:pt idx="5721">-2750</cx:pt>
          <cx:pt idx="5722">-500</cx:pt>
          <cx:pt idx="5723">-1250</cx:pt>
          <cx:pt idx="5724">-2000</cx:pt>
          <cx:pt idx="5725">-750</cx:pt>
          <cx:pt idx="5726">-2000</cx:pt>
          <cx:pt idx="5727">-3000</cx:pt>
          <cx:pt idx="5728">-3000</cx:pt>
          <cx:pt idx="5729">-3000</cx:pt>
          <cx:pt idx="5730">-3500</cx:pt>
          <cx:pt idx="5731">-1500</cx:pt>
          <cx:pt idx="5732">-2500</cx:pt>
          <cx:pt idx="5733">-1250</cx:pt>
          <cx:pt idx="5734">-2500</cx:pt>
          <cx:pt idx="5735">-3000</cx:pt>
          <cx:pt idx="5736">-2500</cx:pt>
          <cx:pt idx="5737">-3000</cx:pt>
          <cx:pt idx="5738">-3000</cx:pt>
          <cx:pt idx="5739">-2500</cx:pt>
          <cx:pt idx="5740">-3000</cx:pt>
          <cx:pt idx="5741">-3000</cx:pt>
          <cx:pt idx="5742">-2500</cx:pt>
          <cx:pt idx="5743">-3000</cx:pt>
          <cx:pt idx="5744">-5750</cx:pt>
          <cx:pt idx="5745">-4250</cx:pt>
          <cx:pt idx="5746">-5750</cx:pt>
          <cx:pt idx="5747">-750</cx:pt>
          <cx:pt idx="5748">-750</cx:pt>
          <cx:pt idx="5749">-250</cx:pt>
          <cx:pt idx="5750">-500</cx:pt>
          <cx:pt idx="5751">250</cx:pt>
          <cx:pt idx="5752">-250</cx:pt>
          <cx:pt idx="5753">0</cx:pt>
          <cx:pt idx="5754">-250</cx:pt>
          <cx:pt idx="5755">1000</cx:pt>
          <cx:pt idx="5756">-500</cx:pt>
          <cx:pt idx="5757">250</cx:pt>
          <cx:pt idx="5758">-750</cx:pt>
          <cx:pt idx="5759">-1500</cx:pt>
          <cx:pt idx="5760">-1250</cx:pt>
          <cx:pt idx="5761">-2000</cx:pt>
          <cx:pt idx="5762">-1250</cx:pt>
          <cx:pt idx="5763">-3000</cx:pt>
          <cx:pt idx="5764">-2000</cx:pt>
          <cx:pt idx="5765">-3500</cx:pt>
          <cx:pt idx="5766">-1500</cx:pt>
          <cx:pt idx="5767">-3500</cx:pt>
          <cx:pt idx="5768">-5750</cx:pt>
          <cx:pt idx="5769">-4250</cx:pt>
          <cx:pt idx="5770">-5000</cx:pt>
          <cx:pt idx="5771">-9250</cx:pt>
          <cx:pt idx="5772">-6750</cx:pt>
          <cx:pt idx="5773">-3500</cx:pt>
          <cx:pt idx="5774">-3000</cx:pt>
          <cx:pt idx="5775">-3500</cx:pt>
          <cx:pt idx="5776">-3000</cx:pt>
          <cx:pt idx="5777">-750</cx:pt>
          <cx:pt idx="5778">-2000</cx:pt>
          <cx:pt idx="5779">-750</cx:pt>
          <cx:pt idx="5780">-3500</cx:pt>
          <cx:pt idx="5781">-750</cx:pt>
          <cx:pt idx="5782">-2000</cx:pt>
          <cx:pt idx="5783">-1500</cx:pt>
          <cx:pt idx="5784">-2500</cx:pt>
          <cx:pt idx="5785">-1500</cx:pt>
          <cx:pt idx="5786">-2500</cx:pt>
          <cx:pt idx="5787">-2000</cx:pt>
          <cx:pt idx="5788">-2500</cx:pt>
          <cx:pt idx="5789">-2500</cx:pt>
          <cx:pt idx="5790">-3000</cx:pt>
          <cx:pt idx="5791">-3000</cx:pt>
          <cx:pt idx="5792">-2500</cx:pt>
          <cx:pt idx="5793">-500</cx:pt>
          <cx:pt idx="5794">-250</cx:pt>
          <cx:pt idx="5795">-2000</cx:pt>
          <cx:pt idx="5796">-250</cx:pt>
          <cx:pt idx="5797">0</cx:pt>
          <cx:pt idx="5798">-2000</cx:pt>
          <cx:pt idx="5799">-500</cx:pt>
          <cx:pt idx="5800">-250</cx:pt>
          <cx:pt idx="5801">-250</cx:pt>
          <cx:pt idx="5802">0</cx:pt>
          <cx:pt idx="5803">-2500</cx:pt>
          <cx:pt idx="5804">-2500</cx:pt>
          <cx:pt idx="5805">-2500</cx:pt>
          <cx:pt idx="5806">-5000</cx:pt>
          <cx:pt idx="5807">-2500</cx:pt>
          <cx:pt idx="5808">-1750</cx:pt>
          <cx:pt idx="5809">-3000</cx:pt>
          <cx:pt idx="5810">-4500</cx:pt>
          <cx:pt idx="5811">-3000</cx:pt>
          <cx:pt idx="5812">-3000</cx:pt>
          <cx:pt idx="5813">-2500</cx:pt>
          <cx:pt idx="5814">-5000</cx:pt>
          <cx:pt idx="5815">-1750</cx:pt>
          <cx:pt idx="5816">-1500</cx:pt>
          <cx:pt idx="5817">-4500</cx:pt>
          <cx:pt idx="5818">-1500</cx:pt>
          <cx:pt idx="5819">250</cx:pt>
          <cx:pt idx="5820">-2750</cx:pt>
          <cx:pt idx="5821">1000</cx:pt>
          <cx:pt idx="5822">1000</cx:pt>
          <cx:pt idx="5823">-1750</cx:pt>
          <cx:pt idx="5824">-1500</cx:pt>
          <cx:pt idx="5825">-1500</cx:pt>
          <cx:pt idx="5826">-750</cx:pt>
          <cx:pt idx="5827">-750</cx:pt>
          <cx:pt idx="5828">-2500</cx:pt>
          <cx:pt idx="5829">-1500</cx:pt>
          <cx:pt idx="5830">-5750</cx:pt>
          <cx:pt idx="5831">-5750</cx:pt>
          <cx:pt idx="5832">-7750</cx:pt>
          <cx:pt idx="5833">-1250</cx:pt>
          <cx:pt idx="5834">-250</cx:pt>
          <cx:pt idx="5835">-1250</cx:pt>
          <cx:pt idx="5836">-1500</cx:pt>
          <cx:pt idx="5837">-1500</cx:pt>
          <cx:pt idx="5838">-1500</cx:pt>
          <cx:pt idx="5839">-250</cx:pt>
          <cx:pt idx="5840">-1500</cx:pt>
          <cx:pt idx="5841">-1500</cx:pt>
          <cx:pt idx="5842">-500</cx:pt>
          <cx:pt idx="5843">-4500</cx:pt>
          <cx:pt idx="5844">-1250</cx:pt>
          <cx:pt idx="5845">-4500</cx:pt>
          <cx:pt idx="5846">-1250</cx:pt>
          <cx:pt idx="5847">-250</cx:pt>
          <cx:pt idx="5848">-250</cx:pt>
          <cx:pt idx="5849">-3250</cx:pt>
          <cx:pt idx="5850">-3750</cx:pt>
          <cx:pt idx="5851">-1250</cx:pt>
          <cx:pt idx="5852">0</cx:pt>
          <cx:pt idx="5853">-2500</cx:pt>
          <cx:pt idx="5854">-2500</cx:pt>
          <cx:pt idx="5855">-3000</cx:pt>
          <cx:pt idx="5856">-2500</cx:pt>
          <cx:pt idx="5857">-1500</cx:pt>
          <cx:pt idx="5858">-1500</cx:pt>
          <cx:pt idx="5859">-2000</cx:pt>
          <cx:pt idx="5860">-500</cx:pt>
          <cx:pt idx="5861">250</cx:pt>
          <cx:pt idx="5862">250</cx:pt>
          <cx:pt idx="5863">-750</cx:pt>
          <cx:pt idx="5864">-2000</cx:pt>
          <cx:pt idx="5865">-2000</cx:pt>
          <cx:pt idx="5866">-2000</cx:pt>
          <cx:pt idx="5867">-1500</cx:pt>
          <cx:pt idx="5868">-2500</cx:pt>
          <cx:pt idx="5869">-2000</cx:pt>
          <cx:pt idx="5870">-2000</cx:pt>
          <cx:pt idx="5871">-2500</cx:pt>
          <cx:pt idx="5872">-500</cx:pt>
          <cx:pt idx="5873">-3000</cx:pt>
          <cx:pt idx="5874">-250</cx:pt>
          <cx:pt idx="5875">-2500</cx:pt>
          <cx:pt idx="5876">-2000</cx:pt>
          <cx:pt idx="5877">-3000</cx:pt>
          <cx:pt idx="5878">-3000</cx:pt>
          <cx:pt idx="5879">-3500</cx:pt>
          <cx:pt idx="5880">-3000</cx:pt>
          <cx:pt idx="5881">-3000</cx:pt>
          <cx:pt idx="5882">-3500</cx:pt>
          <cx:pt idx="5883">-3000</cx:pt>
          <cx:pt idx="5884">1500</cx:pt>
          <cx:pt idx="5885">2250</cx:pt>
          <cx:pt idx="5886">-3750</cx:pt>
          <cx:pt idx="5887">-750</cx:pt>
          <cx:pt idx="5888">-2000</cx:pt>
          <cx:pt idx="5889">-2750</cx:pt>
          <cx:pt idx="5890">-750</cx:pt>
          <cx:pt idx="5891">-2500</cx:pt>
          <cx:pt idx="5892">-2500</cx:pt>
          <cx:pt idx="5893">-2500</cx:pt>
          <cx:pt idx="5894">-3000</cx:pt>
          <cx:pt idx="5895">-3500</cx:pt>
          <cx:pt idx="5896">-3250</cx:pt>
          <cx:pt idx="5897">-250</cx:pt>
          <cx:pt idx="5898">-250</cx:pt>
          <cx:pt idx="5899">-2750</cx:pt>
          <cx:pt idx="5900">0</cx:pt>
          <cx:pt idx="5901">-3750</cx:pt>
          <cx:pt idx="5902">-500</cx:pt>
          <cx:pt idx="5903">-2750</cx:pt>
          <cx:pt idx="5904">0</cx:pt>
          <cx:pt idx="5905">-250</cx:pt>
          <cx:pt idx="5906">-250</cx:pt>
          <cx:pt idx="5907">0</cx:pt>
          <cx:pt idx="5908">500</cx:pt>
          <cx:pt idx="5909">1500</cx:pt>
          <cx:pt idx="5910">1500</cx:pt>
          <cx:pt idx="5911">-5750</cx:pt>
          <cx:pt idx="5912">-5000</cx:pt>
          <cx:pt idx="5913">-2500</cx:pt>
          <cx:pt idx="5914">-2500</cx:pt>
          <cx:pt idx="5915">-1500</cx:pt>
          <cx:pt idx="5916">-4500</cx:pt>
          <cx:pt idx="5917">-3750</cx:pt>
          <cx:pt idx="5918">-2500</cx:pt>
          <cx:pt idx="5919">-1500</cx:pt>
          <cx:pt idx="5920">-6500</cx:pt>
          <cx:pt idx="5921">-6500</cx:pt>
          <cx:pt idx="5922">-2500</cx:pt>
          <cx:pt idx="5923">-250</cx:pt>
          <cx:pt idx="5924">-750</cx:pt>
          <cx:pt idx="5925">1250</cx:pt>
          <cx:pt idx="5926">1000</cx:pt>
          <cx:pt idx="5927">1000</cx:pt>
          <cx:pt idx="5928">500</cx:pt>
          <cx:pt idx="5929">-750</cx:pt>
          <cx:pt idx="5930">250</cx:pt>
          <cx:pt idx="5931">-250</cx:pt>
          <cx:pt idx="5932">-750</cx:pt>
          <cx:pt idx="5933">-15000</cx:pt>
          <cx:pt idx="5934">-15000</cx:pt>
          <cx:pt idx="5935">-12750</cx:pt>
          <cx:pt idx="5936">-12750</cx:pt>
          <cx:pt idx="5937">-15000</cx:pt>
          <cx:pt idx="5938">-12750</cx:pt>
          <cx:pt idx="5939">-15000</cx:pt>
          <cx:pt idx="5940">-12750</cx:pt>
          <cx:pt idx="5941">-12750</cx:pt>
          <cx:pt idx="5942">-15000</cx:pt>
          <cx:pt idx="5943">-12750</cx:pt>
          <cx:pt idx="5944">-12750</cx:pt>
          <cx:pt idx="5945">-15000</cx:pt>
          <cx:pt idx="5946">-12750</cx:pt>
          <cx:pt idx="5947">-12750</cx:pt>
          <cx:pt idx="5948">-15000</cx:pt>
          <cx:pt idx="5949">-9500</cx:pt>
          <cx:pt idx="5950">-9500</cx:pt>
          <cx:pt idx="5951">-3000</cx:pt>
          <cx:pt idx="5952">-3000</cx:pt>
          <cx:pt idx="5953">-3000</cx:pt>
          <cx:pt idx="5954">-3750</cx:pt>
          <cx:pt idx="5955">-2000</cx:pt>
          <cx:pt idx="5956">-1500</cx:pt>
          <cx:pt idx="5957">-1500</cx:pt>
          <cx:pt idx="5958">-3000</cx:pt>
          <cx:pt idx="5959">-2500</cx:pt>
          <cx:pt idx="5960">-1500</cx:pt>
          <cx:pt idx="5961">-2000</cx:pt>
          <cx:pt idx="5962">-2000</cx:pt>
          <cx:pt idx="5963">-3000</cx:pt>
          <cx:pt idx="5964">-2000</cx:pt>
          <cx:pt idx="5965">-3500</cx:pt>
          <cx:pt idx="5966">-3000</cx:pt>
          <cx:pt idx="5967">-750</cx:pt>
          <cx:pt idx="5968">-750</cx:pt>
          <cx:pt idx="5969">-1250</cx:pt>
          <cx:pt idx="5970">750</cx:pt>
          <cx:pt idx="5971">0</cx:pt>
          <cx:pt idx="5972">-750</cx:pt>
          <cx:pt idx="5973">-750</cx:pt>
          <cx:pt idx="5974">1500</cx:pt>
          <cx:pt idx="5975">-1500</cx:pt>
          <cx:pt idx="5976">-1250</cx:pt>
          <cx:pt idx="5977">-750</cx:pt>
          <cx:pt idx="5978">-250</cx:pt>
          <cx:pt idx="5979">-2000</cx:pt>
          <cx:pt idx="5980">-1500</cx:pt>
          <cx:pt idx="5981">-1250</cx:pt>
          <cx:pt idx="5982">-750</cx:pt>
          <cx:pt idx="5983">-2500</cx:pt>
          <cx:pt idx="5984">-1500</cx:pt>
          <cx:pt idx="5985">-2000</cx:pt>
          <cx:pt idx="5986">-1250</cx:pt>
          <cx:pt idx="5987">-750</cx:pt>
          <cx:pt idx="5988">-500</cx:pt>
          <cx:pt idx="5989">-2500</cx:pt>
          <cx:pt idx="5990">-1500</cx:pt>
          <cx:pt idx="5991">-1250</cx:pt>
          <cx:pt idx="5992">-750</cx:pt>
          <cx:pt idx="5993">-2500</cx:pt>
          <cx:pt idx="5994">-1500</cx:pt>
          <cx:pt idx="5995">-750</cx:pt>
          <cx:pt idx="5996">-2000</cx:pt>
          <cx:pt idx="5997">-1250</cx:pt>
          <cx:pt idx="5998">-750</cx:pt>
          <cx:pt idx="5999">-750</cx:pt>
          <cx:pt idx="6000">-750</cx:pt>
          <cx:pt idx="6001">-250</cx:pt>
          <cx:pt idx="6002">-250</cx:pt>
          <cx:pt idx="6003">-2000</cx:pt>
          <cx:pt idx="6004">-1250</cx:pt>
          <cx:pt idx="6005">-750</cx:pt>
          <cx:pt idx="6006">-1500</cx:pt>
          <cx:pt idx="6007">-1250</cx:pt>
          <cx:pt idx="6008">-250</cx:pt>
          <cx:pt idx="6009">-250</cx:pt>
          <cx:pt idx="6010">1500</cx:pt>
          <cx:pt idx="6011">2250</cx:pt>
          <cx:pt idx="6012">1500</cx:pt>
          <cx:pt idx="6013">-250</cx:pt>
          <cx:pt idx="6014">-250</cx:pt>
          <cx:pt idx="6015">-1500</cx:pt>
          <cx:pt idx="6016">-750</cx:pt>
          <cx:pt idx="6017">-4250</cx:pt>
          <cx:pt idx="6018">-3000</cx:pt>
          <cx:pt idx="6019">-2500</cx:pt>
          <cx:pt idx="6020">-7750</cx:pt>
          <cx:pt idx="6021">-5000</cx:pt>
          <cx:pt idx="6022">-500</cx:pt>
          <cx:pt idx="6023">0</cx:pt>
          <cx:pt idx="6024">-500</cx:pt>
          <cx:pt idx="6025">0</cx:pt>
          <cx:pt idx="6026">-2500</cx:pt>
          <cx:pt idx="6027">-2000</cx:pt>
          <cx:pt idx="6028">-3000</cx:pt>
          <cx:pt idx="6029">-2500</cx:pt>
          <cx:pt idx="6030">-1250</cx:pt>
          <cx:pt idx="6031">0</cx:pt>
          <cx:pt idx="6032">0</cx:pt>
          <cx:pt idx="6033">-1250</cx:pt>
          <cx:pt idx="6034">0</cx:pt>
          <cx:pt idx="6035">0</cx:pt>
          <cx:pt idx="6036">0</cx:pt>
          <cx:pt idx="6037">250</cx:pt>
          <cx:pt idx="6038">750</cx:pt>
          <cx:pt idx="6039">-500</cx:pt>
          <cx:pt idx="6040">-500</cx:pt>
          <cx:pt idx="6041">0</cx:pt>
          <cx:pt idx="6042">250</cx:pt>
          <cx:pt idx="6043">-250</cx:pt>
          <cx:pt idx="6044">-5000</cx:pt>
          <cx:pt idx="6045">-4500</cx:pt>
          <cx:pt idx="6046">-5000</cx:pt>
          <cx:pt idx="6047">-9250</cx:pt>
          <cx:pt idx="6048">-250</cx:pt>
          <cx:pt idx="6049">-250</cx:pt>
          <cx:pt idx="6050">-5000</cx:pt>
          <cx:pt idx="6051">-5000</cx:pt>
          <cx:pt idx="6052">-5000</cx:pt>
          <cx:pt idx="6053">-5000</cx:pt>
          <cx:pt idx="6054">250</cx:pt>
          <cx:pt idx="6055">1500</cx:pt>
          <cx:pt idx="6056">1000</cx:pt>
          <cx:pt idx="6057">0</cx:pt>
          <cx:pt idx="6058">500</cx:pt>
          <cx:pt idx="6059">-1250</cx:pt>
          <cx:pt idx="6060">-250</cx:pt>
          <cx:pt idx="6061">-1500</cx:pt>
          <cx:pt idx="6062">-2000</cx:pt>
          <cx:pt idx="6063">-1500</cx:pt>
          <cx:pt idx="6064">-750</cx:pt>
          <cx:pt idx="6065">-250</cx:pt>
          <cx:pt idx="6066">-1500</cx:pt>
          <cx:pt idx="6067">-1500</cx:pt>
          <cx:pt idx="6068">-2000</cx:pt>
          <cx:pt idx="6069">-750</cx:pt>
          <cx:pt idx="6070">-2500</cx:pt>
          <cx:pt idx="6071">-2500</cx:pt>
          <cx:pt idx="6072">-3000</cx:pt>
          <cx:pt idx="6073">-3000</cx:pt>
          <cx:pt idx="6074">-2000</cx:pt>
          <cx:pt idx="6075">-2500</cx:pt>
          <cx:pt idx="6076">-2000</cx:pt>
          <cx:pt idx="6077">-3000</cx:pt>
          <cx:pt idx="6078">-2500</cx:pt>
          <cx:pt idx="6079">-1500</cx:pt>
          <cx:pt idx="6080">-750</cx:pt>
          <cx:pt idx="6081">-250</cx:pt>
          <cx:pt idx="6082">-250</cx:pt>
          <cx:pt idx="6083">-1250</cx:pt>
          <cx:pt idx="6084">1000</cx:pt>
          <cx:pt idx="6085">0</cx:pt>
          <cx:pt idx="6086">-750</cx:pt>
          <cx:pt idx="6087">-1250</cx:pt>
          <cx:pt idx="6088">-250</cx:pt>
          <cx:pt idx="6089">-1250</cx:pt>
          <cx:pt idx="6090">0</cx:pt>
          <cx:pt idx="6091">-750</cx:pt>
          <cx:pt idx="6092">-1250</cx:pt>
          <cx:pt idx="6093">-250</cx:pt>
          <cx:pt idx="6094">-3000</cx:pt>
          <cx:pt idx="6095">-2500</cx:pt>
          <cx:pt idx="6096">-3500</cx:pt>
          <cx:pt idx="6097">-3000</cx:pt>
          <cx:pt idx="6098">-2500</cx:pt>
          <cx:pt idx="6099">-1500</cx:pt>
          <cx:pt idx="6100">-750</cx:pt>
          <cx:pt idx="6101">-750</cx:pt>
          <cx:pt idx="6102">-5750</cx:pt>
          <cx:pt idx="6103">-5750</cx:pt>
          <cx:pt idx="6104">-5000</cx:pt>
          <cx:pt idx="6105">-4250</cx:pt>
          <cx:pt idx="6106">-3500</cx:pt>
          <cx:pt idx="6107">-2000</cx:pt>
          <cx:pt idx="6108">-1250</cx:pt>
          <cx:pt idx="6109">-2000</cx:pt>
          <cx:pt idx="6110">-1250</cx:pt>
          <cx:pt idx="6111">-3000</cx:pt>
          <cx:pt idx="6112">-1500</cx:pt>
          <cx:pt idx="6113">-3500</cx:pt>
          <cx:pt idx="6114">-3500</cx:pt>
          <cx:pt idx="6115">-1250</cx:pt>
          <cx:pt idx="6116">-2000</cx:pt>
          <cx:pt idx="6117">-3000</cx:pt>
          <cx:pt idx="6118">-2000</cx:pt>
          <cx:pt idx="6119">-2000</cx:pt>
          <cx:pt idx="6120">-1250</cx:pt>
          <cx:pt idx="6121">0</cx:pt>
          <cx:pt idx="6122">-500</cx:pt>
          <cx:pt idx="6123">-250</cx:pt>
          <cx:pt idx="6124">-3000</cx:pt>
          <cx:pt idx="6125">-2500</cx:pt>
          <cx:pt idx="6126">-3500</cx:pt>
          <cx:pt idx="6127">-3000</cx:pt>
          <cx:pt idx="6128">-3000</cx:pt>
          <cx:pt idx="6129">-1500</cx:pt>
          <cx:pt idx="6130">-12750</cx:pt>
          <cx:pt idx="6131">-12750</cx:pt>
          <cx:pt idx="6132">-12750</cx:pt>
          <cx:pt idx="6133">-3000</cx:pt>
          <cx:pt idx="6134">-3000</cx:pt>
          <cx:pt idx="6135">-3000</cx:pt>
          <cx:pt idx="6136">-2500</cx:pt>
          <cx:pt idx="6137">-3000</cx:pt>
          <cx:pt idx="6138">-2000</cx:pt>
          <cx:pt idx="6139">-3000</cx:pt>
          <cx:pt idx="6140">-3000</cx:pt>
          <cx:pt idx="6141">-3000</cx:pt>
          <cx:pt idx="6142">-1250</cx:pt>
          <cx:pt idx="6143">-1250</cx:pt>
          <cx:pt idx="6144">-2000</cx:pt>
          <cx:pt idx="6145">-3000</cx:pt>
          <cx:pt idx="6146">-5000</cx:pt>
          <cx:pt idx="6147">-1250</cx:pt>
          <cx:pt idx="6148">-3000</cx:pt>
          <cx:pt idx="6149">-3000</cx:pt>
          <cx:pt idx="6150">-3000</cx:pt>
          <cx:pt idx="6151">-2500</cx:pt>
          <cx:pt idx="6152">-5000</cx:pt>
          <cx:pt idx="6153">-5000</cx:pt>
          <cx:pt idx="6154">-3000</cx:pt>
          <cx:pt idx="6155">-2000</cx:pt>
          <cx:pt idx="6156">-2500</cx:pt>
          <cx:pt idx="6157">-3500</cx:pt>
          <cx:pt idx="6158">-2500</cx:pt>
          <cx:pt idx="6159">-4250</cx:pt>
          <cx:pt idx="6160">-10750</cx:pt>
          <cx:pt idx="6161">-5750</cx:pt>
          <cx:pt idx="6162">-5000</cx:pt>
          <cx:pt idx="6163">-10750</cx:pt>
          <cx:pt idx="6164">-5000</cx:pt>
          <cx:pt idx="6165">-4250</cx:pt>
          <cx:pt idx="6166">-6750</cx:pt>
          <cx:pt idx="6167">-500</cx:pt>
          <cx:pt idx="6168">-2000</cx:pt>
          <cx:pt idx="6169">-1500</cx:pt>
          <cx:pt idx="6170">-2000</cx:pt>
          <cx:pt idx="6171">-1250</cx:pt>
          <cx:pt idx="6172">-1500</cx:pt>
          <cx:pt idx="6173">-2000</cx:pt>
          <cx:pt idx="6174">-2000</cx:pt>
          <cx:pt idx="6175">-2000</cx:pt>
          <cx:pt idx="6176">-3000</cx:pt>
          <cx:pt idx="6177">-2000</cx:pt>
          <cx:pt idx="6178">-1500</cx:pt>
          <cx:pt idx="6179">-2000</cx:pt>
          <cx:pt idx="6180">-250</cx:pt>
          <cx:pt idx="6181">-250</cx:pt>
          <cx:pt idx="6182">0</cx:pt>
          <cx:pt idx="6183">250</cx:pt>
          <cx:pt idx="6184">-250</cx:pt>
          <cx:pt idx="6185">-500</cx:pt>
          <cx:pt idx="6186">0</cx:pt>
          <cx:pt idx="6187">250</cx:pt>
          <cx:pt idx="6188">-250</cx:pt>
          <cx:pt idx="6189">-500</cx:pt>
          <cx:pt idx="6190">-2000</cx:pt>
          <cx:pt idx="6191">-500</cx:pt>
          <cx:pt idx="6192">-5750</cx:pt>
          <cx:pt idx="6193">-3000</cx:pt>
          <cx:pt idx="6194">-2000</cx:pt>
          <cx:pt idx="6195">-1500</cx:pt>
          <cx:pt idx="6196">-3500</cx:pt>
          <cx:pt idx="6197">-3500</cx:pt>
          <cx:pt idx="6198">-3500</cx:pt>
          <cx:pt idx="6199">-3500</cx:pt>
          <cx:pt idx="6200">-3500</cx:pt>
          <cx:pt idx="6201">-5000</cx:pt>
          <cx:pt idx="6202">-2000</cx:pt>
          <cx:pt idx="6203">-3500</cx:pt>
          <cx:pt idx="6204">-1250</cx:pt>
          <cx:pt idx="6205">-3000</cx:pt>
          <cx:pt idx="6206">-3500</cx:pt>
          <cx:pt idx="6207">-3000</cx:pt>
          <cx:pt idx="6208">-500</cx:pt>
          <cx:pt idx="6209">-2000</cx:pt>
          <cx:pt idx="6210">-250</cx:pt>
          <cx:pt idx="6211">-2000</cx:pt>
          <cx:pt idx="6212">-2000</cx:pt>
          <cx:pt idx="6213">-4250</cx:pt>
          <cx:pt idx="6214">-5750</cx:pt>
          <cx:pt idx="6215">-3500</cx:pt>
          <cx:pt idx="6216">-5000</cx:pt>
          <cx:pt idx="6217">-5000</cx:pt>
          <cx:pt idx="6218">-3500</cx:pt>
          <cx:pt idx="6219">-3500</cx:pt>
          <cx:pt idx="6220">-4250</cx:pt>
          <cx:pt idx="6221">-5750</cx:pt>
          <cx:pt idx="6222">-3500</cx:pt>
          <cx:pt idx="6223">-3500</cx:pt>
          <cx:pt idx="6224">-5000</cx:pt>
          <cx:pt idx="6225">-5750</cx:pt>
          <cx:pt idx="6226">-4250</cx:pt>
          <cx:pt idx="6227">-5750</cx:pt>
          <cx:pt idx="6228">-3500</cx:pt>
          <cx:pt idx="6229">-5000</cx:pt>
          <cx:pt idx="6230">-5000</cx:pt>
          <cx:pt idx="6231">-3500</cx:pt>
          <cx:pt idx="6232">-5000</cx:pt>
          <cx:pt idx="6233">-6750</cx:pt>
          <cx:pt idx="6234">-3500</cx:pt>
          <cx:pt idx="6235">-3500</cx:pt>
          <cx:pt idx="6236">-5000</cx:pt>
          <cx:pt idx="6237">-5750</cx:pt>
          <cx:pt idx="6238">-2000</cx:pt>
          <cx:pt idx="6239">-3000</cx:pt>
          <cx:pt idx="6240">-5000</cx:pt>
          <cx:pt idx="6241">-5000</cx:pt>
          <cx:pt idx="6242">-3000</cx:pt>
          <cx:pt idx="6243">-3500</cx:pt>
          <cx:pt idx="6244">-5000</cx:pt>
          <cx:pt idx="6245">-2000</cx:pt>
          <cx:pt idx="6246">-3500</cx:pt>
          <cx:pt idx="6247">-5750</cx:pt>
          <cx:pt idx="6248">-3000</cx:pt>
          <cx:pt idx="6249">-250</cx:pt>
          <cx:pt idx="6250">-2000</cx:pt>
          <cx:pt idx="6251">0</cx:pt>
          <cx:pt idx="6252">-1500</cx:pt>
          <cx:pt idx="6253">-2000</cx:pt>
          <cx:pt idx="6254">-1500</cx:pt>
          <cx:pt idx="6255">-250</cx:pt>
          <cx:pt idx="6256">-2000</cx:pt>
          <cx:pt idx="6257">0</cx:pt>
          <cx:pt idx="6258">-1500</cx:pt>
          <cx:pt idx="6259">-500</cx:pt>
          <cx:pt idx="6260">-2000</cx:pt>
          <cx:pt idx="6261">-1500</cx:pt>
          <cx:pt idx="6262">-1500</cx:pt>
          <cx:pt idx="6263">-500</cx:pt>
          <cx:pt idx="6264">-1500</cx:pt>
          <cx:pt idx="6265">-2000</cx:pt>
          <cx:pt idx="6266">-500</cx:pt>
          <cx:pt idx="6267">-2000</cx:pt>
          <cx:pt idx="6268">-250</cx:pt>
          <cx:pt idx="6269">-2000</cx:pt>
          <cx:pt idx="6270">-2000</cx:pt>
          <cx:pt idx="6271">-5000</cx:pt>
          <cx:pt idx="6272">-5000</cx:pt>
          <cx:pt idx="6273">-5000</cx:pt>
          <cx:pt idx="6274">-5000</cx:pt>
          <cx:pt idx="6275">-4250</cx:pt>
          <cx:pt idx="6276">-6750</cx:pt>
          <cx:pt idx="6277">-6750</cx:pt>
          <cx:pt idx="6278">-4500</cx:pt>
          <cx:pt idx="6279">-5000</cx:pt>
          <cx:pt idx="6280">-4000</cx:pt>
          <cx:pt idx="6281">-4250</cx:pt>
          <cx:pt idx="6282">-5750</cx:pt>
          <cx:pt idx="6283">-4250</cx:pt>
          <cx:pt idx="6284">-5000</cx:pt>
          <cx:pt idx="6285">-5000</cx:pt>
          <cx:pt idx="6286">-4000</cx:pt>
          <cx:pt idx="6287">-4250</cx:pt>
          <cx:pt idx="6288">-5750</cx:pt>
          <cx:pt idx="6289">-3500</cx:pt>
          <cx:pt idx="6290">-6750</cx:pt>
          <cx:pt idx="6291">-4250</cx:pt>
          <cx:pt idx="6292">-5750</cx:pt>
          <cx:pt idx="6293">-7750</cx:pt>
          <cx:pt idx="6294">-4250</cx:pt>
          <cx:pt idx="6295">-5750</cx:pt>
          <cx:pt idx="6296">-6750</cx:pt>
          <cx:pt idx="6297">-4500</cx:pt>
          <cx:pt idx="6298">-5000</cx:pt>
          <cx:pt idx="6299">-6750</cx:pt>
          <cx:pt idx="6300">-5250</cx:pt>
          <cx:pt idx="6301">-4250</cx:pt>
          <cx:pt idx="6302">-5750</cx:pt>
          <cx:pt idx="6303">-6750</cx:pt>
          <cx:pt idx="6304">-5750</cx:pt>
          <cx:pt idx="6305">-7750</cx:pt>
          <cx:pt idx="6306">-4250</cx:pt>
          <cx:pt idx="6307">-5750</cx:pt>
          <cx:pt idx="6308">-5750</cx:pt>
          <cx:pt idx="6309">-4500</cx:pt>
          <cx:pt idx="6310">-5000</cx:pt>
          <cx:pt idx="6311">-7750</cx:pt>
          <cx:pt idx="6312">-5250</cx:pt>
          <cx:pt idx="6313">-4250</cx:pt>
          <cx:pt idx="6314">-6750</cx:pt>
          <cx:pt idx="6315">-6750</cx:pt>
          <cx:pt idx="6316">-2000</cx:pt>
          <cx:pt idx="6317">-3000</cx:pt>
          <cx:pt idx="6318">0</cx:pt>
          <cx:pt idx="6319">-750</cx:pt>
          <cx:pt idx="6320">750</cx:pt>
          <cx:pt idx="6321">-500</cx:pt>
          <cx:pt idx="6322">-6750</cx:pt>
          <cx:pt idx="6323">-4500</cx:pt>
          <cx:pt idx="6324">-2000</cx:pt>
          <cx:pt idx="6325">-3000</cx:pt>
          <cx:pt idx="6326">-3000</cx:pt>
          <cx:pt idx="6327">-3000</cx:pt>
          <cx:pt idx="6328">-1250</cx:pt>
          <cx:pt idx="6329">-2500</cx:pt>
          <cx:pt idx="6330">-5750</cx:pt>
          <cx:pt idx="6331">-5750</cx:pt>
          <cx:pt idx="6332">-1500</cx:pt>
          <cx:pt idx="6333">-3000</cx:pt>
          <cx:pt idx="6334">-3000</cx:pt>
          <cx:pt idx="6335">-2500</cx:pt>
          <cx:pt idx="6336">-750</cx:pt>
          <cx:pt idx="6337">-2500</cx:pt>
          <cx:pt idx="6338">500</cx:pt>
          <cx:pt idx="6339">1500</cx:pt>
          <cx:pt idx="6340">250</cx:pt>
          <cx:pt idx="6341">1500</cx:pt>
          <cx:pt idx="6342">2250</cx:pt>
          <cx:pt idx="6343">3000</cx:pt>
          <cx:pt idx="6344">-3500</cx:pt>
          <cx:pt idx="6345">-3500</cx:pt>
          <cx:pt idx="6346">-3500</cx:pt>
          <cx:pt idx="6347">-3500</cx:pt>
          <cx:pt idx="6348">-2000</cx:pt>
          <cx:pt idx="6349">-3000</cx:pt>
          <cx:pt idx="6350">-3500</cx:pt>
          <cx:pt idx="6351">-3000</cx:pt>
          <cx:pt idx="6352">-2000</cx:pt>
          <cx:pt idx="6353">-3000</cx:pt>
          <cx:pt idx="6354">1500</cx:pt>
          <cx:pt idx="6355">-6750</cx:pt>
          <cx:pt idx="6356">-4500</cx:pt>
          <cx:pt idx="6357">-7750</cx:pt>
          <cx:pt idx="6358">-6750</cx:pt>
          <cx:pt idx="6359">-5250</cx:pt>
          <cx:pt idx="6360">-9250</cx:pt>
          <cx:pt idx="6361">-5000</cx:pt>
          <cx:pt idx="6362">-5000</cx:pt>
          <cx:pt idx="6363">-3750</cx:pt>
          <cx:pt idx="6364">-750</cx:pt>
          <cx:pt idx="6365">-1250</cx:pt>
          <cx:pt idx="6366">-3250</cx:pt>
          <cx:pt idx="6367">-750</cx:pt>
          <cx:pt idx="6368">-3750</cx:pt>
          <cx:pt idx="6369">-1250</cx:pt>
          <cx:pt idx="6370">-3250</cx:pt>
          <cx:pt idx="6371">-750</cx:pt>
          <cx:pt idx="6372">-3750</cx:pt>
          <cx:pt idx="6373">-750</cx:pt>
          <cx:pt idx="6374">-1250</cx:pt>
          <cx:pt idx="6375">-3250</cx:pt>
          <cx:pt idx="6376">-250</cx:pt>
          <cx:pt idx="6377">-750</cx:pt>
          <cx:pt idx="6378">-3750</cx:pt>
          <cx:pt idx="6379">-2500</cx:pt>
          <cx:pt idx="6380">-5000</cx:pt>
          <cx:pt idx="6381">-4500</cx:pt>
          <cx:pt idx="6382">-3000</cx:pt>
          <cx:pt idx="6383">-3750</cx:pt>
          <cx:pt idx="6384">-1250</cx:pt>
          <cx:pt idx="6385">-5750</cx:pt>
          <cx:pt idx="6386">-4500</cx:pt>
          <cx:pt idx="6387">-5750</cx:pt>
          <cx:pt idx="6388">-5750</cx:pt>
          <cx:pt idx="6389">-4500</cx:pt>
          <cx:pt idx="6390">-750</cx:pt>
          <cx:pt idx="6391">-750</cx:pt>
          <cx:pt idx="6392">-750</cx:pt>
          <cx:pt idx="6393">1500</cx:pt>
          <cx:pt idx="6394">-3750</cx:pt>
          <cx:pt idx="6395">-750</cx:pt>
          <cx:pt idx="6396">-1250</cx:pt>
          <cx:pt idx="6397">-7750</cx:pt>
          <cx:pt idx="6398">-5750</cx:pt>
          <cx:pt idx="6399">-9250</cx:pt>
          <cx:pt idx="6400">-500</cx:pt>
          <cx:pt idx="6401">-1250</cx:pt>
          <cx:pt idx="6402">-250</cx:pt>
          <cx:pt idx="6403">-750</cx:pt>
          <cx:pt idx="6404">-1250</cx:pt>
          <cx:pt idx="6405">-250</cx:pt>
          <cx:pt idx="6406">-7750</cx:pt>
          <cx:pt idx="6407">-12750</cx:pt>
          <cx:pt idx="6408">-7750</cx:pt>
          <cx:pt idx="6409">-9250</cx:pt>
          <cx:pt idx="6410">-5000</cx:pt>
          <cx:pt idx="6411">-7750</cx:pt>
          <cx:pt idx="6412">-5750</cx:pt>
          <cx:pt idx="6413">-9250</cx:pt>
          <cx:pt idx="6414">-5000</cx:pt>
          <cx:pt idx="6415">-5750</cx:pt>
          <cx:pt idx="6416">-5750</cx:pt>
          <cx:pt idx="6417">-5000</cx:pt>
          <cx:pt idx="6418">-9250</cx:pt>
          <cx:pt idx="6419">-5750</cx:pt>
          <cx:pt idx="6420">-9250</cx:pt>
          <cx:pt idx="6421">-5000</cx:pt>
          <cx:pt idx="6422">-6750</cx:pt>
          <cx:pt idx="6423">-5750</cx:pt>
          <cx:pt idx="6424">-7750</cx:pt>
          <cx:pt idx="6425">-9250</cx:pt>
          <cx:pt idx="6426">-5750</cx:pt>
          <cx:pt idx="6427">-9250</cx:pt>
          <cx:pt idx="6428">-10750</cx:pt>
          <cx:pt idx="6429">-6750</cx:pt>
          <cx:pt idx="6430">-2500</cx:pt>
          <cx:pt idx="6431">-3000</cx:pt>
          <cx:pt idx="6432">-1500</cx:pt>
          <cx:pt idx="6433">250</cx:pt>
          <cx:pt idx="6434">-1250</cx:pt>
          <cx:pt idx="6435">1000</cx:pt>
          <cx:pt idx="6436">1000</cx:pt>
          <cx:pt idx="6437">-250</cx:pt>
          <cx:pt idx="6438">-1500</cx:pt>
          <cx:pt idx="6439">-750</cx:pt>
          <cx:pt idx="6440">-1500</cx:pt>
          <cx:pt idx="6441">-250</cx:pt>
          <cx:pt idx="6442">500</cx:pt>
          <cx:pt idx="6443">-5000</cx:pt>
          <cx:pt idx="6444">-7750</cx:pt>
          <cx:pt idx="6445">-5750</cx:pt>
          <cx:pt idx="6446">-9250</cx:pt>
          <cx:pt idx="6447">-5750</cx:pt>
          <cx:pt idx="6448">-5000</cx:pt>
          <cx:pt idx="6449">-7750</cx:pt>
          <cx:pt idx="6450">-9250</cx:pt>
          <cx:pt idx="6451">-5750</cx:pt>
          <cx:pt idx="6452">-9250</cx:pt>
          <cx:pt idx="6453">-5000</cx:pt>
          <cx:pt idx="6454">-7750</cx:pt>
          <cx:pt idx="6455">-9250</cx:pt>
          <cx:pt idx="6456">-5750</cx:pt>
          <cx:pt idx="6457">-5000</cx:pt>
          <cx:pt idx="6458">-7750</cx:pt>
          <cx:pt idx="6459">-9250</cx:pt>
          <cx:pt idx="6460">-5000</cx:pt>
          <cx:pt idx="6461">-5000</cx:pt>
          <cx:pt idx="6462">-6750</cx:pt>
          <cx:pt idx="6463">-4250</cx:pt>
          <cx:pt idx="6464">-4250</cx:pt>
          <cx:pt idx="6465">-1250</cx:pt>
          <cx:pt idx="6466">-3500</cx:pt>
          <cx:pt idx="6467">-5000</cx:pt>
          <cx:pt idx="6468">-5000</cx:pt>
          <cx:pt idx="6469">-3500</cx:pt>
          <cx:pt idx="6470">-3750</cx:pt>
          <cx:pt idx="6471">-1250</cx:pt>
          <cx:pt idx="6472">-3250</cx:pt>
          <cx:pt idx="6473">-750</cx:pt>
          <cx:pt idx="6474">-7250</cx:pt>
          <cx:pt idx="6475">-5000</cx:pt>
          <cx:pt idx="6476">-10750</cx:pt>
          <cx:pt idx="6477">-1250</cx:pt>
          <cx:pt idx="6478">-2500</cx:pt>
          <cx:pt idx="6479">-3750</cx:pt>
          <cx:pt idx="6480">-750</cx:pt>
          <cx:pt idx="6481">-1250</cx:pt>
          <cx:pt idx="6482">-250</cx:pt>
          <cx:pt idx="6483">-3250</cx:pt>
          <cx:pt idx="6484">-750</cx:pt>
          <cx:pt idx="6485">-500</cx:pt>
          <cx:pt idx="6486">-250</cx:pt>
          <cx:pt idx="6487">-3500</cx:pt>
          <cx:pt idx="6488">-3000</cx:pt>
          <cx:pt idx="6489">-5000</cx:pt>
          <cx:pt idx="6490">-4250</cx:pt>
          <cx:pt idx="6491">-1250</cx:pt>
          <cx:pt idx="6492">-2500</cx:pt>
          <cx:pt idx="6493">-750</cx:pt>
          <cx:pt idx="6494">-2000</cx:pt>
          <cx:pt idx="6495">-3750</cx:pt>
          <cx:pt idx="6496">-750</cx:pt>
          <cx:pt idx="6497">-1250</cx:pt>
          <cx:pt idx="6498">-250</cx:pt>
          <cx:pt idx="6499">-3250</cx:pt>
          <cx:pt idx="6500">-750</cx:pt>
          <cx:pt idx="6501">-7750</cx:pt>
          <cx:pt idx="6502">-12750</cx:pt>
          <cx:pt idx="6503">-7750</cx:pt>
          <cx:pt idx="6504">-9250</cx:pt>
          <cx:pt idx="6505">-7750</cx:pt>
          <cx:pt idx="6506">-12750</cx:pt>
          <cx:pt idx="6507">-7750</cx:pt>
          <cx:pt idx="6508">-9250</cx:pt>
          <cx:pt idx="6509">-1250</cx:pt>
          <cx:pt idx="6510">-2500</cx:pt>
          <cx:pt idx="6511">-500</cx:pt>
          <cx:pt idx="6512">-2000</cx:pt>
          <cx:pt idx="6513">-250</cx:pt>
          <cx:pt idx="6514">-2500</cx:pt>
          <cx:pt idx="6515">-500</cx:pt>
          <cx:pt idx="6516">-4250</cx:pt>
          <cx:pt idx="6517">-6750</cx:pt>
          <cx:pt idx="6518">-6750</cx:pt>
          <cx:pt idx="6519">-9250</cx:pt>
          <cx:pt idx="6520">-3500</cx:pt>
          <cx:pt idx="6521">-3000</cx:pt>
          <cx:pt idx="6522">-3500</cx:pt>
          <cx:pt idx="6523">-3500</cx:pt>
          <cx:pt idx="6524">-6750</cx:pt>
          <cx:pt idx="6525">-7750</cx:pt>
          <cx:pt idx="6526">-9250</cx:pt>
          <cx:pt idx="6527">-6750</cx:pt>
          <cx:pt idx="6528">-5750</cx:pt>
          <cx:pt idx="6529">-7750</cx:pt>
          <cx:pt idx="6530">-6750</cx:pt>
          <cx:pt idx="6531">-5000</cx:pt>
          <cx:pt idx="6532">-5750</cx:pt>
          <cx:pt idx="6533">-3500</cx:pt>
          <cx:pt idx="6534">-2500</cx:pt>
          <cx:pt idx="6535">-3500</cx:pt>
          <cx:pt idx="6536">-3000</cx:pt>
          <cx:pt idx="6537">-2000</cx:pt>
          <cx:pt idx="6538">-2000</cx:pt>
          <cx:pt idx="6539">-3500</cx:pt>
          <cx:pt idx="6540">-6750</cx:pt>
          <cx:pt idx="6541">-9250</cx:pt>
          <cx:pt idx="6542">-5750</cx:pt>
          <cx:pt idx="6543">-6750</cx:pt>
          <cx:pt idx="6544">-5750</cx:pt>
          <cx:pt idx="6545">-9250</cx:pt>
          <cx:pt idx="6546">-5000</cx:pt>
          <cx:pt idx="6547">-6750</cx:pt>
          <cx:pt idx="6548">-5000</cx:pt>
          <cx:pt idx="6549">-6750</cx:pt>
          <cx:pt idx="6550">-9250</cx:pt>
          <cx:pt idx="6551">-6750</cx:pt>
          <cx:pt idx="6552">-500</cx:pt>
          <cx:pt idx="6553">1250</cx:pt>
          <cx:pt idx="6554">-250</cx:pt>
          <cx:pt idx="6555">500</cx:pt>
          <cx:pt idx="6556">-500</cx:pt>
          <cx:pt idx="6557">1250</cx:pt>
          <cx:pt idx="6558">500</cx:pt>
          <cx:pt idx="6559">-500</cx:pt>
          <cx:pt idx="6560">0</cx:pt>
          <cx:pt idx="6561">500</cx:pt>
          <cx:pt idx="6562">-5000</cx:pt>
          <cx:pt idx="6563">-6750</cx:pt>
          <cx:pt idx="6564">-7750</cx:pt>
          <cx:pt idx="6565">-4250</cx:pt>
          <cx:pt idx="6566">-5750</cx:pt>
          <cx:pt idx="6567">-5000</cx:pt>
          <cx:pt idx="6568">-5750</cx:pt>
          <cx:pt idx="6569">-4250</cx:pt>
          <cx:pt idx="6570">-5000</cx:pt>
          <cx:pt idx="6571">-5750</cx:pt>
          <cx:pt idx="6572">-5750</cx:pt>
          <cx:pt idx="6573">-7750</cx:pt>
          <cx:pt idx="6574">-7750</cx:pt>
          <cx:pt idx="6575">-7750</cx:pt>
          <cx:pt idx="6576">-5750</cx:pt>
          <cx:pt idx="6577">-5000</cx:pt>
          <cx:pt idx="6578">-6750</cx:pt>
          <cx:pt idx="6579">-6750</cx:pt>
          <cx:pt idx="6580">-5000</cx:pt>
          <cx:pt idx="6581">-5000</cx:pt>
          <cx:pt idx="6582">-5750</cx:pt>
          <cx:pt idx="6583">-7750</cx:pt>
          <cx:pt idx="6584">-5750</cx:pt>
          <cx:pt idx="6585">-5000</cx:pt>
          <cx:pt idx="6586">-5750</cx:pt>
          <cx:pt idx="6587">-5750</cx:pt>
          <cx:pt idx="6588">-5000</cx:pt>
          <cx:pt idx="6589">-5750</cx:pt>
          <cx:pt idx="6590">-9250</cx:pt>
          <cx:pt idx="6591">-6750</cx:pt>
          <cx:pt idx="6592">-6750</cx:pt>
          <cx:pt idx="6593">-5000</cx:pt>
          <cx:pt idx="6594">1500</cx:pt>
          <cx:pt idx="6595">1750</cx:pt>
          <cx:pt idx="6596">-500</cx:pt>
          <cx:pt idx="6597">-250</cx:pt>
          <cx:pt idx="6598">-3000</cx:pt>
          <cx:pt idx="6599">-6750</cx:pt>
          <cx:pt idx="6600">-3000</cx:pt>
          <cx:pt idx="6601">-1500</cx:pt>
          <cx:pt idx="6602">-2500</cx:pt>
          <cx:pt idx="6603">-500</cx:pt>
          <cx:pt idx="6604">-3500</cx:pt>
          <cx:pt idx="6605">-1500</cx:pt>
          <cx:pt idx="6606">-3000</cx:pt>
          <cx:pt idx="6607">-1500</cx:pt>
          <cx:pt idx="6608">-750</cx:pt>
          <cx:pt idx="6609">-2500</cx:pt>
          <cx:pt idx="6610">-3500</cx:pt>
          <cx:pt idx="6611">-1500</cx:pt>
          <cx:pt idx="6612">-3000</cx:pt>
          <cx:pt idx="6613">-2000</cx:pt>
          <cx:pt idx="6614">-1500</cx:pt>
          <cx:pt idx="6615">-2500</cx:pt>
          <cx:pt idx="6616">-500</cx:pt>
          <cx:pt idx="6617">-1500</cx:pt>
          <cx:pt idx="6618">-2500</cx:pt>
          <cx:pt idx="6619">-3000</cx:pt>
          <cx:pt idx="6620">-2500</cx:pt>
          <cx:pt idx="6621">-3000</cx:pt>
          <cx:pt idx="6622">-1500</cx:pt>
          <cx:pt idx="6623">-1500</cx:pt>
          <cx:pt idx="6624">-500</cx:pt>
          <cx:pt idx="6625">-2500</cx:pt>
          <cx:pt idx="6626">-3500</cx:pt>
          <cx:pt idx="6627">-1500</cx:pt>
          <cx:pt idx="6628">-2500</cx:pt>
          <cx:pt idx="6629">-2500</cx:pt>
          <cx:pt idx="6630">-4250</cx:pt>
          <cx:pt idx="6631">-5750</cx:pt>
          <cx:pt idx="6632">-3500</cx:pt>
          <cx:pt idx="6633">-5000</cx:pt>
          <cx:pt idx="6634">-5000</cx:pt>
          <cx:pt idx="6635">-3500</cx:pt>
          <cx:pt idx="6636">-3500</cx:pt>
          <cx:pt idx="6637">-4250</cx:pt>
          <cx:pt idx="6638">-5750</cx:pt>
          <cx:pt idx="6639">-3500</cx:pt>
          <cx:pt idx="6640">-3500</cx:pt>
          <cx:pt idx="6641">-5000</cx:pt>
          <cx:pt idx="6642">-5750</cx:pt>
          <cx:pt idx="6643">-4250</cx:pt>
          <cx:pt idx="6644">-5750</cx:pt>
          <cx:pt idx="6645">-3500</cx:pt>
          <cx:pt idx="6646">-5000</cx:pt>
          <cx:pt idx="6647">-5000</cx:pt>
          <cx:pt idx="6648">-3500</cx:pt>
          <cx:pt idx="6649">-5000</cx:pt>
          <cx:pt idx="6650">-6750</cx:pt>
          <cx:pt idx="6651">-3500</cx:pt>
          <cx:pt idx="6652">-3500</cx:pt>
          <cx:pt idx="6653">-5000</cx:pt>
          <cx:pt idx="6654">-5750</cx:pt>
          <cx:pt idx="6655">-4250</cx:pt>
          <cx:pt idx="6656">-6750</cx:pt>
          <cx:pt idx="6657">-6750</cx:pt>
          <cx:pt idx="6658">-4500</cx:pt>
          <cx:pt idx="6659">-5000</cx:pt>
          <cx:pt idx="6660">-4000</cx:pt>
          <cx:pt idx="6661">-4250</cx:pt>
          <cx:pt idx="6662">-5750</cx:pt>
          <cx:pt idx="6663">-4250</cx:pt>
          <cx:pt idx="6664">-5000</cx:pt>
          <cx:pt idx="6665">-5000</cx:pt>
          <cx:pt idx="6666">-4000</cx:pt>
          <cx:pt idx="6667">-4250</cx:pt>
          <cx:pt idx="6668">-5750</cx:pt>
          <cx:pt idx="6669">-3500</cx:pt>
          <cx:pt idx="6670">-6750</cx:pt>
          <cx:pt idx="6671">-4250</cx:pt>
          <cx:pt idx="6672">-5750</cx:pt>
          <cx:pt idx="6673">-7750</cx:pt>
          <cx:pt idx="6674">-4250</cx:pt>
          <cx:pt idx="6675">-5750</cx:pt>
          <cx:pt idx="6676">-6750</cx:pt>
          <cx:pt idx="6677">-4500</cx:pt>
          <cx:pt idx="6678">-5000</cx:pt>
          <cx:pt idx="6679">-6750</cx:pt>
          <cx:pt idx="6680">-5250</cx:pt>
          <cx:pt idx="6681">-4250</cx:pt>
          <cx:pt idx="6682">-5750</cx:pt>
          <cx:pt idx="6683">-6750</cx:pt>
          <cx:pt idx="6684">-5750</cx:pt>
          <cx:pt idx="6685">-7750</cx:pt>
          <cx:pt idx="6686">-4250</cx:pt>
          <cx:pt idx="6687">-5750</cx:pt>
          <cx:pt idx="6688">-5750</cx:pt>
          <cx:pt idx="6689">-4500</cx:pt>
          <cx:pt idx="6690">-5000</cx:pt>
          <cx:pt idx="6691">-7750</cx:pt>
          <cx:pt idx="6692">-5250</cx:pt>
          <cx:pt idx="6693">-4250</cx:pt>
          <cx:pt idx="6694">-6750</cx:pt>
          <cx:pt idx="6695">-6750</cx:pt>
          <cx:pt idx="6696">-6750</cx:pt>
          <cx:pt idx="6697">-4500</cx:pt>
          <cx:pt idx="6698">-5750</cx:pt>
          <cx:pt idx="6699">-5750</cx:pt>
          <cx:pt idx="6700">-2000</cx:pt>
          <cx:pt idx="6701">-3000</cx:pt>
          <cx:pt idx="6702">-3000</cx:pt>
          <cx:pt idx="6703">-3000</cx:pt>
          <cx:pt idx="6704">-1250</cx:pt>
          <cx:pt idx="6705">-2500</cx:pt>
          <cx:pt idx="6706">-1500</cx:pt>
          <cx:pt idx="6707">-3000</cx:pt>
          <cx:pt idx="6708">-3000</cx:pt>
          <cx:pt idx="6709">-2500</cx:pt>
          <cx:pt idx="6710">-750</cx:pt>
          <cx:pt idx="6711">-2500</cx:pt>
          <cx:pt idx="6712">-2000</cx:pt>
          <cx:pt idx="6713">-3500</cx:pt>
          <cx:pt idx="6714">-1250</cx:pt>
          <cx:pt idx="6715">-3000</cx:pt>
          <cx:pt idx="6716">-3500</cx:pt>
          <cx:pt idx="6717">-3000</cx:pt>
          <cx:pt idx="6718">-3500</cx:pt>
          <cx:pt idx="6719">-3500</cx:pt>
          <cx:pt idx="6720">-3500</cx:pt>
          <cx:pt idx="6721">-3500</cx:pt>
          <cx:pt idx="6722">-2000</cx:pt>
          <cx:pt idx="6723">-3000</cx:pt>
          <cx:pt idx="6724">-3500</cx:pt>
          <cx:pt idx="6725">-3000</cx:pt>
          <cx:pt idx="6726">-2000</cx:pt>
          <cx:pt idx="6727">-3000</cx:pt>
          <cx:pt idx="6728">-6750</cx:pt>
          <cx:pt idx="6729">-4500</cx:pt>
          <cx:pt idx="6730">-7750</cx:pt>
          <cx:pt idx="6731">-6750</cx:pt>
          <cx:pt idx="6732">-5250</cx:pt>
          <cx:pt idx="6733">-9250</cx:pt>
          <cx:pt idx="6734">-3500</cx:pt>
          <cx:pt idx="6735">-500</cx:pt>
          <cx:pt idx="6736">-1250</cx:pt>
          <cx:pt idx="6737">0</cx:pt>
          <cx:pt idx="6738">-500</cx:pt>
          <cx:pt idx="6739">500</cx:pt>
          <cx:pt idx="6740">250</cx:pt>
          <cx:pt idx="6741">250</cx:pt>
          <cx:pt idx="6742">1250</cx:pt>
          <cx:pt idx="6743">1250</cx:pt>
          <cx:pt idx="6744">1000</cx:pt>
          <cx:pt idx="6745">1000</cx:pt>
          <cx:pt idx="6746">750</cx:pt>
          <cx:pt idx="6747">1250</cx:pt>
          <cx:pt idx="6748">500</cx:pt>
          <cx:pt idx="6749">2750</cx:pt>
          <cx:pt idx="6750">2500</cx:pt>
          <cx:pt idx="6751">250</cx:pt>
          <cx:pt idx="6752">0</cx:pt>
          <cx:pt idx="6753">750</cx:pt>
          <cx:pt idx="6754">-750</cx:pt>
          <cx:pt idx="6755">-2000</cx:pt>
          <cx:pt idx="6756">-1500</cx:pt>
          <cx:pt idx="6757">-1250</cx:pt>
          <cx:pt idx="6758">-1250</cx:pt>
          <cx:pt idx="6759">0</cx:pt>
          <cx:pt idx="6760">0</cx:pt>
          <cx:pt idx="6761">500</cx:pt>
          <cx:pt idx="6762">500</cx:pt>
          <cx:pt idx="6763">1500</cx:pt>
          <cx:pt idx="6764">1000</cx:pt>
          <cx:pt idx="6765">250</cx:pt>
          <cx:pt idx="6766">-2000</cx:pt>
          <cx:pt idx="6767">-2000</cx:pt>
          <cx:pt idx="6768">-1500</cx:pt>
          <cx:pt idx="6769">-2000</cx:pt>
          <cx:pt idx="6770">-2500</cx:pt>
          <cx:pt idx="6771">-2000</cx:pt>
          <cx:pt idx="6772">-2500</cx:pt>
          <cx:pt idx="6773">-3500</cx:pt>
          <cx:pt idx="6774">-4250</cx:pt>
          <cx:pt idx="6775">-4250</cx:pt>
          <cx:pt idx="6776">-5000</cx:pt>
          <cx:pt idx="6777">-5000</cx:pt>
          <cx:pt idx="6778">-6750</cx:pt>
          <cx:pt idx="6779">-6750</cx:pt>
          <cx:pt idx="6780">-3000</cx:pt>
          <cx:pt idx="6781">-4500</cx:pt>
          <cx:pt idx="6782">-5000</cx:pt>
          <cx:pt idx="6783">-3000</cx:pt>
          <cx:pt idx="6784">-4250</cx:pt>
          <cx:pt idx="6785">-1500</cx:pt>
          <cx:pt idx="6786">-2000</cx:pt>
          <cx:pt idx="6787">-3000</cx:pt>
          <cx:pt idx="6788">-3000</cx:pt>
          <cx:pt idx="6789">-4250</cx:pt>
          <cx:pt idx="6790">-1500</cx:pt>
          <cx:pt idx="6791">-2500</cx:pt>
          <cx:pt idx="6792">-3000</cx:pt>
          <cx:pt idx="6793">-3000</cx:pt>
          <cx:pt idx="6794">-4250</cx:pt>
          <cx:pt idx="6795">-1500</cx:pt>
          <cx:pt idx="6796">-2000</cx:pt>
          <cx:pt idx="6797">-3000</cx:pt>
          <cx:pt idx="6798">-3000</cx:pt>
          <cx:pt idx="6799">-4250</cx:pt>
          <cx:pt idx="6800">-1500</cx:pt>
          <cx:pt idx="6801">-2500</cx:pt>
          <cx:pt idx="6802">-3000</cx:pt>
          <cx:pt idx="6803">-9250</cx:pt>
          <cx:pt idx="6804">-9250</cx:pt>
          <cx:pt idx="6805">-5000</cx:pt>
          <cx:pt idx="6806">-9250</cx:pt>
          <cx:pt idx="6807">-5750</cx:pt>
          <cx:pt idx="6808">-3500</cx:pt>
          <cx:pt idx="6809">-3500</cx:pt>
          <cx:pt idx="6810">-23500</cx:pt>
          <cx:pt idx="6811">-9500</cx:pt>
          <cx:pt idx="6812">-3000</cx:pt>
          <cx:pt idx="6813">-3000</cx:pt>
          <cx:pt idx="6814">-3000</cx:pt>
          <cx:pt idx="6815">-5000</cx:pt>
          <cx:pt idx="6816">-4500</cx:pt>
          <cx:pt idx="6817">-3750</cx:pt>
          <cx:pt idx="6818">-500</cx:pt>
          <cx:pt idx="6819">-250</cx:pt>
          <cx:pt idx="6820">-2750</cx:pt>
          <cx:pt idx="6821">250</cx:pt>
          <cx:pt idx="6822">-2500</cx:pt>
          <cx:pt idx="6823">-3000</cx:pt>
          <cx:pt idx="6824">-750</cx:pt>
          <cx:pt idx="6825">250</cx:pt>
          <cx:pt idx="6826">-4500</cx:pt>
          <cx:pt idx="6827">-1250</cx:pt>
          <cx:pt idx="6828">-500</cx:pt>
          <cx:pt idx="6829">-3250</cx:pt>
          <cx:pt idx="6830">-2000</cx:pt>
          <cx:pt idx="6831">-3000</cx:pt>
          <cx:pt idx="6832">-2000</cx:pt>
          <cx:pt idx="6833">-2000</cx:pt>
          <cx:pt idx="6834">-3000</cx:pt>
          <cx:pt idx="6835">-4250</cx:pt>
          <cx:pt idx="6836">-3500</cx:pt>
          <cx:pt idx="6837">-3500</cx:pt>
          <cx:pt idx="6838">-3500</cx:pt>
          <cx:pt idx="6839">-3000</cx:pt>
          <cx:pt idx="6840">-2500</cx:pt>
          <cx:pt idx="6841">-2500</cx:pt>
          <cx:pt idx="6842">-250</cx:pt>
          <cx:pt idx="6843">-3750</cx:pt>
          <cx:pt idx="6844">-3250</cx:pt>
          <cx:pt idx="6845">-4500</cx:pt>
          <cx:pt idx="6846">-4500</cx:pt>
          <cx:pt idx="6847">-4500</cx:pt>
          <cx:pt idx="6848">-5000</cx:pt>
          <cx:pt idx="6849">-5000</cx:pt>
          <cx:pt idx="6850">-5000</cx:pt>
          <cx:pt idx="6851">-5000</cx:pt>
          <cx:pt idx="6852">-6500</cx:pt>
          <cx:pt idx="6853">-6500</cx:pt>
          <cx:pt idx="6854">-6500</cx:pt>
          <cx:pt idx="6855">-7250</cx:pt>
          <cx:pt idx="6856">-9500</cx:pt>
          <cx:pt idx="6857">-9500</cx:pt>
          <cx:pt idx="6858">-8250</cx:pt>
          <cx:pt idx="6859">-1500</cx:pt>
          <cx:pt idx="6860">-3000</cx:pt>
          <cx:pt idx="6861">-3000</cx:pt>
          <cx:pt idx="6862">-3000</cx:pt>
          <cx:pt idx="6863">-1500</cx:pt>
          <cx:pt idx="6864">-2500</cx:pt>
          <cx:pt idx="6865">-1500</cx:pt>
          <cx:pt idx="6866">-3000</cx:pt>
          <cx:pt idx="6867">-2500</cx:pt>
          <cx:pt idx="6868">-3000</cx:pt>
          <cx:pt idx="6869">-1500</cx:pt>
          <cx:pt idx="6870">-1500</cx:pt>
          <cx:pt idx="6871">-500</cx:pt>
          <cx:pt idx="6872">-2500</cx:pt>
          <cx:pt idx="6873">-500</cx:pt>
          <cx:pt idx="6874">250</cx:pt>
          <cx:pt idx="6875">-500</cx:pt>
          <cx:pt idx="6876">250</cx:pt>
          <cx:pt idx="6877">-3500</cx:pt>
          <cx:pt idx="6878">-3000</cx:pt>
          <cx:pt idx="6879">-3500</cx:pt>
          <cx:pt idx="6880">-2000</cx:pt>
          <cx:pt idx="6881">-1250</cx:pt>
          <cx:pt idx="6882">-1250</cx:pt>
          <cx:pt idx="6883">-500</cx:pt>
          <cx:pt idx="6884">-3000</cx:pt>
          <cx:pt idx="6885">-3000</cx:pt>
          <cx:pt idx="6886">250</cx:pt>
          <cx:pt idx="6887">-1250</cx:pt>
          <cx:pt idx="6888">1000</cx:pt>
          <cx:pt idx="6889">1000</cx:pt>
          <cx:pt idx="6890">-250</cx:pt>
          <cx:pt idx="6891">-250</cx:pt>
          <cx:pt idx="6892">500</cx:pt>
          <cx:pt idx="6893">-5000</cx:pt>
          <cx:pt idx="6894">-4250</cx:pt>
          <cx:pt idx="6895">0</cx:pt>
          <cx:pt idx="6896">0</cx:pt>
          <cx:pt idx="6897">500</cx:pt>
          <cx:pt idx="6898">-1500</cx:pt>
          <cx:pt idx="6899">-5000</cx:pt>
          <cx:pt idx="6900">-5000</cx:pt>
          <cx:pt idx="6901">-1250</cx:pt>
          <cx:pt idx="6902">-1250</cx:pt>
          <cx:pt idx="6903">-500</cx:pt>
          <cx:pt idx="6904">-1250</cx:pt>
          <cx:pt idx="6905">-2500</cx:pt>
          <cx:pt idx="6906">-750</cx:pt>
          <cx:pt idx="6907">-2000</cx:pt>
          <cx:pt idx="6908">-3500</cx:pt>
          <cx:pt idx="6909">-3000</cx:pt>
          <cx:pt idx="6910">-3000</cx:pt>
          <cx:pt idx="6911">-3500</cx:pt>
          <cx:pt idx="6912">-1250</cx:pt>
          <cx:pt idx="6913">-2500</cx:pt>
          <cx:pt idx="6914">-1250</cx:pt>
          <cx:pt idx="6915">-2500</cx:pt>
          <cx:pt idx="6916">-3000</cx:pt>
          <cx:pt idx="6917">-2500</cx:pt>
          <cx:pt idx="6918">-3000</cx:pt>
          <cx:pt idx="6919">-3000</cx:pt>
          <cx:pt idx="6920">-2500</cx:pt>
          <cx:pt idx="6921">-3000</cx:pt>
          <cx:pt idx="6922">-3000</cx:pt>
          <cx:pt idx="6923">-2500</cx:pt>
          <cx:pt idx="6924">-3000</cx:pt>
          <cx:pt idx="6925">-5750</cx:pt>
          <cx:pt idx="6926">-4250</cx:pt>
          <cx:pt idx="6927">-5750</cx:pt>
          <cx:pt idx="6928">-500</cx:pt>
          <cx:pt idx="6929">-1500</cx:pt>
          <cx:pt idx="6930">0</cx:pt>
          <cx:pt idx="6931">-1250</cx:pt>
          <cx:pt idx="6932">-500</cx:pt>
          <cx:pt idx="6933">500</cx:pt>
          <cx:pt idx="6934">500</cx:pt>
          <cx:pt idx="6935">-500</cx:pt>
          <cx:pt idx="6936">500</cx:pt>
          <cx:pt idx="6937">-500</cx:pt>
          <cx:pt idx="6938">250</cx:pt>
          <cx:pt idx="6939">-500</cx:pt>
          <cx:pt idx="6940">-1500</cx:pt>
          <cx:pt idx="6941">-1250</cx:pt>
          <cx:pt idx="6942">-2000</cx:pt>
          <cx:pt idx="6943">-1500</cx:pt>
          <cx:pt idx="6944">-3000</cx:pt>
          <cx:pt idx="6945">-2500</cx:pt>
          <cx:pt idx="6946">-2000</cx:pt>
          <cx:pt idx="6947">-3500</cx:pt>
          <cx:pt idx="6948">-2000</cx:pt>
          <cx:pt idx="6949">-1500</cx:pt>
          <cx:pt idx="6950">-3000</cx:pt>
          <cx:pt idx="6951">-5750</cx:pt>
          <cx:pt idx="6952">-3500</cx:pt>
          <cx:pt idx="6953">-5000</cx:pt>
          <cx:pt idx="6954">-9250</cx:pt>
          <cx:pt idx="6955">-6750</cx:pt>
          <cx:pt idx="6956">-3500</cx:pt>
          <cx:pt idx="6957">-3000</cx:pt>
          <cx:pt idx="6958">-3500</cx:pt>
          <cx:pt idx="6959">-3000</cx:pt>
          <cx:pt idx="6960">-3000</cx:pt>
          <cx:pt idx="6961">-250</cx:pt>
          <cx:pt idx="6962">-750</cx:pt>
          <cx:pt idx="6963">-2000</cx:pt>
          <cx:pt idx="6964">0</cx:pt>
          <cx:pt idx="6965">-500</cx:pt>
          <cx:pt idx="6966">-500</cx:pt>
          <cx:pt idx="6967">-2000</cx:pt>
          <cx:pt idx="6968">-1500</cx:pt>
          <cx:pt idx="6969">-2000</cx:pt>
          <cx:pt idx="6970">-1250</cx:pt>
          <cx:pt idx="6971">-1500</cx:pt>
          <cx:pt idx="6972">-2000</cx:pt>
          <cx:pt idx="6973">-1500</cx:pt>
          <cx:pt idx="6974">-2000</cx:pt>
          <cx:pt idx="6975">-3000</cx:pt>
          <cx:pt idx="6976">-2000</cx:pt>
          <cx:pt idx="6977">-250</cx:pt>
          <cx:pt idx="6978">-250</cx:pt>
          <cx:pt idx="6979">0</cx:pt>
          <cx:pt idx="6980">250</cx:pt>
          <cx:pt idx="6981">-250</cx:pt>
          <cx:pt idx="6982">-250</cx:pt>
          <cx:pt idx="6983">0</cx:pt>
          <cx:pt idx="6984">250</cx:pt>
          <cx:pt idx="6985">-2000</cx:pt>
          <cx:pt idx="6986">-2000</cx:pt>
          <cx:pt idx="6987">-2000</cx:pt>
          <cx:pt idx="6988">-2000</cx:pt>
          <cx:pt idx="6989">-5000</cx:pt>
          <cx:pt idx="6990">-2500</cx:pt>
          <cx:pt idx="6991">-5000</cx:pt>
          <cx:pt idx="6992">-4500</cx:pt>
          <cx:pt idx="6993">-3000</cx:pt>
          <cx:pt idx="6994">-5000</cx:pt>
          <cx:pt idx="6995">-5000</cx:pt>
          <cx:pt idx="6996">-3000</cx:pt>
          <cx:pt idx="6997">-3000</cx:pt>
          <cx:pt idx="6998">-3750</cx:pt>
          <cx:pt idx="6999">-750</cx:pt>
          <cx:pt idx="7000">-1250</cx:pt>
          <cx:pt idx="7001">250</cx:pt>
          <cx:pt idx="7002">-1250</cx:pt>
          <cx:pt idx="7003">1000</cx:pt>
          <cx:pt idx="7004">1000</cx:pt>
          <cx:pt idx="7005">-250</cx:pt>
          <cx:pt idx="7006">-1500</cx:pt>
          <cx:pt idx="7007">-750</cx:pt>
          <cx:pt idx="7008">-1500</cx:pt>
          <cx:pt idx="7009">-250</cx:pt>
          <cx:pt idx="7010">500</cx:pt>
          <cx:pt idx="7011">-5000</cx:pt>
          <cx:pt idx="7012">-7250</cx:pt>
          <cx:pt idx="7013">-10750</cx:pt>
          <cx:pt idx="7014">-500</cx:pt>
          <cx:pt idx="7015">-250</cx:pt>
          <cx:pt idx="7016">-500</cx:pt>
          <cx:pt idx="7017">-1250</cx:pt>
          <cx:pt idx="7018">-250</cx:pt>
          <cx:pt idx="7019">-750</cx:pt>
          <cx:pt idx="7020">-1250</cx:pt>
          <cx:pt idx="7021">-250</cx:pt>
          <cx:pt idx="7022">-3750</cx:pt>
          <cx:pt idx="7023">-750</cx:pt>
          <cx:pt idx="7024">-1250</cx:pt>
          <cx:pt idx="7025">-250</cx:pt>
          <cx:pt idx="7026">-3250</cx:pt>
          <cx:pt idx="7027">-750</cx:pt>
          <cx:pt idx="7028">-2500</cx:pt>
          <cx:pt idx="7029">-3000</cx:pt>
          <cx:pt idx="7030">-1500</cx:pt>
          <cx:pt idx="7031">-3000</cx:pt>
          <cx:pt idx="7032">-500</cx:pt>
          <cx:pt idx="7033">-2000</cx:pt>
          <cx:pt idx="7034">-1500</cx:pt>
          <cx:pt idx="7035">-1500</cx:pt>
          <cx:pt idx="7036">-1250</cx:pt>
          <cx:pt idx="7037">-1500</cx:pt>
          <cx:pt idx="7038">-2000</cx:pt>
          <cx:pt idx="7039">-2000</cx:pt>
          <cx:pt idx="7040">-500</cx:pt>
          <cx:pt idx="7041">-3000</cx:pt>
          <cx:pt idx="7042">-250</cx:pt>
          <cx:pt idx="7043">-2500</cx:pt>
          <cx:pt idx="7044">-2000</cx:pt>
          <cx:pt idx="7045">-3000</cx:pt>
          <cx:pt idx="7046">-5750</cx:pt>
          <cx:pt idx="7047">-5000</cx:pt>
          <cx:pt idx="7048">-3000</cx:pt>
          <cx:pt idx="7049">-3500</cx:pt>
          <cx:pt idx="7050">-5000</cx:pt>
          <cx:pt idx="7051">1500</cx:pt>
          <cx:pt idx="7052">2250</cx:pt>
          <cx:pt idx="7053">-3750</cx:pt>
          <cx:pt idx="7054">-250</cx:pt>
          <cx:pt idx="7055">-500</cx:pt>
          <cx:pt idx="7056">-3250</cx:pt>
          <cx:pt idx="7057">0</cx:pt>
          <cx:pt idx="7058">-500</cx:pt>
          <cx:pt idx="7059">-1500</cx:pt>
          <cx:pt idx="7060">-2000</cx:pt>
          <cx:pt idx="7061">0</cx:pt>
          <cx:pt idx="7062">750</cx:pt>
          <cx:pt idx="7063">1000</cx:pt>
          <cx:pt idx="7064">-500</cx:pt>
          <cx:pt idx="7065">-3000</cx:pt>
          <cx:pt idx="7066">-3750</cx:pt>
          <cx:pt idx="7067">-250</cx:pt>
          <cx:pt idx="7068">-2750</cx:pt>
          <cx:pt idx="7069">250</cx:pt>
          <cx:pt idx="7070">-3750</cx:pt>
          <cx:pt idx="7071">-500</cx:pt>
          <cx:pt idx="7072">-3250</cx:pt>
          <cx:pt idx="7073">-250</cx:pt>
          <cx:pt idx="7074">-250</cx:pt>
          <cx:pt idx="7075">250</cx:pt>
          <cx:pt idx="7076">500</cx:pt>
          <cx:pt idx="7077">1500</cx:pt>
          <cx:pt idx="7078">1500</cx:pt>
          <cx:pt idx="7079">-3000</cx:pt>
          <cx:pt idx="7080">-2000</cx:pt>
          <cx:pt idx="7081">-4500</cx:pt>
          <cx:pt idx="7082">-5000</cx:pt>
          <cx:pt idx="7083">-5750</cx:pt>
          <cx:pt idx="7084">-2500</cx:pt>
          <cx:pt idx="7085">-1500</cx:pt>
          <cx:pt idx="7086">-6500</cx:pt>
          <cx:pt idx="7087">-6500</cx:pt>
          <cx:pt idx="7088">-4500</cx:pt>
          <cx:pt idx="7089">-3750</cx:pt>
          <cx:pt idx="7090">-2500</cx:pt>
          <cx:pt idx="7091">-12750</cx:pt>
          <cx:pt idx="7092">-12750</cx:pt>
          <cx:pt idx="7093">-12750</cx:pt>
          <cx:pt idx="7094">-12750</cx:pt>
          <cx:pt idx="7095">-12750</cx:pt>
          <cx:pt idx="7096">-9500</cx:pt>
          <cx:pt idx="7097">-3000</cx:pt>
          <cx:pt idx="7098">-3000</cx:pt>
          <cx:pt idx="7099">-2500</cx:pt>
          <cx:pt idx="7100">-1500</cx:pt>
          <cx:pt idx="7101">-3250</cx:pt>
          <cx:pt idx="7102">-1500</cx:pt>
          <cx:pt idx="7103">-1500</cx:pt>
          <cx:pt idx="7104">-2500</cx:pt>
          <cx:pt idx="7105">-3000</cx:pt>
          <cx:pt idx="7106">-1500</cx:pt>
          <cx:pt idx="7107">-1500</cx:pt>
          <cx:pt idx="7108">-2500</cx:pt>
          <cx:pt idx="7109">-1500</cx:pt>
          <cx:pt idx="7110">-3000</cx:pt>
          <cx:pt idx="7111">-2500</cx:pt>
          <cx:pt idx="7112">-3000</cx:pt>
          <cx:pt idx="7113">-2500</cx:pt>
          <cx:pt idx="7114">-1250</cx:pt>
          <cx:pt idx="7115">-250</cx:pt>
          <cx:pt idx="7116">-500</cx:pt>
          <cx:pt idx="7117">1500</cx:pt>
          <cx:pt idx="7118">500</cx:pt>
          <cx:pt idx="7119">-2000</cx:pt>
          <cx:pt idx="7120">-750</cx:pt>
          <cx:pt idx="7121">-250</cx:pt>
          <cx:pt idx="7122">-1500</cx:pt>
          <cx:pt idx="7123">-750</cx:pt>
          <cx:pt idx="7124">-1500</cx:pt>
          <cx:pt idx="7125">-2000</cx:pt>
          <cx:pt idx="7126">-2000</cx:pt>
          <cx:pt idx="7127">-750</cx:pt>
          <cx:pt idx="7128">-500</cx:pt>
          <cx:pt idx="7129">-1500</cx:pt>
          <cx:pt idx="7130">-750</cx:pt>
          <cx:pt idx="7131">-1500</cx:pt>
          <cx:pt idx="7132">-2000</cx:pt>
          <cx:pt idx="7133">-500</cx:pt>
          <cx:pt idx="7134">-1500</cx:pt>
          <cx:pt idx="7135">-250</cx:pt>
          <cx:pt idx="7136">-2500</cx:pt>
          <cx:pt idx="7137">-750</cx:pt>
          <cx:pt idx="7138">-2500</cx:pt>
          <cx:pt idx="7139">-250</cx:pt>
          <cx:pt idx="7140">1500</cx:pt>
          <cx:pt idx="7141">2250</cx:pt>
          <cx:pt idx="7142">1500</cx:pt>
          <cx:pt idx="7143">-250</cx:pt>
          <cx:pt idx="7144">-250</cx:pt>
          <cx:pt idx="7145">-2000</cx:pt>
          <cx:pt idx="7146">-3000</cx:pt>
          <cx:pt idx="7147">-4250</cx:pt>
          <cx:pt idx="7148">-5000</cx:pt>
          <cx:pt idx="7149">-2500</cx:pt>
          <cx:pt idx="7150">-4250</cx:pt>
          <cx:pt idx="7151">-7750</cx:pt>
          <cx:pt idx="7152">-5750</cx:pt>
          <cx:pt idx="7153">-1500</cx:pt>
          <cx:pt idx="7154">-500</cx:pt>
          <cx:pt idx="7155">-250</cx:pt>
          <cx:pt idx="7156">-2500</cx:pt>
          <cx:pt idx="7157">-250</cx:pt>
          <cx:pt idx="7158">-2500</cx:pt>
          <cx:pt idx="7159">-500</cx:pt>
          <cx:pt idx="7160">-2500</cx:pt>
          <cx:pt idx="7161">-250</cx:pt>
          <cx:pt idx="7162">-4500</cx:pt>
          <cx:pt idx="7163">-1250</cx:pt>
          <cx:pt idx="7164">-250</cx:pt>
          <cx:pt idx="7165">-250</cx:pt>
          <cx:pt idx="7166">-1250</cx:pt>
          <cx:pt idx="7167">-250</cx:pt>
          <cx:pt idx="7168">-250</cx:pt>
          <cx:pt idx="7169">-250</cx:pt>
          <cx:pt idx="7170">0</cx:pt>
          <cx:pt idx="7171">500</cx:pt>
          <cx:pt idx="7172">-500</cx:pt>
          <cx:pt idx="7173">-750</cx:pt>
          <cx:pt idx="7174">-1250</cx:pt>
          <cx:pt idx="7175">-250</cx:pt>
          <cx:pt idx="7176">-750</cx:pt>
          <cx:pt idx="7177">750</cx:pt>
          <cx:pt idx="7178">-500</cx:pt>
          <cx:pt idx="7179">-250</cx:pt>
          <cx:pt idx="7180">500</cx:pt>
          <cx:pt idx="7181">-5000</cx:pt>
          <cx:pt idx="7182">-7750</cx:pt>
          <cx:pt idx="7183">-500</cx:pt>
          <cx:pt idx="7184">-2750</cx:pt>
          <cx:pt idx="7185">-250</cx:pt>
          <cx:pt idx="7186">-2500</cx:pt>
          <cx:pt idx="7187">-5000</cx:pt>
          <cx:pt idx="7188">-5000</cx:pt>
          <cx:pt idx="7189">-5000</cx:pt>
          <cx:pt idx="7190">-5000</cx:pt>
          <cx:pt idx="7191">0</cx:pt>
          <cx:pt idx="7192">750</cx:pt>
          <cx:pt idx="7193">750</cx:pt>
          <cx:pt idx="7194">1500</cx:pt>
          <cx:pt idx="7195">-1250</cx:pt>
          <cx:pt idx="7196">-250</cx:pt>
          <cx:pt idx="7197">-2000</cx:pt>
          <cx:pt idx="7198">-1250</cx:pt>
          <cx:pt idx="7199">-2000</cx:pt>
          <cx:pt idx="7200">-2000</cx:pt>
          <cx:pt idx="7201">-2000</cx:pt>
          <cx:pt idx="7202">-2500</cx:pt>
          <cx:pt idx="7203">-1250</cx:pt>
          <cx:pt idx="7204">-3500</cx:pt>
          <cx:pt idx="7205">-5000</cx:pt>
          <cx:pt idx="7206">-2000</cx:pt>
          <cx:pt idx="7207">-4250</cx:pt>
          <cx:pt idx="7208">-2000</cx:pt>
          <cx:pt idx="7209">-2000</cx:pt>
          <cx:pt idx="7210">-2000</cx:pt>
          <cx:pt idx="7211">-2000</cx:pt>
          <cx:pt idx="7212">-3000</cx:pt>
          <cx:pt idx="7213">-2500</cx:pt>
          <cx:pt idx="7214">-3000</cx:pt>
          <cx:pt idx="7215">-2500</cx:pt>
          <cx:pt idx="7216">-2000</cx:pt>
          <cx:pt idx="7217">-750</cx:pt>
          <cx:pt idx="7218">-500</cx:pt>
          <cx:pt idx="7219">-750</cx:pt>
          <cx:pt idx="7220">-500</cx:pt>
          <cx:pt idx="7221">-750</cx:pt>
          <cx:pt idx="7222">-250</cx:pt>
          <cx:pt idx="7223">-1250</cx:pt>
          <cx:pt idx="7224">-750</cx:pt>
          <cx:pt idx="7225">-250</cx:pt>
          <cx:pt idx="7226">-1250</cx:pt>
          <cx:pt idx="7227">-3000</cx:pt>
          <cx:pt idx="7228">-2500</cx:pt>
          <cx:pt idx="7229">-3500</cx:pt>
          <cx:pt idx="7230">-3000</cx:pt>
          <cx:pt idx="7231">-2500</cx:pt>
          <cx:pt idx="7232">-1250</cx:pt>
          <cx:pt idx="7233">-5750</cx:pt>
          <cx:pt idx="7234">-5000</cx:pt>
          <cx:pt idx="7235">-4250</cx:pt>
          <cx:pt idx="7236">-4250</cx:pt>
          <cx:pt idx="7237">-2500</cx:pt>
          <cx:pt idx="7238">-1500</cx:pt>
          <cx:pt idx="7239">-2500</cx:pt>
          <cx:pt idx="7240">-1250</cx:pt>
          <cx:pt idx="7241">-3000</cx:pt>
          <cx:pt idx="7242">-2000</cx:pt>
          <cx:pt idx="7243">-4250</cx:pt>
          <cx:pt idx="7244">-2000</cx:pt>
          <cx:pt idx="7245">-1500</cx:pt>
          <cx:pt idx="7246">-3000</cx:pt>
          <cx:pt idx="7247">-2000</cx:pt>
          <cx:pt idx="7248">-2000</cx:pt>
          <cx:pt idx="7249">-1250</cx:pt>
          <cx:pt idx="7250">0</cx:pt>
          <cx:pt idx="7251">-500</cx:pt>
          <cx:pt idx="7252">-500</cx:pt>
          <cx:pt idx="7253">-250</cx:pt>
          <cx:pt idx="7254">-3000</cx:pt>
          <cx:pt idx="7255">-2500</cx:pt>
          <cx:pt idx="7256">-3500</cx:pt>
          <cx:pt idx="7257">-3000</cx:pt>
          <cx:pt idx="7258">-3000</cx:pt>
          <cx:pt idx="7259">-1500</cx:pt>
          <cx:pt idx="7260">-12750</cx:pt>
          <cx:pt idx="7261">-12750</cx:pt>
          <cx:pt idx="7262">-12750</cx:pt>
          <cx:pt idx="7263">-3000</cx:pt>
          <cx:pt idx="7264">-2500</cx:pt>
          <cx:pt idx="7265">-3000</cx:pt>
          <cx:pt idx="7266">-2500</cx:pt>
          <cx:pt idx="7267">-3000</cx:pt>
          <cx:pt idx="7268">-3000</cx:pt>
          <cx:pt idx="7269">-2500</cx:pt>
          <cx:pt idx="7270">-3000</cx:pt>
          <cx:pt idx="7271">-3000</cx:pt>
          <cx:pt idx="7272">-1250</cx:pt>
          <cx:pt idx="7273">-3000</cx:pt>
          <cx:pt idx="7274">-1250</cx:pt>
          <cx:pt idx="7275">-2000</cx:pt>
          <cx:pt idx="7276">-3000</cx:pt>
          <cx:pt idx="7277">-1250</cx:pt>
          <cx:pt idx="7278">-3000</cx:pt>
          <cx:pt idx="7279">-3000</cx:pt>
          <cx:pt idx="7280">-3000</cx:pt>
          <cx:pt idx="7281">-3000</cx:pt>
          <cx:pt idx="7282">-3000</cx:pt>
          <cx:pt idx="7283">-3000</cx:pt>
          <cx:pt idx="7284">-3000</cx:pt>
          <cx:pt idx="7285">-3000</cx:pt>
          <cx:pt idx="7286">-5000</cx:pt>
          <cx:pt idx="7287">-4250</cx:pt>
          <cx:pt idx="7288">-4250</cx:pt>
          <cx:pt idx="7289">-5000</cx:pt>
          <cx:pt idx="7290">-4250</cx:pt>
          <cx:pt idx="7291">-5000</cx:pt>
          <cx:pt idx="7292">-4250</cx:pt>
          <cx:pt idx="7293">-4250</cx:pt>
          <cx:pt idx="7294">-5000</cx:pt>
          <cx:pt idx="7295">-4250</cx:pt>
          <cx:pt idx="7296">-6750</cx:pt>
          <cx:pt idx="7297">-6750</cx:pt>
          <cx:pt idx="7298">-5000</cx:pt>
          <cx:pt idx="7299">-10750</cx:pt>
          <cx:pt idx="7300">-750</cx:pt>
          <cx:pt idx="7301">-2000</cx:pt>
          <cx:pt idx="7302">-2000</cx:pt>
          <cx:pt idx="7303">-1500</cx:pt>
          <cx:pt idx="7304">-1500</cx:pt>
          <cx:pt idx="7305">-500</cx:pt>
          <cx:pt idx="7306">-2500</cx:pt>
          <cx:pt idx="7307">-1500</cx:pt>
          <cx:pt idx="7308">-2000</cx:pt>
          <cx:pt idx="7309">-2000</cx:pt>
          <cx:pt idx="7310">-2000</cx:pt>
          <cx:pt idx="7311">-3000</cx:pt>
          <cx:pt idx="7312">-2000</cx:pt>
          <cx:pt idx="7313">-1500</cx:pt>
          <cx:pt idx="7314">-2000</cx:pt>
          <cx:pt idx="7315">-2000</cx:pt>
          <cx:pt idx="7316">-250</cx:pt>
          <cx:pt idx="7317">0</cx:pt>
          <cx:pt idx="7318">-250</cx:pt>
          <cx:pt idx="7319">0</cx:pt>
          <cx:pt idx="7320">-500</cx:pt>
          <cx:pt idx="7321">-750</cx:pt>
          <cx:pt idx="7322">-2000</cx:pt>
          <cx:pt idx="7323">-6500</cx:pt>
          <cx:pt idx="7324">-3000</cx:pt>
          <cx:pt idx="7325">-3000</cx:pt>
          <cx:pt idx="7326">-3000</cx:pt>
          <cx:pt idx="7327">-3000</cx:pt>
          <cx:pt idx="7328">-3000</cx:pt>
          <cx:pt idx="7329">-2500</cx:pt>
          <cx:pt idx="7330">-3500</cx:pt>
          <cx:pt idx="7331">-2000</cx:pt>
          <cx:pt idx="7332">-3000</cx:pt>
          <cx:pt idx="7333">-3500</cx:pt>
          <cx:pt idx="7334">-3000</cx:pt>
          <cx:pt idx="7335">-500</cx:pt>
          <cx:pt idx="7336">-2000</cx:pt>
          <cx:pt idx="7337">-250</cx:pt>
          <cx:pt idx="7338">-2000</cx:pt>
          <cx:pt idx="7339">-5750</cx:pt>
          <cx:pt idx="7340">-4500</cx:pt>
          <cx:pt idx="7341">-6750</cx:pt>
          <cx:pt idx="7342">-6750</cx:pt>
          <cx:pt idx="7343">-5000</cx:pt>
          <cx:pt idx="7344">-6750</cx:pt>
          <cx:pt idx="7345">-3500</cx:pt>
          <cx:pt idx="7346">-5000</cx:pt>
          <cx:pt idx="7347">-5000</cx:pt>
          <cx:pt idx="7348">-3500</cx:pt>
          <cx:pt idx="7349">-3500</cx:pt>
          <cx:pt idx="7350">-5750</cx:pt>
          <cx:pt idx="7351">-4500</cx:pt>
          <cx:pt idx="7352">-3000</cx:pt>
          <cx:pt idx="7353">-5000</cx:pt>
          <cx:pt idx="7354">-5750</cx:pt>
          <cx:pt idx="7355">-5000</cx:pt>
          <cx:pt idx="7356">-7750</cx:pt>
          <cx:pt idx="7357">-3500</cx:pt>
          <cx:pt idx="7358">-5000</cx:pt>
          <cx:pt idx="7359">-5000</cx:pt>
          <cx:pt idx="7360">-3500</cx:pt>
          <cx:pt idx="7361">-5000</cx:pt>
          <cx:pt idx="7362">-5750</cx:pt>
          <cx:pt idx="7363">-5250</cx:pt>
          <cx:pt idx="7364">-3000</cx:pt>
          <cx:pt idx="7365">-5000</cx:pt>
          <cx:pt idx="7366">-6750</cx:pt>
          <cx:pt idx="7367">-2000</cx:pt>
          <cx:pt idx="7368">-3000</cx:pt>
          <cx:pt idx="7369">-5000</cx:pt>
          <cx:pt idx="7370">-5000</cx:pt>
          <cx:pt idx="7371">-2500</cx:pt>
          <cx:pt idx="7372">-3000</cx:pt>
          <cx:pt idx="7373">-5000</cx:pt>
          <cx:pt idx="7374">-2000</cx:pt>
          <cx:pt idx="7375">-3000</cx:pt>
          <cx:pt idx="7376">-5000</cx:pt>
          <cx:pt idx="7377">-3000</cx:pt>
          <cx:pt idx="7378">-250</cx:pt>
          <cx:pt idx="7379">-2000</cx:pt>
          <cx:pt idx="7380">0</cx:pt>
          <cx:pt idx="7381">-2000</cx:pt>
          <cx:pt idx="7382">-2000</cx:pt>
          <cx:pt idx="7383">-2000</cx:pt>
          <cx:pt idx="7384">-250</cx:pt>
          <cx:pt idx="7385">-2000</cx:pt>
          <cx:pt idx="7386">0</cx:pt>
          <cx:pt idx="7387">-2000</cx:pt>
          <cx:pt idx="7388">-750</cx:pt>
          <cx:pt idx="7389">-2000</cx:pt>
          <cx:pt idx="7390">-1500</cx:pt>
          <cx:pt idx="7391">-750</cx:pt>
          <cx:pt idx="7392">-1500</cx:pt>
          <cx:pt idx="7393">-500</cx:pt>
          <cx:pt idx="7394">-2000</cx:pt>
          <cx:pt idx="7395">-250</cx:pt>
          <cx:pt idx="7396">-2000</cx:pt>
          <cx:pt idx="7397">-5000</cx:pt>
          <cx:pt idx="7398">-5000</cx:pt>
          <cx:pt idx="7399">-5000</cx:pt>
          <cx:pt idx="7400">-5000</cx:pt>
          <cx:pt idx="7401">-3500</cx:pt>
          <cx:pt idx="7402">-5750</cx:pt>
          <cx:pt idx="7403">-5750</cx:pt>
          <cx:pt idx="7404">-5250</cx:pt>
          <cx:pt idx="7405">-5000</cx:pt>
          <cx:pt idx="7406">-4000</cx:pt>
          <cx:pt idx="7407">-5000</cx:pt>
          <cx:pt idx="7408">-7750</cx:pt>
          <cx:pt idx="7409">-3500</cx:pt>
          <cx:pt idx="7410">-5000</cx:pt>
          <cx:pt idx="7411">-5000</cx:pt>
          <cx:pt idx="7412">-3500</cx:pt>
          <cx:pt idx="7413">-4250</cx:pt>
          <cx:pt idx="7414">-5750</cx:pt>
          <cx:pt idx="7415">-3500</cx:pt>
          <cx:pt idx="7416">-7750</cx:pt>
          <cx:pt idx="7417">-6750</cx:pt>
          <cx:pt idx="7418">-3500</cx:pt>
          <cx:pt idx="7419">-5000</cx:pt>
          <cx:pt idx="7420">-7750</cx:pt>
          <cx:pt idx="7421">-4250</cx:pt>
          <cx:pt idx="7422">-5750</cx:pt>
          <cx:pt idx="7423">-6750</cx:pt>
          <cx:pt idx="7424">-4500</cx:pt>
          <cx:pt idx="7425">-5000</cx:pt>
          <cx:pt idx="7426">-7750</cx:pt>
          <cx:pt idx="7427">-5250</cx:pt>
          <cx:pt idx="7428">-4250</cx:pt>
          <cx:pt idx="7429">-5750</cx:pt>
          <cx:pt idx="7430">-6750</cx:pt>
          <cx:pt idx="7431">-5000</cx:pt>
          <cx:pt idx="7432">-7750</cx:pt>
          <cx:pt idx="7433">-4250</cx:pt>
          <cx:pt idx="7434">-5750</cx:pt>
          <cx:pt idx="7435">-5750</cx:pt>
          <cx:pt idx="7436">-4500</cx:pt>
          <cx:pt idx="7437">-5000</cx:pt>
          <cx:pt idx="7438">-7750</cx:pt>
          <cx:pt idx="7439">-5250</cx:pt>
          <cx:pt idx="7440">-4250</cx:pt>
          <cx:pt idx="7441">-6750</cx:pt>
          <cx:pt idx="7442">-6750</cx:pt>
          <cx:pt idx="7443">-5750</cx:pt>
          <cx:pt idx="7444">-4500</cx:pt>
          <cx:pt idx="7445">-3000</cx:pt>
          <cx:pt idx="7446">-2500</cx:pt>
          <cx:pt idx="7447">-3500</cx:pt>
          <cx:pt idx="7448">-3500</cx:pt>
          <cx:pt idx="7449">-3000</cx:pt>
          <cx:pt idx="7450">-3500</cx:pt>
          <cx:pt idx="7451">-1500</cx:pt>
          <cx:pt idx="7452">-3000</cx:pt>
          <cx:pt idx="7453">-1250</cx:pt>
          <cx:pt idx="7454">-2500</cx:pt>
          <cx:pt idx="7455">-3500</cx:pt>
          <cx:pt idx="7456">-3500</cx:pt>
          <cx:pt idx="7457">-3000</cx:pt>
          <cx:pt idx="7458">1500</cx:pt>
          <cx:pt idx="7459">2500</cx:pt>
          <cx:pt idx="7460">-7750</cx:pt>
          <cx:pt idx="7461">-5250</cx:pt>
          <cx:pt idx="7462">-7750</cx:pt>
          <cx:pt idx="7463">-7750</cx:pt>
          <cx:pt idx="7464">1500</cx:pt>
          <cx:pt idx="7465">-5000</cx:pt>
          <cx:pt idx="7466">-5000</cx:pt>
          <cx:pt idx="7467">-5000</cx:pt>
          <cx:pt idx="7468">-1250</cx:pt>
          <cx:pt idx="7469">-3250</cx:pt>
          <cx:pt idx="7470">-500</cx:pt>
          <cx:pt idx="7471">-3250</cx:pt>
          <cx:pt idx="7472">-5000</cx:pt>
          <cx:pt idx="7473">-1250</cx:pt>
          <cx:pt idx="7474">-3250</cx:pt>
          <cx:pt idx="7475">-750</cx:pt>
          <cx:pt idx="7476">-4500</cx:pt>
          <cx:pt idx="7477">-750</cx:pt>
          <cx:pt idx="7478">-4500</cx:pt>
          <cx:pt idx="7479">-1250</cx:pt>
          <cx:pt idx="7480">-250</cx:pt>
          <cx:pt idx="7481">-3250</cx:pt>
          <cx:pt idx="7482">-3250</cx:pt>
          <cx:pt idx="7483">-500</cx:pt>
          <cx:pt idx="7484">-2500</cx:pt>
          <cx:pt idx="7485">-2500</cx:pt>
          <cx:pt idx="7486">-5750</cx:pt>
          <cx:pt idx="7487">-5000</cx:pt>
          <cx:pt idx="7488">-5750</cx:pt>
          <cx:pt idx="7489">-5750</cx:pt>
          <cx:pt idx="7490">-4500</cx:pt>
          <cx:pt idx="7491">-3500</cx:pt>
          <cx:pt idx="7492">-6500</cx:pt>
          <cx:pt idx="7493">750</cx:pt>
          <cx:pt idx="7494">1500</cx:pt>
          <cx:pt idx="7495">1250</cx:pt>
          <cx:pt idx="7496">1500</cx:pt>
          <cx:pt idx="7497">-750</cx:pt>
          <cx:pt idx="7498">-4500</cx:pt>
          <cx:pt idx="7499">-1250</cx:pt>
          <cx:pt idx="7500">-7750</cx:pt>
          <cx:pt idx="7501">-9250</cx:pt>
          <cx:pt idx="7502">-6750</cx:pt>
          <cx:pt idx="7503">-500</cx:pt>
          <cx:pt idx="7504">-750</cx:pt>
          <cx:pt idx="7505">-250</cx:pt>
          <cx:pt idx="7506">-9250</cx:pt>
          <cx:pt idx="7507">-10750</cx:pt>
          <cx:pt idx="7508">-9250</cx:pt>
          <cx:pt idx="7509">-10750</cx:pt>
          <cx:pt idx="7510">-5000</cx:pt>
          <cx:pt idx="7511">-7750</cx:pt>
          <cx:pt idx="7512">-6750</cx:pt>
          <cx:pt idx="7513">-9250</cx:pt>
          <cx:pt idx="7514">-5750</cx:pt>
          <cx:pt idx="7515">-5000</cx:pt>
          <cx:pt idx="7516">-6750</cx:pt>
          <cx:pt idx="7517">-5750</cx:pt>
          <cx:pt idx="7518">-5750</cx:pt>
          <cx:pt idx="7519">-7750</cx:pt>
          <cx:pt idx="7520">-6750</cx:pt>
          <cx:pt idx="7521">-10750</cx:pt>
          <cx:pt idx="7522">-6750</cx:pt>
          <cx:pt idx="7523">-5750</cx:pt>
          <cx:pt idx="7524">-6750</cx:pt>
          <cx:pt idx="7525">-6750</cx:pt>
          <cx:pt idx="7526">-7750</cx:pt>
          <cx:pt idx="7527">-9250</cx:pt>
          <cx:pt idx="7528">-6750</cx:pt>
          <cx:pt idx="7529">-7750</cx:pt>
          <cx:pt idx="7530">-10750</cx:pt>
          <cx:pt idx="7531">-6750</cx:pt>
          <cx:pt idx="7532">-5750</cx:pt>
          <cx:pt idx="7533">-2000</cx:pt>
          <cx:pt idx="7534">-3000</cx:pt>
          <cx:pt idx="7535">-3000</cx:pt>
          <cx:pt idx="7536">-1500</cx:pt>
          <cx:pt idx="7537">-5000</cx:pt>
          <cx:pt idx="7538">0</cx:pt>
          <cx:pt idx="7539">1000</cx:pt>
          <cx:pt idx="7540">500</cx:pt>
          <cx:pt idx="7541">-2500</cx:pt>
          <cx:pt idx="7542">-2000</cx:pt>
          <cx:pt idx="7543">-1250</cx:pt>
          <cx:pt idx="7544">-2500</cx:pt>
          <cx:pt idx="7545">-250</cx:pt>
          <cx:pt idx="7546">500</cx:pt>
          <cx:pt idx="7547">-750</cx:pt>
          <cx:pt idx="7548">-2000</cx:pt>
          <cx:pt idx="7549">-5000</cx:pt>
          <cx:pt idx="7550">-7750</cx:pt>
          <cx:pt idx="7551">-5750</cx:pt>
          <cx:pt idx="7552">-9250</cx:pt>
          <cx:pt idx="7553">-5000</cx:pt>
          <cx:pt idx="7554">-6750</cx:pt>
          <cx:pt idx="7555">-5750</cx:pt>
          <cx:pt idx="7556">-5750</cx:pt>
          <cx:pt idx="7557">-6750</cx:pt>
          <cx:pt idx="7558">-9250</cx:pt>
          <cx:pt idx="7559">-5750</cx:pt>
          <cx:pt idx="7560">-10750</cx:pt>
          <cx:pt idx="7561">-5750</cx:pt>
          <cx:pt idx="7562">-7750</cx:pt>
          <cx:pt idx="7563">-9250</cx:pt>
          <cx:pt idx="7564">-6750</cx:pt>
          <cx:pt idx="7565">-5750</cx:pt>
          <cx:pt idx="7566">-6750</cx:pt>
          <cx:pt idx="7567">-9250</cx:pt>
          <cx:pt idx="7568">-5750</cx:pt>
          <cx:pt idx="7569">-6750</cx:pt>
          <cx:pt idx="7570">-2000</cx:pt>
          <cx:pt idx="7571">-5000</cx:pt>
          <cx:pt idx="7572">-5750</cx:pt>
          <cx:pt idx="7573">-1250</cx:pt>
          <cx:pt idx="7574">-3500</cx:pt>
          <cx:pt idx="7575">-5750</cx:pt>
          <cx:pt idx="7576">-5000</cx:pt>
          <cx:pt idx="7577">-5000</cx:pt>
          <cx:pt idx="7578">-1250</cx:pt>
          <cx:pt idx="7579">-3250</cx:pt>
          <cx:pt idx="7580">-500</cx:pt>
          <cx:pt idx="7581">-3250</cx:pt>
          <cx:pt idx="7582">-8250</cx:pt>
          <cx:pt idx="7583">-5750</cx:pt>
          <cx:pt idx="7584">-10750</cx:pt>
          <cx:pt idx="7585">-1250</cx:pt>
          <cx:pt idx="7586">-2500</cx:pt>
          <cx:pt idx="7587">-750</cx:pt>
          <cx:pt idx="7588">-4500</cx:pt>
          <cx:pt idx="7589">-1250</cx:pt>
          <cx:pt idx="7590">-250</cx:pt>
          <cx:pt idx="7591">-3250</cx:pt>
          <cx:pt idx="7592">-3250</cx:pt>
          <cx:pt idx="7593">-500</cx:pt>
          <cx:pt idx="7594">-500</cx:pt>
          <cx:pt idx="7595">0</cx:pt>
          <cx:pt idx="7596">-4250</cx:pt>
          <cx:pt idx="7597">-3500</cx:pt>
          <cx:pt idx="7598">-4250</cx:pt>
          <cx:pt idx="7599">-4250</cx:pt>
          <cx:pt idx="7600">-5000</cx:pt>
          <cx:pt idx="7601">-1250</cx:pt>
          <cx:pt idx="7602">-2500</cx:pt>
          <cx:pt idx="7603">-750</cx:pt>
          <cx:pt idx="7604">-2000</cx:pt>
          <cx:pt idx="7605">-750</cx:pt>
          <cx:pt idx="7606">-4500</cx:pt>
          <cx:pt idx="7607">-1250</cx:pt>
          <cx:pt idx="7608">-250</cx:pt>
          <cx:pt idx="7609">-3250</cx:pt>
          <cx:pt idx="7610">-500</cx:pt>
          <cx:pt idx="7611">-750</cx:pt>
          <cx:pt idx="7612">-4500</cx:pt>
          <cx:pt idx="7613">-1250</cx:pt>
          <cx:pt idx="7614">-250</cx:pt>
          <cx:pt idx="7615">-500</cx:pt>
          <cx:pt idx="7616">-750</cx:pt>
          <cx:pt idx="7617">-4500</cx:pt>
          <cx:pt idx="7618">-1250</cx:pt>
          <cx:pt idx="7619">-2500</cx:pt>
          <cx:pt idx="7620">-500</cx:pt>
          <cx:pt idx="7621">-3250</cx:pt>
          <cx:pt idx="7622">-6750</cx:pt>
          <cx:pt idx="7623">-7750</cx:pt>
          <cx:pt idx="7624">-10750</cx:pt>
          <cx:pt idx="7625">-7750</cx:pt>
          <cx:pt idx="7626">-7750</cx:pt>
          <cx:pt idx="7627">-10750</cx:pt>
          <cx:pt idx="7628">-9250</cx:pt>
          <cx:pt idx="7629">-10750</cx:pt>
          <cx:pt idx="7630">-9250</cx:pt>
          <cx:pt idx="7631">-10750</cx:pt>
          <cx:pt idx="7632">-1500</cx:pt>
          <cx:pt idx="7633">-500</cx:pt>
          <cx:pt idx="7634">-1500</cx:pt>
          <cx:pt idx="7635">-500</cx:pt>
          <cx:pt idx="7636">-1250</cx:pt>
          <cx:pt idx="7637">-2500</cx:pt>
          <cx:pt idx="7638">-250</cx:pt>
          <cx:pt idx="7639">-750</cx:pt>
          <cx:pt idx="7640">500</cx:pt>
          <cx:pt idx="7641">-750</cx:pt>
          <cx:pt idx="7642">-6500</cx:pt>
          <cx:pt idx="7643">-2500</cx:pt>
          <cx:pt idx="7644">-5750</cx:pt>
          <cx:pt idx="7645">-5750</cx:pt>
          <cx:pt idx="7646">-8250</cx:pt>
          <cx:pt idx="7647">-9500</cx:pt>
          <cx:pt idx="7648">-9250</cx:pt>
          <cx:pt idx="7649">-3500</cx:pt>
          <cx:pt idx="7650">-3000</cx:pt>
          <cx:pt idx="7651">-3500</cx:pt>
          <cx:pt idx="7652">-3500</cx:pt>
          <cx:pt idx="7653">-6750</cx:pt>
          <cx:pt idx="7654">-7750</cx:pt>
          <cx:pt idx="7655">-9250</cx:pt>
          <cx:pt idx="7656">-5750</cx:pt>
          <cx:pt idx="7657">-5750</cx:pt>
          <cx:pt idx="7658">-7750</cx:pt>
          <cx:pt idx="7659">-5000</cx:pt>
          <cx:pt idx="7660">-5750</cx:pt>
          <cx:pt idx="7661">-6750</cx:pt>
          <cx:pt idx="7662">-3500</cx:pt>
          <cx:pt idx="7663">-3500</cx:pt>
          <cx:pt idx="7664">-3000</cx:pt>
          <cx:pt idx="7665">-4250</cx:pt>
          <cx:pt idx="7666">-3500</cx:pt>
          <cx:pt idx="7667">-2000</cx:pt>
          <cx:pt idx="7668">-2000</cx:pt>
          <cx:pt idx="7669">-6750</cx:pt>
          <cx:pt idx="7670">-9250</cx:pt>
          <cx:pt idx="7671">-5750</cx:pt>
          <cx:pt idx="7672">-6750</cx:pt>
          <cx:pt idx="7673">-5750</cx:pt>
          <cx:pt idx="7674">-9250</cx:pt>
          <cx:pt idx="7675">-5750</cx:pt>
          <cx:pt idx="7676">-6750</cx:pt>
          <cx:pt idx="7677">-5000</cx:pt>
          <cx:pt idx="7678">-5750</cx:pt>
          <cx:pt idx="7679">-9250</cx:pt>
          <cx:pt idx="7680">-6750</cx:pt>
          <cx:pt idx="7681">-250</cx:pt>
          <cx:pt idx="7682">1250</cx:pt>
          <cx:pt idx="7683">250</cx:pt>
          <cx:pt idx="7684">-250</cx:pt>
          <cx:pt idx="7685">-500</cx:pt>
          <cx:pt idx="7686">250</cx:pt>
          <cx:pt idx="7687">-5750</cx:pt>
          <cx:pt idx="7688">-6750</cx:pt>
          <cx:pt idx="7689">-9250</cx:pt>
          <cx:pt idx="7690">-5750</cx:pt>
          <cx:pt idx="7691">-5000</cx:pt>
          <cx:pt idx="7692">-6750</cx:pt>
          <cx:pt idx="7693">-5000</cx:pt>
          <cx:pt idx="7694">-5000</cx:pt>
          <cx:pt idx="7695">-5750</cx:pt>
          <cx:pt idx="7696">-6750</cx:pt>
          <cx:pt idx="7697">-7750</cx:pt>
          <cx:pt idx="7698">-9250</cx:pt>
          <cx:pt idx="7699">-5750</cx:pt>
          <cx:pt idx="7700">-5000</cx:pt>
          <cx:pt idx="7701">-6750</cx:pt>
          <cx:pt idx="7702">-5000</cx:pt>
          <cx:pt idx="7703">-5000</cx:pt>
          <cx:pt idx="7704">-6750</cx:pt>
          <cx:pt idx="7705">-5750</cx:pt>
          <cx:pt idx="7706">-9250</cx:pt>
          <cx:pt idx="7707">-5750</cx:pt>
          <cx:pt idx="7708">-5000</cx:pt>
          <cx:pt idx="7709">-6750</cx:pt>
          <cx:pt idx="7710">-5000</cx:pt>
          <cx:pt idx="7711">-5000</cx:pt>
          <cx:pt idx="7712">-5750</cx:pt>
          <cx:pt idx="7713">-9250</cx:pt>
          <cx:pt idx="7714">-5750</cx:pt>
          <cx:pt idx="7715">-5750</cx:pt>
          <cx:pt idx="7716">-6750</cx:pt>
          <cx:pt idx="7717">250</cx:pt>
          <cx:pt idx="7718">1500</cx:pt>
          <cx:pt idx="7719">1750</cx:pt>
          <cx:pt idx="7720">-500</cx:pt>
          <cx:pt idx="7721">-250</cx:pt>
          <cx:pt idx="7722">-3000</cx:pt>
          <cx:pt idx="7723">-5750</cx:pt>
          <cx:pt idx="7724">-3000</cx:pt>
          <cx:pt idx="7725">-1500</cx:pt>
          <cx:pt idx="7726">-3000</cx:pt>
          <cx:pt idx="7727">-1250</cx:pt>
          <cx:pt idx="7728">-3000</cx:pt>
          <cx:pt idx="7729">-1250</cx:pt>
          <cx:pt idx="7730">-3250</cx:pt>
          <cx:pt idx="7731">-500</cx:pt>
          <cx:pt idx="7732">-3500</cx:pt>
          <cx:pt idx="7733">-2500</cx:pt>
          <cx:pt idx="7734">-3500</cx:pt>
          <cx:pt idx="7735">-1250</cx:pt>
          <cx:pt idx="7736">-3000</cx:pt>
          <cx:pt idx="7737">-4250</cx:pt>
          <cx:pt idx="7738">-4250</cx:pt>
          <cx:pt idx="7739">-2000</cx:pt>
          <cx:pt idx="7740">-3500</cx:pt>
          <cx:pt idx="7741">-1500</cx:pt>
          <cx:pt idx="7742">-1500</cx:pt>
          <cx:pt idx="7743">-2000</cx:pt>
          <cx:pt idx="7744">-4500</cx:pt>
          <cx:pt idx="7745">-1500</cx:pt>
          <cx:pt idx="7746">-2000</cx:pt>
          <cx:pt idx="7747">-2500</cx:pt>
          <cx:pt idx="7748">-3000</cx:pt>
          <cx:pt idx="7749">-1500</cx:pt>
          <cx:pt idx="7750">-500</cx:pt>
          <cx:pt idx="7751">-1500</cx:pt>
          <cx:pt idx="7752">-2500</cx:pt>
          <cx:pt idx="7753">-5750</cx:pt>
          <cx:pt idx="7754">-2000</cx:pt>
          <cx:pt idx="7755">-5000</cx:pt>
          <cx:pt idx="7756">-3000</cx:pt>
          <cx:pt idx="7757">3000</cx:pt>
          <cx:pt idx="7758">1500</cx:pt>
          <cx:pt idx="7759">2500</cx:pt>
          <cx:pt idx="7760">-750</cx:pt>
          <cx:pt idx="7761">0</cx:pt>
          <cx:pt idx="7762">500</cx:pt>
          <cx:pt idx="7763">1500</cx:pt>
          <cx:pt idx="7764">-250</cx:pt>
          <cx:pt idx="7765">-750</cx:pt>
          <cx:pt idx="7766">-250</cx:pt>
          <cx:pt idx="7767">-5000</cx:pt>
          <cx:pt idx="7768">-7750</cx:pt>
          <cx:pt idx="7769">-3500</cx:pt>
          <cx:pt idx="7770">-5000</cx:pt>
          <cx:pt idx="7771">-5000</cx:pt>
          <cx:pt idx="7772">-3500</cx:pt>
          <cx:pt idx="7773">-5000</cx:pt>
          <cx:pt idx="7774">-5750</cx:pt>
          <cx:pt idx="7775">-5250</cx:pt>
          <cx:pt idx="7776">-3000</cx:pt>
          <cx:pt idx="7777">-5000</cx:pt>
          <cx:pt idx="7778">-6750</cx:pt>
          <cx:pt idx="7779">-3500</cx:pt>
          <cx:pt idx="7780">-5750</cx:pt>
          <cx:pt idx="7781">-5750</cx:pt>
          <cx:pt idx="7782">-5250</cx:pt>
          <cx:pt idx="7783">-5000</cx:pt>
          <cx:pt idx="7784">-4000</cx:pt>
          <cx:pt idx="7785">-5000</cx:pt>
          <cx:pt idx="7786">-7750</cx:pt>
          <cx:pt idx="7787">-3500</cx:pt>
          <cx:pt idx="7788">-5000</cx:pt>
          <cx:pt idx="7789">-5000</cx:pt>
          <cx:pt idx="7790">-3500</cx:pt>
          <cx:pt idx="7791">-4250</cx:pt>
          <cx:pt idx="7792">-5750</cx:pt>
          <cx:pt idx="7793">-3500</cx:pt>
          <cx:pt idx="7794">-7750</cx:pt>
          <cx:pt idx="7795">-6750</cx:pt>
          <cx:pt idx="7796">-3500</cx:pt>
          <cx:pt idx="7797">-5750</cx:pt>
          <cx:pt idx="7798">-4500</cx:pt>
          <cx:pt idx="7799">-6750</cx:pt>
          <cx:pt idx="7800">-6750</cx:pt>
          <cx:pt idx="7801">-5000</cx:pt>
          <cx:pt idx="7802">-7750</cx:pt>
          <cx:pt idx="7803">-4250</cx:pt>
          <cx:pt idx="7804">-5750</cx:pt>
          <cx:pt idx="7805">-5750</cx:pt>
          <cx:pt idx="7806">-4500</cx:pt>
          <cx:pt idx="7807">-5000</cx:pt>
          <cx:pt idx="7808">-7750</cx:pt>
          <cx:pt idx="7809">-5250</cx:pt>
          <cx:pt idx="7810">-4250</cx:pt>
          <cx:pt idx="7811">-6750</cx:pt>
          <cx:pt idx="7812">-6750</cx:pt>
          <cx:pt idx="7813">-5750</cx:pt>
          <cx:pt idx="7814">-4500</cx:pt>
          <cx:pt idx="7815">-3000</cx:pt>
          <cx:pt idx="7816">-2500</cx:pt>
          <cx:pt idx="7817">-3500</cx:pt>
          <cx:pt idx="7818">-3500</cx:pt>
          <cx:pt idx="7819">-3000</cx:pt>
          <cx:pt idx="7820">-1500</cx:pt>
          <cx:pt idx="7821">-3000</cx:pt>
          <cx:pt idx="7822">-1250</cx:pt>
          <cx:pt idx="7823">-2500</cx:pt>
          <cx:pt idx="7824">-3500</cx:pt>
          <cx:pt idx="7825">-3500</cx:pt>
          <cx:pt idx="7826">-3000</cx:pt>
          <cx:pt idx="7827">-2500</cx:pt>
          <cx:pt idx="7828">-3500</cx:pt>
          <cx:pt idx="7829">-2000</cx:pt>
          <cx:pt idx="7830">-3000</cx:pt>
          <cx:pt idx="7831">-3500</cx:pt>
          <cx:pt idx="7832">-3000</cx:pt>
          <cx:pt idx="7833">-5000</cx:pt>
          <cx:pt idx="7834">-6750</cx:pt>
          <cx:pt idx="7835">-3500</cx:pt>
          <cx:pt idx="7836">-5000</cx:pt>
          <cx:pt idx="7837">-5000</cx:pt>
          <cx:pt idx="7838">-3500</cx:pt>
          <cx:pt idx="7839">-3500</cx:pt>
          <cx:pt idx="7840">-5750</cx:pt>
          <cx:pt idx="7841">-4500</cx:pt>
          <cx:pt idx="7842">-3000</cx:pt>
          <cx:pt idx="7843">-5000</cx:pt>
          <cx:pt idx="7844">-5750</cx:pt>
          <cx:pt idx="7845">-5000</cx:pt>
          <cx:pt idx="7846">-7750</cx:pt>
          <cx:pt idx="7847">-4250</cx:pt>
          <cx:pt idx="7848">-5750</cx:pt>
          <cx:pt idx="7849">-6750</cx:pt>
          <cx:pt idx="7850">-4500</cx:pt>
          <cx:pt idx="7851">-5000</cx:pt>
          <cx:pt idx="7852">-7750</cx:pt>
          <cx:pt idx="7853">-5250</cx:pt>
          <cx:pt idx="7854">-4250</cx:pt>
          <cx:pt idx="7855">-5750</cx:pt>
          <cx:pt idx="7856">-6750</cx:pt>
          <cx:pt idx="7857">-7750</cx:pt>
          <cx:pt idx="7858">-5250</cx:pt>
          <cx:pt idx="7859">-7750</cx:pt>
          <cx:pt idx="7860">-7750</cx:pt>
          <cx:pt idx="7861">-750</cx:pt>
          <cx:pt idx="7862">-1250</cx:pt>
          <cx:pt idx="7863">-500</cx:pt>
          <cx:pt idx="7864">0</cx:pt>
          <cx:pt idx="7865">1000</cx:pt>
          <cx:pt idx="7866">750</cx:pt>
          <cx:pt idx="7867">0</cx:pt>
          <cx:pt idx="7868">500</cx:pt>
          <cx:pt idx="7869">1250</cx:pt>
          <cx:pt idx="7870">0</cx:pt>
          <cx:pt idx="7871">2750</cx:pt>
          <cx:pt idx="7872">2500</cx:pt>
          <cx:pt idx="7873">0</cx:pt>
          <cx:pt idx="7874">750</cx:pt>
          <cx:pt idx="7875">-750</cx:pt>
          <cx:pt idx="7876">-750</cx:pt>
          <cx:pt idx="7877">-2000</cx:pt>
          <cx:pt idx="7878">-2000</cx:pt>
          <cx:pt idx="7879">-1250</cx:pt>
          <cx:pt idx="7880">-1500</cx:pt>
          <cx:pt idx="7881">0</cx:pt>
          <cx:pt idx="7882">0</cx:pt>
          <cx:pt idx="7883">500</cx:pt>
          <cx:pt idx="7884">-2000</cx:pt>
          <cx:pt idx="7885">-3000</cx:pt>
          <cx:pt idx="7886">-1500</cx:pt>
          <cx:pt idx="7887">-3000</cx:pt>
          <cx:pt idx="7888">-3500</cx:pt>
          <cx:pt idx="7889">-4250</cx:pt>
          <cx:pt idx="7890">500</cx:pt>
          <cx:pt idx="7891">1500</cx:pt>
          <cx:pt idx="7892">1000</cx:pt>
          <cx:pt idx="7893">0</cx:pt>
          <cx:pt idx="7894">-500</cx:pt>
          <cx:pt idx="7895">-2000</cx:pt>
          <cx:pt idx="7896">-2000</cx:pt>
          <cx:pt idx="7897">-1500</cx:pt>
          <cx:pt idx="7898">-2000</cx:pt>
          <cx:pt idx="7899">-2500</cx:pt>
          <cx:pt idx="7900">-2000</cx:pt>
          <cx:pt idx="7901">-2500</cx:pt>
          <cx:pt idx="7902">-3500</cx:pt>
          <cx:pt idx="7903">-4250</cx:pt>
          <cx:pt idx="7904">-5000</cx:pt>
          <cx:pt idx="7905">-5000</cx:pt>
          <cx:pt idx="7906">-5000</cx:pt>
          <cx:pt idx="7907">-5000</cx:pt>
          <cx:pt idx="7908">-6750</cx:pt>
          <cx:pt idx="7909">-6750</cx:pt>
          <cx:pt idx="7910">-6750</cx:pt>
          <cx:pt idx="7911">-6750</cx:pt>
          <cx:pt idx="7912">-3000</cx:pt>
          <cx:pt idx="7913">-4250</cx:pt>
          <cx:pt idx="7914">-2000</cx:pt>
          <cx:pt idx="7915">-2500</cx:pt>
          <cx:pt idx="7916">-3500</cx:pt>
          <cx:pt idx="7917">-3000</cx:pt>
          <cx:pt idx="7918">-4250</cx:pt>
          <cx:pt idx="7919">-2500</cx:pt>
          <cx:pt idx="7920">-2500</cx:pt>
          <cx:pt idx="7921">-3500</cx:pt>
          <cx:pt idx="7922">-3000</cx:pt>
          <cx:pt idx="7923">-4250</cx:pt>
          <cx:pt idx="7924">-1500</cx:pt>
          <cx:pt idx="7925">-2000</cx:pt>
          <cx:pt idx="7926">-2000</cx:pt>
          <cx:pt idx="7927">-2500</cx:pt>
          <cx:pt idx="7928">-3500</cx:pt>
          <cx:pt idx="7929">-3000</cx:pt>
          <cx:pt idx="7930">-5000</cx:pt>
          <cx:pt idx="7931">-2000</cx:pt>
          <cx:pt idx="7932">-2500</cx:pt>
          <cx:pt idx="7933">-2500</cx:pt>
          <cx:pt idx="7934">-2500</cx:pt>
          <cx:pt idx="7935">-3500</cx:pt>
          <cx:pt idx="7936">-9250</cx:pt>
          <cx:pt idx="7937">-4250</cx:pt>
          <cx:pt idx="7938">-5750</cx:pt>
          <cx:pt idx="7939">-3500</cx:pt>
          <cx:pt idx="7940">-4250</cx:pt>
          <cx:pt idx="7941">-4250</cx:pt>
          <cx:pt idx="7942">-9250</cx:pt>
          <cx:pt idx="7943">-23500</cx:pt>
          <cx:pt idx="7944">-10750</cx:pt>
          <cx:pt idx="7945">-3000</cx:pt>
          <cx:pt idx="7946">-3000</cx:pt>
          <cx:pt idx="7947">-3000</cx:pt>
          <cx:pt idx="7948">-5750</cx:pt>
          <cx:pt idx="7949">-4500</cx:pt>
          <cx:pt idx="7950">-4500</cx:pt>
          <cx:pt idx="7951">-7250</cx:pt>
          <cx:pt idx="7952">-8250</cx:pt>
          <cx:pt idx="7953">-8250</cx:pt>
          <cx:pt idx="7954">-8250</cx:pt>
          <cx:pt idx="7955">-7250</cx:pt>
          <cx:pt idx="7956">-7250</cx:pt>
          <cx:pt idx="7957">-8250</cx:pt>
          <cx:pt idx="7958">-7250</cx:pt>
          <cx:pt idx="7959">-7250</cx:pt>
          <cx:pt idx="7960">-7250</cx:pt>
          <cx:pt idx="7961">-3750</cx:pt>
          <cx:pt idx="7962">-500</cx:pt>
          <cx:pt idx="7963">-250</cx:pt>
          <cx:pt idx="7964">-2750</cx:pt>
          <cx:pt idx="7965">250</cx:pt>
          <cx:pt idx="7966">-2500</cx:pt>
          <cx:pt idx="7967">-3000</cx:pt>
          <cx:pt idx="7968">-750</cx:pt>
          <cx:pt idx="7969">250</cx:pt>
          <cx:pt idx="7970">-1250</cx:pt>
          <cx:pt idx="7971">-4500</cx:pt>
          <cx:pt idx="7972">-500</cx:pt>
          <cx:pt idx="7973">-3250</cx:pt>
          <cx:pt idx="7974">-2000</cx:pt>
          <cx:pt idx="7975">-2000</cx:pt>
          <cx:pt idx="7976">-2000</cx:pt>
          <cx:pt idx="7977">-3500</cx:pt>
          <cx:pt idx="7978">-2500</cx:pt>
          <cx:pt idx="7979">-3500</cx:pt>
          <cx:pt idx="7980">-3500</cx:pt>
          <cx:pt idx="7981">-2500</cx:pt>
          <cx:pt idx="7982">-3000</cx:pt>
          <cx:pt idx="7983">-3000</cx:pt>
          <cx:pt idx="7984">-4250</cx:pt>
          <cx:pt idx="7985">-3500</cx:pt>
          <cx:pt idx="7986">-3000</cx:pt>
          <cx:pt idx="7987">-3500</cx:pt>
          <cx:pt idx="7988">-500</cx:pt>
          <cx:pt idx="7989">-4500</cx:pt>
          <cx:pt idx="7990">-3750</cx:pt>
          <cx:pt idx="7991">-4500</cx:pt>
          <cx:pt idx="7992">-5000</cx:pt>
          <cx:pt idx="7993">-5000</cx:pt>
          <cx:pt idx="7994">-6500</cx:pt>
          <cx:pt idx="7995">-6500</cx:pt>
          <cx:pt idx="7996">-5000</cx:pt>
          <cx:pt idx="7997">-5750</cx:pt>
          <cx:pt idx="7998">-7250</cx:pt>
          <cx:pt idx="7999">-9500</cx:pt>
          <cx:pt idx="8000">-9500</cx:pt>
          <cx:pt idx="8001">-8250</cx:pt>
          <cx:pt idx="8002">-2000</cx:pt>
          <cx:pt idx="8003">-5750</cx:pt>
          <cx:pt idx="8004">-5000</cx:pt>
          <cx:pt idx="8005">-3000</cx:pt>
          <cx:pt idx="8006">-3000</cx:pt>
          <cx:pt idx="8007">-1500</cx:pt>
          <cx:pt idx="8008">-2000</cx:pt>
          <cx:pt idx="8009">-1500</cx:pt>
          <cx:pt idx="8010">-2000</cx:pt>
          <cx:pt idx="8011">-2500</cx:pt>
          <cx:pt idx="8012">-3000</cx:pt>
          <cx:pt idx="8013">-1500</cx:pt>
          <cx:pt idx="8014">-500</cx:pt>
          <cx:pt idx="8015">-1500</cx:pt>
          <cx:pt idx="8016">-2500</cx:pt>
          <cx:pt idx="8017">-500</cx:pt>
          <cx:pt idx="8018">250</cx:pt>
          <cx:pt idx="8019">-500</cx:pt>
          <cx:pt idx="8020">250</cx:pt>
          <cx:pt idx="8021">-3500</cx:pt>
          <cx:pt idx="8022">-3000</cx:pt>
          <cx:pt idx="8023">-3500</cx:pt>
          <cx:pt idx="8024">-2500</cx:pt>
          <cx:pt idx="8025">-1250</cx:pt>
          <cx:pt idx="8026">-1500</cx:pt>
          <cx:pt idx="8027">-750</cx:pt>
          <cx:pt idx="8028">-250</cx:pt>
          <cx:pt idx="8029">1000</cx:pt>
          <cx:pt idx="8030">500</cx:pt>
          <cx:pt idx="8031">-2500</cx:pt>
          <cx:pt idx="8032">-250</cx:pt>
          <cx:pt idx="8033">500</cx:pt>
          <cx:pt idx="8034">-4250</cx:pt>
          <cx:pt idx="8035">-4250</cx:pt>
          <cx:pt idx="8036">-5000</cx:pt>
          <cx:pt idx="8037">0</cx:pt>
          <cx:pt idx="8038">0</cx:pt>
          <cx:pt idx="8039">500</cx:pt>
          <cx:pt idx="8040">-3000</cx:pt>
          <cx:pt idx="8041">-3000</cx:pt>
          <cx:pt idx="8042">-2000</cx:pt>
          <cx:pt idx="8043">-2500</cx:pt>
          <cx:pt idx="8044">-5000</cx:pt>
          <cx:pt idx="8045">-5000</cx:pt>
          <cx:pt idx="8046">-1250</cx:pt>
          <cx:pt idx="8047">-2500</cx:pt>
          <cx:pt idx="8048">-750</cx:pt>
          <cx:pt idx="8049">-2000</cx:pt>
          <cx:pt idx="8050">-4250</cx:pt>
          <cx:pt idx="8051">-3500</cx:pt>
          <cx:pt idx="8052">-2500</cx:pt>
          <cx:pt idx="8053">-3500</cx:pt>
          <cx:pt idx="8054">-2000</cx:pt>
          <cx:pt idx="8055">-2000</cx:pt>
          <cx:pt idx="8056">-2500</cx:pt>
          <cx:pt idx="8057">-3000</cx:pt>
          <cx:pt idx="8058">-3000</cx:pt>
          <cx:pt idx="8059">-3000</cx:pt>
          <cx:pt idx="8060">-2500</cx:pt>
          <cx:pt idx="8061">-3000</cx:pt>
          <cx:pt idx="8062">-4500</cx:pt>
          <cx:pt idx="8063">-3750</cx:pt>
          <cx:pt idx="8064">-5000</cx:pt>
          <cx:pt idx="8065">-5000</cx:pt>
          <cx:pt idx="8066">-5750</cx:pt>
          <cx:pt idx="8067">-4250</cx:pt>
          <cx:pt idx="8068">-5000</cx:pt>
          <cx:pt idx="8069">-750</cx:pt>
          <cx:pt idx="8070">-1500</cx:pt>
          <cx:pt idx="8071">0</cx:pt>
          <cx:pt idx="8072">-1250</cx:pt>
          <cx:pt idx="8073">-250</cx:pt>
          <cx:pt idx="8074">500</cx:pt>
          <cx:pt idx="8075">250</cx:pt>
          <cx:pt idx="8076">-250</cx:pt>
          <cx:pt idx="8077">250</cx:pt>
          <cx:pt idx="8078">-250</cx:pt>
          <cx:pt idx="8079">250</cx:pt>
          <cx:pt idx="8080">-1500</cx:pt>
          <cx:pt idx="8081">-500</cx:pt>
          <cx:pt idx="8082">-1500</cx:pt>
          <cx:pt idx="8083">-1250</cx:pt>
          <cx:pt idx="8084">-2000</cx:pt>
          <cx:pt idx="8085">-3500</cx:pt>
          <cx:pt idx="8086">-2000</cx:pt>
          <cx:pt idx="8087">-1500</cx:pt>
          <cx:pt idx="8088">-3000</cx:pt>
          <cx:pt idx="8089">-5750</cx:pt>
          <cx:pt idx="8090">-3500</cx:pt>
          <cx:pt idx="8091">-5000</cx:pt>
          <cx:pt idx="8092">-9250</cx:pt>
          <cx:pt idx="8093">-6750</cx:pt>
          <cx:pt idx="8094">-3000</cx:pt>
          <cx:pt idx="8095">-500</cx:pt>
          <cx:pt idx="8096">-750</cx:pt>
          <cx:pt idx="8097">-2000</cx:pt>
          <cx:pt idx="8098">-250</cx:pt>
          <cx:pt idx="8099">-500</cx:pt>
          <cx:pt idx="8100">-750</cx:pt>
          <cx:pt idx="8101">-2000</cx:pt>
          <cx:pt idx="8102">-1500</cx:pt>
          <cx:pt idx="8103">-1500</cx:pt>
          <cx:pt idx="8104">-500</cx:pt>
          <cx:pt idx="8105">-1500</cx:pt>
          <cx:pt idx="8106">-2000</cx:pt>
          <cx:pt idx="8107">-1500</cx:pt>
          <cx:pt idx="8108">-2000</cx:pt>
          <cx:pt idx="8109">-2000</cx:pt>
          <cx:pt idx="8110">-2000</cx:pt>
          <cx:pt idx="8111">-2500</cx:pt>
          <cx:pt idx="8112">-2000</cx:pt>
          <cx:pt idx="8113">-2500</cx:pt>
          <cx:pt idx="8114">-2500</cx:pt>
          <cx:pt idx="8115">-3750</cx:pt>
          <cx:pt idx="8116">-3750</cx:pt>
          <cx:pt idx="8117">-2000</cx:pt>
          <cx:pt idx="8118">-2000</cx:pt>
          <cx:pt idx="8119">-5000</cx:pt>
          <cx:pt idx="8120">-3000</cx:pt>
          <cx:pt idx="8121">-5000</cx:pt>
          <cx:pt idx="8122">-4500</cx:pt>
          <cx:pt idx="8123">-3000</cx:pt>
          <cx:pt idx="8124">-5000</cx:pt>
          <cx:pt idx="8125">-5000</cx:pt>
          <cx:pt idx="8126">-3000</cx:pt>
          <cx:pt idx="8127">-3000</cx:pt>
          <cx:pt idx="8128">-750</cx:pt>
          <cx:pt idx="8129">-4500</cx:pt>
          <cx:pt idx="8130">-1250</cx:pt>
          <cx:pt idx="8131">-2500</cx:pt>
          <cx:pt idx="8132">-3250</cx:pt>
          <cx:pt idx="8133">-500</cx:pt>
          <cx:pt idx="8134">-750</cx:pt>
          <cx:pt idx="8135">-4500</cx:pt>
          <cx:pt idx="8136">-1250</cx:pt>
          <cx:pt idx="8137">0</cx:pt>
          <cx:pt idx="8138">1000</cx:pt>
          <cx:pt idx="8139">500</cx:pt>
          <cx:pt idx="8140">-2500</cx:pt>
          <cx:pt idx="8141">-2000</cx:pt>
          <cx:pt idx="8142">-1250</cx:pt>
          <cx:pt idx="8143">-2500</cx:pt>
          <cx:pt idx="8144">-250</cx:pt>
          <cx:pt idx="8145">500</cx:pt>
          <cx:pt idx="8146">-750</cx:pt>
          <cx:pt idx="8147">-8250</cx:pt>
          <cx:pt idx="8148">-5750</cx:pt>
          <cx:pt idx="8149">-10750</cx:pt>
          <cx:pt idx="8150">-500</cx:pt>
          <cx:pt idx="8151">0</cx:pt>
          <cx:pt idx="8152">-500</cx:pt>
          <cx:pt idx="8153">-750</cx:pt>
          <cx:pt idx="8154">-250</cx:pt>
          <cx:pt idx="8155">-750</cx:pt>
          <cx:pt idx="8156">-4500</cx:pt>
          <cx:pt idx="8157">-1250</cx:pt>
          <cx:pt idx="8158">-250</cx:pt>
          <cx:pt idx="8159">-3250</cx:pt>
          <cx:pt idx="8160">-500</cx:pt>
          <cx:pt idx="8161">-750</cx:pt>
          <cx:pt idx="8162">-4500</cx:pt>
          <cx:pt idx="8163">-1250</cx:pt>
          <cx:pt idx="8164">-250</cx:pt>
          <cx:pt idx="8165">-500</cx:pt>
          <cx:pt idx="8166">-2000</cx:pt>
          <cx:pt idx="8167">-5750</cx:pt>
          <cx:pt idx="8168">-3000</cx:pt>
          <cx:pt idx="8169">-3000</cx:pt>
          <cx:pt idx="8170">-1500</cx:pt>
          <cx:pt idx="8171">-5000</cx:pt>
          <cx:pt idx="8172">-3000</cx:pt>
          <cx:pt idx="8173">-750</cx:pt>
          <cx:pt idx="8174">-2000</cx:pt>
          <cx:pt idx="8175">-1500</cx:pt>
          <cx:pt idx="8176">-3500</cx:pt>
          <cx:pt idx="8177">-500</cx:pt>
          <cx:pt idx="8178">-1500</cx:pt>
          <cx:pt idx="8179">-2500</cx:pt>
          <cx:pt idx="8180">-2000</cx:pt>
          <cx:pt idx="8181">-3000</cx:pt>
          <cx:pt idx="8182">-5000</cx:pt>
          <cx:pt idx="8183">-5000</cx:pt>
          <cx:pt idx="8184">-2500</cx:pt>
          <cx:pt idx="8185">-3000</cx:pt>
          <cx:pt idx="8186">-5000</cx:pt>
          <cx:pt idx="8187">1500</cx:pt>
          <cx:pt idx="8188">1500</cx:pt>
          <cx:pt idx="8189">2500</cx:pt>
          <cx:pt idx="8190">2500</cx:pt>
          <cx:pt idx="8191">-3250</cx:pt>
          <cx:pt idx="8192">-500</cx:pt>
          <cx:pt idx="8193">-750</cx:pt>
          <cx:pt idx="8194">-2750</cx:pt>
          <cx:pt idx="8195">-250</cx:pt>
          <cx:pt idx="8196">-500</cx:pt>
          <cx:pt idx="8197">-1500</cx:pt>
          <cx:pt idx="8198">-2000</cx:pt>
          <cx:pt idx="8199">-2000</cx:pt>
          <cx:pt idx="8200">-5750</cx:pt>
          <cx:pt idx="8201">0</cx:pt>
          <cx:pt idx="8202">-1250</cx:pt>
          <cx:pt idx="8203">750</cx:pt>
          <cx:pt idx="8204">1000</cx:pt>
          <cx:pt idx="8205">-500</cx:pt>
          <cx:pt idx="8206">-3000</cx:pt>
          <cx:pt idx="8207">-750</cx:pt>
          <cx:pt idx="8208">-3750</cx:pt>
          <cx:pt idx="8209">250</cx:pt>
          <cx:pt idx="8210">-2750</cx:pt>
          <cx:pt idx="8211">-1250</cx:pt>
          <cx:pt idx="8212">-3250</cx:pt>
          <cx:pt idx="8213">-500</cx:pt>
          <cx:pt idx="8214">-2750</cx:pt>
          <cx:pt idx="8215">500</cx:pt>
          <cx:pt idx="8216">1500</cx:pt>
          <cx:pt idx="8217">1500</cx:pt>
          <cx:pt idx="8218">-5000</cx:pt>
          <cx:pt idx="8219">-4500</cx:pt>
          <cx:pt idx="8220">-4500</cx:pt>
          <cx:pt idx="8221">-8250</cx:pt>
          <cx:pt idx="8222">-5000</cx:pt>
          <cx:pt idx="8223">-6500</cx:pt>
          <cx:pt idx="8224">-7250</cx:pt>
          <cx:pt idx="8225">-7250</cx:pt>
          <cx:pt idx="8226">-7250</cx:pt>
          <cx:pt idx="8227">-8250</cx:pt>
          <cx:pt idx="8228">-5000</cx:pt>
          <cx:pt idx="8229">-3750</cx:pt>
          <cx:pt idx="8230">-10750</cx:pt>
          <cx:pt idx="8231">-10750</cx:pt>
          <cx:pt idx="8232">-10750</cx:pt>
          <cx:pt idx="8233">-10750</cx:pt>
          <cx:pt idx="8234">-14500</cx:pt>
          <cx:pt idx="8235">-2500</cx:pt>
          <cx:pt idx="8236">-3000</cx:pt>
          <cx:pt idx="8237">-1250</cx:pt>
          <cx:pt idx="8238">-3250</cx:pt>
          <cx:pt idx="8239">-1250</cx:pt>
          <cx:pt idx="8240">-2500</cx:pt>
          <cx:pt idx="8241">-3000</cx:pt>
          <cx:pt idx="8242">-1250</cx:pt>
          <cx:pt idx="8243">-1250</cx:pt>
          <cx:pt idx="8244">-3000</cx:pt>
          <cx:pt idx="8245">-1250</cx:pt>
          <cx:pt idx="8246">-4250</cx:pt>
          <cx:pt idx="8247">-3000</cx:pt>
          <cx:pt idx="8248">-3000</cx:pt>
          <cx:pt idx="8249">-1250</cx:pt>
          <cx:pt idx="8250">-250</cx:pt>
          <cx:pt idx="8251">-500</cx:pt>
          <cx:pt idx="8252">1000</cx:pt>
          <cx:pt idx="8253">1000</cx:pt>
          <cx:pt idx="8254">250</cx:pt>
          <cx:pt idx="8255">-1500</cx:pt>
          <cx:pt idx="8256">-750</cx:pt>
          <cx:pt idx="8257">-250</cx:pt>
          <cx:pt idx="8258">-1500</cx:pt>
          <cx:pt idx="8259">-750</cx:pt>
          <cx:pt idx="8260">-2000</cx:pt>
          <cx:pt idx="8261">-1500</cx:pt>
          <cx:pt idx="8262">-2000</cx:pt>
          <cx:pt idx="8263">-750</cx:pt>
          <cx:pt idx="8264">-500</cx:pt>
          <cx:pt idx="8265">-2000</cx:pt>
          <cx:pt idx="8266">-750</cx:pt>
          <cx:pt idx="8267">-2000</cx:pt>
          <cx:pt idx="8268">-1500</cx:pt>
          <cx:pt idx="8269">-750</cx:pt>
          <cx:pt idx="8270">-1500</cx:pt>
          <cx:pt idx="8271">-750</cx:pt>
          <cx:pt idx="8272">-1250</cx:pt>
          <cx:pt idx="8273">-2500</cx:pt>
          <cx:pt idx="8274">-750</cx:pt>
          <cx:pt idx="8275">-2500</cx:pt>
          <cx:pt idx="8276">-750</cx:pt>
          <cx:pt idx="8277">-250</cx:pt>
          <cx:pt idx="8278">-250</cx:pt>
          <cx:pt idx="8279">-750</cx:pt>
          <cx:pt idx="8280">-250</cx:pt>
          <cx:pt idx="8281">-250</cx:pt>
          <cx:pt idx="8282">-750</cx:pt>
          <cx:pt idx="8283">-250</cx:pt>
          <cx:pt idx="8284">1500</cx:pt>
          <cx:pt idx="8285">500</cx:pt>
          <cx:pt idx="8286">2500</cx:pt>
          <cx:pt idx="8287">2000</cx:pt>
          <cx:pt idx="8288">2000</cx:pt>
          <cx:pt idx="8289">-500</cx:pt>
          <cx:pt idx="8290">500</cx:pt>
          <cx:pt idx="8291">-2500</cx:pt>
          <cx:pt idx="8292">-2500</cx:pt>
          <cx:pt idx="8293">-3500</cx:pt>
          <cx:pt idx="8294">-5000</cx:pt>
          <cx:pt idx="8295">-3000</cx:pt>
          <cx:pt idx="8296">-4250</cx:pt>
          <cx:pt idx="8297">-10750</cx:pt>
          <cx:pt idx="8298">-7750</cx:pt>
          <cx:pt idx="8299">-1500</cx:pt>
          <cx:pt idx="8300">-1500</cx:pt>
          <cx:pt idx="8301">-500</cx:pt>
          <cx:pt idx="8302">-250</cx:pt>
          <cx:pt idx="8303">-2500</cx:pt>
          <cx:pt idx="8304">-250</cx:pt>
          <cx:pt idx="8305">-2500</cx:pt>
          <cx:pt idx="8306">-500</cx:pt>
          <cx:pt idx="8307">-2500</cx:pt>
          <cx:pt idx="8308">-250</cx:pt>
          <cx:pt idx="8309">-4500</cx:pt>
          <cx:pt idx="8310">-1250</cx:pt>
          <cx:pt idx="8311">-250</cx:pt>
          <cx:pt idx="8312">-250</cx:pt>
          <cx:pt idx="8313">-1250</cx:pt>
          <cx:pt idx="8314">-250</cx:pt>
          <cx:pt idx="8315">-250</cx:pt>
          <cx:pt idx="8316">-750</cx:pt>
          <cx:pt idx="8317">-1250</cx:pt>
          <cx:pt idx="8318">-250</cx:pt>
          <cx:pt idx="8319">0</cx:pt>
          <cx:pt idx="8320">500</cx:pt>
          <cx:pt idx="8321">-250</cx:pt>
          <cx:pt idx="8322">-750</cx:pt>
          <cx:pt idx="8323">-1250</cx:pt>
          <cx:pt idx="8324">-250</cx:pt>
          <cx:pt idx="8325">500</cx:pt>
          <cx:pt idx="8326">-4500</cx:pt>
          <cx:pt idx="8327">-7750</cx:pt>
          <cx:pt idx="8328">-500</cx:pt>
          <cx:pt idx="8329">-2750</cx:pt>
          <cx:pt idx="8330">-2500</cx:pt>
          <cx:pt idx="8331">-250</cx:pt>
          <cx:pt idx="8332">-5000</cx:pt>
          <cx:pt idx="8333">-5000</cx:pt>
          <cx:pt idx="8334">-5750</cx:pt>
          <cx:pt idx="8335">-5000</cx:pt>
          <cx:pt idx="8336">0</cx:pt>
          <cx:pt idx="8337">1500</cx:pt>
          <cx:pt idx="8338">750</cx:pt>
          <cx:pt idx="8339">-1500</cx:pt>
          <cx:pt idx="8340">-2500</cx:pt>
          <cx:pt idx="8341">-2000</cx:pt>
          <cx:pt idx="8342">-1500</cx:pt>
          <cx:pt idx="8343">-2000</cx:pt>
          <cx:pt idx="8344">-1500</cx:pt>
          <cx:pt idx="8345">-2500</cx:pt>
          <cx:pt idx="8346">-3500</cx:pt>
          <cx:pt idx="8347">-5000</cx:pt>
          <cx:pt idx="8348">-3000</cx:pt>
          <cx:pt idx="8349">-4250</cx:pt>
          <cx:pt idx="8350">-2000</cx:pt>
          <cx:pt idx="8351">-2000</cx:pt>
          <cx:pt idx="8352">-2000</cx:pt>
          <cx:pt idx="8353">-2000</cx:pt>
          <cx:pt idx="8354">-3000</cx:pt>
          <cx:pt idx="8355">-3000</cx:pt>
          <cx:pt idx="8356">-2500</cx:pt>
          <cx:pt idx="8357">-2000</cx:pt>
          <cx:pt idx="8358">-750</cx:pt>
          <cx:pt idx="8359">-500</cx:pt>
          <cx:pt idx="8360">-750</cx:pt>
          <cx:pt idx="8361">-500</cx:pt>
          <cx:pt idx="8362">-1250</cx:pt>
          <cx:pt idx="8363">1000</cx:pt>
          <cx:pt idx="8364">-250</cx:pt>
          <cx:pt idx="8365">-1250</cx:pt>
          <cx:pt idx="8366">-1250</cx:pt>
          <cx:pt idx="8367">1000</cx:pt>
          <cx:pt idx="8368">-250</cx:pt>
          <cx:pt idx="8369">-1250</cx:pt>
          <cx:pt idx="8370">-5750</cx:pt>
          <cx:pt idx="8371">-5000</cx:pt>
          <cx:pt idx="8372">-3500</cx:pt>
          <cx:pt idx="8373">-3000</cx:pt>
          <cx:pt idx="8374">-2500</cx:pt>
          <cx:pt idx="8375">-2000</cx:pt>
          <cx:pt idx="8376">-3000</cx:pt>
          <cx:pt idx="8377">-2500</cx:pt>
          <cx:pt idx="8378">-2000</cx:pt>
          <cx:pt idx="8379">-1500</cx:pt>
          <cx:pt idx="8380">-1500</cx:pt>
          <cx:pt idx="8381">-3000</cx:pt>
          <cx:pt idx="8382">-3500</cx:pt>
          <cx:pt idx="8383">-3000</cx:pt>
          <cx:pt idx="8384">-3500</cx:pt>
          <cx:pt idx="8385">-2500</cx:pt>
          <cx:pt idx="8386">-2500</cx:pt>
          <cx:pt idx="8387">-1500</cx:pt>
          <cx:pt idx="8388">-1500</cx:pt>
          <cx:pt idx="8389">-3000</cx:pt>
          <cx:pt idx="8390">-2500</cx:pt>
          <cx:pt idx="8391">-2000</cx:pt>
          <cx:pt idx="8392">-1500</cx:pt>
          <cx:pt idx="8393">-3000</cx:pt>
          <cx:pt idx="8394">-2000</cx:pt>
          <cx:pt idx="8395">-2500</cx:pt>
          <cx:pt idx="8396">-2500</cx:pt>
          <cx:pt idx="8397">-3000</cx:pt>
          <cx:pt idx="8398">-2500</cx:pt>
          <cx:pt idx="8399">-2000</cx:pt>
          <cx:pt idx="8400">-1500</cx:pt>
          <cx:pt idx="8401">-2000</cx:pt>
          <cx:pt idx="8402">-3000</cx:pt>
          <cx:pt idx="8403">0</cx:pt>
          <cx:pt idx="8404">-250</cx:pt>
          <cx:pt idx="8405">-1250</cx:pt>
          <cx:pt idx="8406">-750</cx:pt>
          <cx:pt idx="8407">-3000</cx:pt>
          <cx:pt idx="8408">-2500</cx:pt>
          <cx:pt idx="8409">-2500</cx:pt>
          <cx:pt idx="8410">-1250</cx:pt>
          <cx:pt idx="8411">-1250</cx:pt>
          <cx:pt idx="8412">-3000</cx:pt>
          <cx:pt idx="8413">-2000</cx:pt>
          <cx:pt idx="8414">-3000</cx:pt>
          <cx:pt idx="8415">-3000</cx:pt>
          <cx:pt idx="8416">-3000</cx:pt>
          <cx:pt idx="8417">-3000</cx:pt>
          <cx:pt idx="8418">-3000</cx:pt>
          <cx:pt idx="8419">-3000</cx:pt>
          <cx:pt idx="8420">-2500</cx:pt>
          <cx:pt idx="8421">-3000</cx:pt>
          <cx:pt idx="8422">-3000</cx:pt>
          <cx:pt idx="8423">-5750</cx:pt>
          <cx:pt idx="8424">-5000</cx:pt>
          <cx:pt idx="8425">-3000</cx:pt>
          <cx:pt idx="8426">-3000</cx:pt>
          <cx:pt idx="8427">-3000</cx:pt>
          <cx:pt idx="8428">-3000</cx:pt>
          <cx:pt idx="8429">-3000</cx:pt>
          <cx:pt idx="8430">-3000</cx:pt>
          <cx:pt idx="8431">-3000</cx:pt>
          <cx:pt idx="8432">-3000</cx:pt>
          <cx:pt idx="8433">-4250</cx:pt>
          <cx:pt idx="8434">-4250</cx:pt>
          <cx:pt idx="8435">-4250</cx:pt>
          <cx:pt idx="8436">-4250</cx:pt>
          <cx:pt idx="8437">-4250</cx:pt>
          <cx:pt idx="8438">-6750</cx:pt>
          <cx:pt idx="8439">-5000</cx:pt>
          <cx:pt idx="8440">-750</cx:pt>
          <cx:pt idx="8441">-2000</cx:pt>
          <cx:pt idx="8442">-1500</cx:pt>
          <cx:pt idx="8443">-1500</cx:pt>
          <cx:pt idx="8444">-2500</cx:pt>
          <cx:pt idx="8445">-1500</cx:pt>
          <cx:pt idx="8446">-3000</cx:pt>
          <cx:pt idx="8447">-2500</cx:pt>
          <cx:pt idx="8448">-3000</cx:pt>
          <cx:pt idx="8449">-2500</cx:pt>
          <cx:pt idx="8450">-2500</cx:pt>
          <cx:pt idx="8451">-2000</cx:pt>
          <cx:pt idx="8452">-2500</cx:pt>
          <cx:pt idx="8453">-2500</cx:pt>
          <cx:pt idx="8454">-750</cx:pt>
          <cx:pt idx="8455">-750</cx:pt>
          <cx:pt idx="8456">-2000</cx:pt>
          <cx:pt idx="8457">-6500</cx:pt>
          <cx:pt idx="8458">-3000</cx:pt>
          <cx:pt idx="8459">-5000</cx:pt>
          <cx:pt idx="8460">-6500</cx:pt>
          <cx:pt idx="8461">-5750</cx:pt>
          <cx:pt idx="8462">-5750</cx:pt>
          <cx:pt idx="8463">-5750</cx:pt>
          <cx:pt idx="8464">-2500</cx:pt>
          <cx:pt idx="8465">-3500</cx:pt>
          <cx:pt idx="8466">-2000</cx:pt>
          <cx:pt idx="8467">-3500</cx:pt>
          <cx:pt idx="8468">-3500</cx:pt>
          <cx:pt idx="8469">-4250</cx:pt>
          <cx:pt idx="8470">-500</cx:pt>
          <cx:pt idx="8471">-2000</cx:pt>
          <cx:pt idx="8472">-250</cx:pt>
          <cx:pt idx="8473">-750</cx:pt>
          <cx:pt idx="8474">-2000</cx:pt>
          <cx:pt idx="8475">-6750</cx:pt>
          <cx:pt idx="8476">-4500</cx:pt>
          <cx:pt idx="8477">-7750</cx:pt>
          <cx:pt idx="8478">-3500</cx:pt>
          <cx:pt idx="8479">-5750</cx:pt>
          <cx:pt idx="8480">-12750</cx:pt>
          <cx:pt idx="8481">-5000</cx:pt>
          <cx:pt idx="8482">-5000</cx:pt>
          <cx:pt idx="8483">-4000</cx:pt>
          <cx:pt idx="8484">-3500</cx:pt>
          <cx:pt idx="8485">-7750</cx:pt>
          <cx:pt idx="8486">-4000</cx:pt>
          <cx:pt idx="8487">-3000</cx:pt>
          <cx:pt idx="8488">-5000</cx:pt>
          <cx:pt idx="8489">-5750</cx:pt>
          <cx:pt idx="8490">-5000</cx:pt>
          <cx:pt idx="8491">-6750</cx:pt>
          <cx:pt idx="8492">-5000</cx:pt>
          <cx:pt idx="8493">-6750</cx:pt>
          <cx:pt idx="8494">-4500</cx:pt>
          <cx:pt idx="8495">-5000</cx:pt>
          <cx:pt idx="8496">-7750</cx:pt>
          <cx:pt idx="8497">-4500</cx:pt>
          <cx:pt idx="8498">-3000</cx:pt>
          <cx:pt idx="8499">-5000</cx:pt>
          <cx:pt idx="8500">-6750</cx:pt>
          <cx:pt idx="8501">-2500</cx:pt>
          <cx:pt idx="8502">-5000</cx:pt>
          <cx:pt idx="8503">-3000</cx:pt>
          <cx:pt idx="8504">-5750</cx:pt>
          <cx:pt idx="8505">-3000</cx:pt>
          <cx:pt idx="8506">-5000</cx:pt>
          <cx:pt idx="8507">-3000</cx:pt>
          <cx:pt idx="8508">-2000</cx:pt>
          <cx:pt idx="8509">-3000</cx:pt>
          <cx:pt idx="8510">-5000</cx:pt>
          <cx:pt idx="8511">-3000</cx:pt>
          <cx:pt idx="8512">-250</cx:pt>
          <cx:pt idx="8513">-2000</cx:pt>
          <cx:pt idx="8514">0</cx:pt>
          <cx:pt idx="8515">-2000</cx:pt>
          <cx:pt idx="8516">-500</cx:pt>
          <cx:pt idx="8517">-2000</cx:pt>
          <cx:pt idx="8518">0</cx:pt>
          <cx:pt idx="8519">-2000</cx:pt>
          <cx:pt idx="8520">-750</cx:pt>
          <cx:pt idx="8521">-2000</cx:pt>
          <cx:pt idx="8522">-500</cx:pt>
          <cx:pt idx="8523">-2000</cx:pt>
          <cx:pt idx="8524">-250</cx:pt>
          <cx:pt idx="8525">-2000</cx:pt>
          <cx:pt idx="8526">-5750</cx:pt>
          <cx:pt idx="8527">-5750</cx:pt>
          <cx:pt idx="8528">-5000</cx:pt>
          <cx:pt idx="8529">-4250</cx:pt>
          <cx:pt idx="8530">-5750</cx:pt>
          <cx:pt idx="8531">-6750</cx:pt>
          <cx:pt idx="8532">-4500</cx:pt>
          <cx:pt idx="8533">-5000</cx:pt>
          <cx:pt idx="8534">-5750</cx:pt>
          <cx:pt idx="8535">-5000</cx:pt>
          <cx:pt idx="8536">-5000</cx:pt>
          <cx:pt idx="8537">-4000</cx:pt>
          <cx:pt idx="8538">-5750</cx:pt>
          <cx:pt idx="8539">-6750</cx:pt>
          <cx:pt idx="8540">-5000</cx:pt>
          <cx:pt idx="8541">-6750</cx:pt>
          <cx:pt idx="8542">-4250</cx:pt>
          <cx:pt idx="8543">-5750</cx:pt>
          <cx:pt idx="8544">-6750</cx:pt>
          <cx:pt idx="8545">-5250</cx:pt>
          <cx:pt idx="8546">-5000</cx:pt>
          <cx:pt idx="8547">-7750</cx:pt>
          <cx:pt idx="8548">-5250</cx:pt>
          <cx:pt idx="8549">-4250</cx:pt>
          <cx:pt idx="8550">-5750</cx:pt>
          <cx:pt idx="8551">-6750</cx:pt>
          <cx:pt idx="8552">-5750</cx:pt>
          <cx:pt idx="8553">-7750</cx:pt>
          <cx:pt idx="8554">-4250</cx:pt>
          <cx:pt idx="8555">-5750</cx:pt>
          <cx:pt idx="8556">-6750</cx:pt>
          <cx:pt idx="8557">-5250</cx:pt>
          <cx:pt idx="8558">-5000</cx:pt>
          <cx:pt idx="8559">-7750</cx:pt>
          <cx:pt idx="8560">-5250</cx:pt>
          <cx:pt idx="8561">-4250</cx:pt>
          <cx:pt idx="8562">-5750</cx:pt>
          <cx:pt idx="8563">-6750</cx:pt>
          <cx:pt idx="8564">-1500</cx:pt>
          <cx:pt idx="8565">-2000</cx:pt>
          <cx:pt idx="8566">-2000</cx:pt>
          <cx:pt idx="8567">-3000</cx:pt>
          <cx:pt idx="8568">-5750</cx:pt>
          <cx:pt idx="8569">-4500</cx:pt>
          <cx:pt idx="8570">-3000</cx:pt>
          <cx:pt idx="8571">-3000</cx:pt>
          <cx:pt idx="8572">-3500</cx:pt>
          <cx:pt idx="8573">-4250</cx:pt>
          <cx:pt idx="8574">-3500</cx:pt>
          <cx:pt idx="8575">-1500</cx:pt>
          <cx:pt idx="8576">-3000</cx:pt>
          <cx:pt idx="8577">-1250</cx:pt>
          <cx:pt idx="8578">-2500</cx:pt>
          <cx:pt idx="8579">-3000</cx:pt>
          <cx:pt idx="8580">-3500</cx:pt>
          <cx:pt idx="8581">-4250</cx:pt>
          <cx:pt idx="8582">1500</cx:pt>
          <cx:pt idx="8583">2500</cx:pt>
          <cx:pt idx="8584">-6750</cx:pt>
          <cx:pt idx="8585">-5250</cx:pt>
          <cx:pt idx="8586">-7750</cx:pt>
          <cx:pt idx="8587">1500</cx:pt>
          <cx:pt idx="8588">-7250</cx:pt>
          <cx:pt idx="8589">-5000</cx:pt>
          <cx:pt idx="8590">-1500</cx:pt>
          <cx:pt idx="8591">-2500</cx:pt>
          <cx:pt idx="8592">-3750</cx:pt>
          <cx:pt idx="8593">-2000</cx:pt>
          <cx:pt idx="8594">-5000</cx:pt>
          <cx:pt idx="8595">-1500</cx:pt>
          <cx:pt idx="8596">-2500</cx:pt>
          <cx:pt idx="8597">-3750</cx:pt>
          <cx:pt idx="8598">-2000</cx:pt>
          <cx:pt idx="8599">-2500</cx:pt>
          <cx:pt idx="8600">-2500</cx:pt>
          <cx:pt idx="8601">-2500</cx:pt>
          <cx:pt idx="8602">-3000</cx:pt>
          <cx:pt idx="8603">-5000</cx:pt>
          <cx:pt idx="8604">-5000</cx:pt>
          <cx:pt idx="8605">-3000</cx:pt>
          <cx:pt idx="8606">-1500</cx:pt>
          <cx:pt idx="8607">500</cx:pt>
          <cx:pt idx="8608">1500</cx:pt>
          <cx:pt idx="8609">1250</cx:pt>
          <cx:pt idx="8610">-1500</cx:pt>
          <cx:pt idx="8611">-6750</cx:pt>
          <cx:pt idx="8612">-9250</cx:pt>
          <cx:pt idx="8613">-9250</cx:pt>
          <cx:pt idx="8614">-9250</cx:pt>
          <cx:pt idx="8615">-7750</cx:pt>
          <cx:pt idx="8616">-10750</cx:pt>
          <cx:pt idx="8617">-5000</cx:pt>
          <cx:pt idx="8618">-6750</cx:pt>
          <cx:pt idx="8619">-5000</cx:pt>
          <cx:pt idx="8620">-6750</cx:pt>
          <cx:pt idx="8621">-5750</cx:pt>
          <cx:pt idx="8622">-9250</cx:pt>
          <cx:pt idx="8623">-5750</cx:pt>
          <cx:pt idx="8624">-5750</cx:pt>
          <cx:pt idx="8625">-6750</cx:pt>
          <cx:pt idx="8626">-5000</cx:pt>
          <cx:pt idx="8627">-7750</cx:pt>
          <cx:pt idx="8628">-6750</cx:pt>
          <cx:pt idx="8629">-9250</cx:pt>
          <cx:pt idx="8630">-6750</cx:pt>
          <cx:pt idx="8631">-5750</cx:pt>
          <cx:pt idx="8632">-6750</cx:pt>
          <cx:pt idx="8633">-5750</cx:pt>
          <cx:pt idx="8634">-9250</cx:pt>
          <cx:pt idx="8635">-7750</cx:pt>
          <cx:pt idx="8636">-6750</cx:pt>
          <cx:pt idx="8637">-10750</cx:pt>
          <cx:pt idx="8638">-4500</cx:pt>
          <cx:pt idx="8639">-2000</cx:pt>
          <cx:pt idx="8640">-2500</cx:pt>
          <cx:pt idx="8641">-2500</cx:pt>
          <cx:pt idx="8642">-3000</cx:pt>
          <cx:pt idx="8643">-1250</cx:pt>
          <cx:pt idx="8644">-4500</cx:pt>
          <cx:pt idx="8645">-250</cx:pt>
          <cx:pt idx="8646">-750</cx:pt>
          <cx:pt idx="8647">750</cx:pt>
          <cx:pt idx="8648">250</cx:pt>
          <cx:pt idx="8649">-750</cx:pt>
          <cx:pt idx="8650">-2000</cx:pt>
          <cx:pt idx="8651">-1250</cx:pt>
          <cx:pt idx="8652">-2500</cx:pt>
          <cx:pt idx="8653">-250</cx:pt>
          <cx:pt idx="8654">250</cx:pt>
          <cx:pt idx="8655">-750</cx:pt>
          <cx:pt idx="8656">-5000</cx:pt>
          <cx:pt idx="8657">-6750</cx:pt>
          <cx:pt idx="8658">-4250</cx:pt>
          <cx:pt idx="8659">-6750</cx:pt>
          <cx:pt idx="8660">-5750</cx:pt>
          <cx:pt idx="8661">-9250</cx:pt>
          <cx:pt idx="8662">-5000</cx:pt>
          <cx:pt idx="8663">-5750</cx:pt>
          <cx:pt idx="8664">-6750</cx:pt>
          <cx:pt idx="8665">-9250</cx:pt>
          <cx:pt idx="8666">-5750</cx:pt>
          <cx:pt idx="8667">-9250</cx:pt>
          <cx:pt idx="8668">-5750</cx:pt>
          <cx:pt idx="8669">-7750</cx:pt>
          <cx:pt idx="8670">-5750</cx:pt>
          <cx:pt idx="8671">-9250</cx:pt>
          <cx:pt idx="8672">-5750</cx:pt>
          <cx:pt idx="8673">-7750</cx:pt>
          <cx:pt idx="8674">-9250</cx:pt>
          <cx:pt idx="8675">-9250</cx:pt>
          <cx:pt idx="8676">-6750</cx:pt>
          <cx:pt idx="8677">-4250</cx:pt>
          <cx:pt idx="8678">-1500</cx:pt>
          <cx:pt idx="8679">-3500</cx:pt>
          <cx:pt idx="8680">-4250</cx:pt>
          <cx:pt idx="8681">-5000</cx:pt>
          <cx:pt idx="8682">-5000</cx:pt>
          <cx:pt idx="8683">-1500</cx:pt>
          <cx:pt idx="8684">-2500</cx:pt>
          <cx:pt idx="8685">-3750</cx:pt>
          <cx:pt idx="8686">-3250</cx:pt>
          <cx:pt idx="8687">-500</cx:pt>
          <cx:pt idx="8688">-2000</cx:pt>
          <cx:pt idx="8689">-1500</cx:pt>
          <cx:pt idx="8690">-2500</cx:pt>
          <cx:pt idx="8691">-2500</cx:pt>
          <cx:pt idx="8692">-3000</cx:pt>
          <cx:pt idx="8693">-500</cx:pt>
          <cx:pt idx="8694">-250</cx:pt>
          <cx:pt idx="8695">-3500</cx:pt>
          <cx:pt idx="8696">-4250</cx:pt>
          <cx:pt idx="8697">-3000</cx:pt>
          <cx:pt idx="8698">-3500</cx:pt>
          <cx:pt idx="8699">-4250</cx:pt>
          <cx:pt idx="8700">-4250</cx:pt>
          <cx:pt idx="8701">-5000</cx:pt>
          <cx:pt idx="8702">-3000</cx:pt>
          <cx:pt idx="8703">-2500</cx:pt>
          <cx:pt idx="8704">-1250</cx:pt>
          <cx:pt idx="8705">-4500</cx:pt>
          <cx:pt idx="8706">-1500</cx:pt>
          <cx:pt idx="8707">-3250</cx:pt>
          <cx:pt idx="8708">-500</cx:pt>
          <cx:pt idx="8709">-3250</cx:pt>
          <cx:pt idx="8710">-500</cx:pt>
          <cx:pt idx="8711">-5000</cx:pt>
          <cx:pt idx="8712">-1500</cx:pt>
          <cx:pt idx="8713">-2500</cx:pt>
          <cx:pt idx="8714">-3250</cx:pt>
          <cx:pt idx="8715">-500</cx:pt>
          <cx:pt idx="8716">-6750</cx:pt>
          <cx:pt idx="8717">-7750</cx:pt>
          <cx:pt idx="8718">-9250</cx:pt>
          <cx:pt idx="8719">-6750</cx:pt>
          <cx:pt idx="8720">-7750</cx:pt>
          <cx:pt idx="8721">-10750</cx:pt>
          <cx:pt idx="8722">-9250</cx:pt>
          <cx:pt idx="8723">-9250</cx:pt>
          <cx:pt idx="8724">-7750</cx:pt>
          <cx:pt idx="8725">-10750</cx:pt>
          <cx:pt idx="8726">-3000</cx:pt>
          <cx:pt idx="8727">-250</cx:pt>
          <cx:pt idx="8728">-750</cx:pt>
          <cx:pt idx="8729">250</cx:pt>
          <cx:pt idx="8730">-750</cx:pt>
          <cx:pt idx="8731">-3750</cx:pt>
          <cx:pt idx="8732">-1500</cx:pt>
          <cx:pt idx="8733">-2750</cx:pt>
          <cx:pt idx="8734">-1250</cx:pt>
          <cx:pt idx="8735">-2500</cx:pt>
          <cx:pt idx="8736">-8250</cx:pt>
          <cx:pt idx="8737">-9500</cx:pt>
          <cx:pt idx="8738">-9500</cx:pt>
          <cx:pt idx="8739">-9250</cx:pt>
          <cx:pt idx="8740">-3000</cx:pt>
          <cx:pt idx="8741">-3500</cx:pt>
          <cx:pt idx="8742">-3000</cx:pt>
          <cx:pt idx="8743">-4250</cx:pt>
          <cx:pt idx="8744">-3500</cx:pt>
          <cx:pt idx="8745">-4250</cx:pt>
          <cx:pt idx="8746">-3500</cx:pt>
          <cx:pt idx="8747">-4250</cx:pt>
          <cx:pt idx="8748">-7750</cx:pt>
          <cx:pt idx="8749">-5750</cx:pt>
          <cx:pt idx="8750">-6750</cx:pt>
          <cx:pt idx="8751">-6750</cx:pt>
          <cx:pt idx="8752">-7750</cx:pt>
          <cx:pt idx="8753">-5750</cx:pt>
          <cx:pt idx="8754">-6750</cx:pt>
          <cx:pt idx="8755">-3500</cx:pt>
          <cx:pt idx="8756">-3000</cx:pt>
          <cx:pt idx="8757">-4250</cx:pt>
          <cx:pt idx="8758">-3500</cx:pt>
          <cx:pt idx="8759">-5750</cx:pt>
          <cx:pt idx="8760">-6750</cx:pt>
          <cx:pt idx="8761">-7750</cx:pt>
          <cx:pt idx="8762">-6750</cx:pt>
          <cx:pt idx="8763">-5000</cx:pt>
          <cx:pt idx="8764">-6750</cx:pt>
          <cx:pt idx="8765">-7750</cx:pt>
          <cx:pt idx="8766">-6750</cx:pt>
          <cx:pt idx="8767">-6750</cx:pt>
          <cx:pt idx="8768">-5750</cx:pt>
          <cx:pt idx="8769">-6750</cx:pt>
          <cx:pt idx="8770">-9250</cx:pt>
          <cx:pt idx="8771">0</cx:pt>
          <cx:pt idx="8772">1250</cx:pt>
          <cx:pt idx="8773">-500</cx:pt>
          <cx:pt idx="8774">250</cx:pt>
          <cx:pt idx="8775">-250</cx:pt>
          <cx:pt idx="8776">250</cx:pt>
          <cx:pt idx="8777">-5750</cx:pt>
          <cx:pt idx="8778">-6750</cx:pt>
          <cx:pt idx="8779">-4250</cx:pt>
          <cx:pt idx="8780">-5750</cx:pt>
          <cx:pt idx="8781">-5750</cx:pt>
          <cx:pt idx="8782">-7750</cx:pt>
          <cx:pt idx="8783">-5000</cx:pt>
          <cx:pt idx="8784">-4250</cx:pt>
          <cx:pt idx="8785">-6750</cx:pt>
          <cx:pt idx="8786">-4250</cx:pt>
          <cx:pt idx="8787">-5750</cx:pt>
          <cx:pt idx="8788">-5750</cx:pt>
          <cx:pt idx="8789">-7750</cx:pt>
          <cx:pt idx="8790">-5750</cx:pt>
          <cx:pt idx="8791">-5750</cx:pt>
          <cx:pt idx="8792">-6750</cx:pt>
          <cx:pt idx="8793">-7750</cx:pt>
          <cx:pt idx="8794">-5000</cx:pt>
          <cx:pt idx="8795">-7750</cx:pt>
          <cx:pt idx="8796">-5000</cx:pt>
          <cx:pt idx="8797">-6750</cx:pt>
          <cx:pt idx="8798">-6750</cx:pt>
          <cx:pt idx="8799">-5000</cx:pt>
          <cx:pt idx="8800">-5750</cx:pt>
          <cx:pt idx="8801">-5750</cx:pt>
          <cx:pt idx="8802">-7750</cx:pt>
          <cx:pt idx="8803">-5000</cx:pt>
          <cx:pt idx="8804">-5000</cx:pt>
          <cx:pt idx="8805">-6750</cx:pt>
          <cx:pt idx="8806">-5000</cx:pt>
          <cx:pt idx="8807">-5000</cx:pt>
          <cx:pt idx="8808">-5750</cx:pt>
          <cx:pt idx="8809">-6750</cx:pt>
          <cx:pt idx="8810">-6750</cx:pt>
          <cx:pt idx="8811">-7750</cx:pt>
          <cx:pt idx="8812">-7750</cx:pt>
          <cx:pt idx="8813">-5750</cx:pt>
          <cx:pt idx="8814">-6750</cx:pt>
          <cx:pt idx="8815">500</cx:pt>
          <cx:pt idx="8816">1500</cx:pt>
          <cx:pt idx="8817">-3000</cx:pt>
          <cx:pt idx="8818">-5750</cx:pt>
          <cx:pt idx="8819">-3000</cx:pt>
          <cx:pt idx="8820">-1500</cx:pt>
          <cx:pt idx="8821">-3000</cx:pt>
          <cx:pt idx="8822">-750</cx:pt>
          <cx:pt idx="8823">-3500</cx:pt>
          <cx:pt idx="8824">-1500</cx:pt>
          <cx:pt idx="8825">-4500</cx:pt>
          <cx:pt idx="8826">-1500</cx:pt>
          <cx:pt idx="8827">-500</cx:pt>
          <cx:pt idx="8828">-3250</cx:pt>
          <cx:pt idx="8829">-2500</cx:pt>
          <cx:pt idx="8830">-2000</cx:pt>
          <cx:pt idx="8831">-3500</cx:pt>
          <cx:pt idx="8832">-3500</cx:pt>
          <cx:pt idx="8833">-750</cx:pt>
          <cx:pt idx="8834">-3000</cx:pt>
          <cx:pt idx="8835">-4250</cx:pt>
          <cx:pt idx="8836">-4250</cx:pt>
          <cx:pt idx="8837">-2000</cx:pt>
          <cx:pt idx="8838">-3000</cx:pt>
          <cx:pt idx="8839">-2000</cx:pt>
          <cx:pt idx="8840">-1500</cx:pt>
          <cx:pt idx="8841">-2000</cx:pt>
          <cx:pt idx="8842">-4500</cx:pt>
          <cx:pt idx="8843">-1500</cx:pt>
          <cx:pt idx="8844">-3000</cx:pt>
          <cx:pt idx="8845">-2500</cx:pt>
          <cx:pt idx="8846">-1500</cx:pt>
          <cx:pt idx="8847">-500</cx:pt>
          <cx:pt idx="8848">-1500</cx:pt>
          <cx:pt idx="8849">-2500</cx:pt>
          <cx:pt idx="8850">-2000</cx:pt>
          <cx:pt idx="8851">-5000</cx:pt>
          <cx:pt idx="8852">-5000</cx:pt>
          <cx:pt idx="8853">1500</cx:pt>
          <cx:pt idx="8854">2500</cx:pt>
          <cx:pt idx="8855">1500</cx:pt>
          <cx:pt idx="8856">2500</cx:pt>
          <cx:pt idx="8857">1000</cx:pt>
          <cx:pt idx="8858">2000</cx:pt>
          <cx:pt idx="8859">3000</cx:pt>
          <cx:pt idx="8860">-500</cx:pt>
          <cx:pt idx="8861">-750</cx:pt>
          <cx:pt idx="8862">250</cx:pt>
          <cx:pt idx="8863">-250</cx:pt>
          <cx:pt idx="8864">-500</cx:pt>
          <cx:pt idx="8865">-500</cx:pt>
          <cx:pt idx="8866">750</cx:pt>
          <cx:pt idx="8867">0</cx:pt>
          <cx:pt idx="8868">-1250</cx:pt>
          <cx:pt idx="8869">-500</cx:pt>
          <cx:pt idx="8870">-1250</cx:pt>
          <cx:pt idx="8871">-500</cx:pt>
          <cx:pt idx="8872">-5000</cx:pt>
          <cx:pt idx="8873">-6750</cx:pt>
          <cx:pt idx="8874">-5000</cx:pt>
          <cx:pt idx="8875">-6750</cx:pt>
          <cx:pt idx="8876">-4500</cx:pt>
          <cx:pt idx="8877">-5000</cx:pt>
          <cx:pt idx="8878">-7750</cx:pt>
          <cx:pt idx="8879">-4500</cx:pt>
          <cx:pt idx="8880">-3000</cx:pt>
          <cx:pt idx="8881">-5000</cx:pt>
          <cx:pt idx="8882">-6750</cx:pt>
          <cx:pt idx="8883">-4250</cx:pt>
          <cx:pt idx="8884">-5750</cx:pt>
          <cx:pt idx="8885">-6750</cx:pt>
          <cx:pt idx="8886">-4500</cx:pt>
          <cx:pt idx="8887">-5000</cx:pt>
          <cx:pt idx="8888">-5750</cx:pt>
          <cx:pt idx="8889">-5000</cx:pt>
          <cx:pt idx="8890">-5000</cx:pt>
          <cx:pt idx="8891">-4000</cx:pt>
          <cx:pt idx="8892">-5750</cx:pt>
          <cx:pt idx="8893">-6750</cx:pt>
          <cx:pt idx="8894">-6750</cx:pt>
          <cx:pt idx="8895">-4500</cx:pt>
          <cx:pt idx="8896">-7750</cx:pt>
          <cx:pt idx="8897">-5750</cx:pt>
          <cx:pt idx="8898">-7750</cx:pt>
          <cx:pt idx="8899">-4250</cx:pt>
          <cx:pt idx="8900">-5750</cx:pt>
          <cx:pt idx="8901">-6750</cx:pt>
          <cx:pt idx="8902">-5250</cx:pt>
          <cx:pt idx="8903">-5000</cx:pt>
          <cx:pt idx="8904">-7750</cx:pt>
          <cx:pt idx="8905">-5250</cx:pt>
          <cx:pt idx="8906">-4250</cx:pt>
          <cx:pt idx="8907">-5750</cx:pt>
          <cx:pt idx="8908">-6750</cx:pt>
          <cx:pt idx="8909">-5750</cx:pt>
          <cx:pt idx="8910">-4500</cx:pt>
          <cx:pt idx="8911">-3000</cx:pt>
          <cx:pt idx="8912">-3000</cx:pt>
          <cx:pt idx="8913">-3500</cx:pt>
          <cx:pt idx="8914">-4250</cx:pt>
          <cx:pt idx="8915">-1500</cx:pt>
          <cx:pt idx="8916">-3000</cx:pt>
          <cx:pt idx="8917">-1250</cx:pt>
          <cx:pt idx="8918">-2500</cx:pt>
          <cx:pt idx="8919">-3000</cx:pt>
          <cx:pt idx="8920">-3500</cx:pt>
          <cx:pt idx="8921">-4250</cx:pt>
          <cx:pt idx="8922">-2500</cx:pt>
          <cx:pt idx="8923">-3500</cx:pt>
          <cx:pt idx="8924">-2000</cx:pt>
          <cx:pt idx="8925">-3500</cx:pt>
          <cx:pt idx="8926">-3500</cx:pt>
          <cx:pt idx="8927">-4250</cx:pt>
          <cx:pt idx="8928">-3500</cx:pt>
          <cx:pt idx="8929">-5750</cx:pt>
          <cx:pt idx="8930">-5000</cx:pt>
          <cx:pt idx="8931">-5000</cx:pt>
          <cx:pt idx="8932">-4000</cx:pt>
          <cx:pt idx="8933">-3500</cx:pt>
          <cx:pt idx="8934">-7750</cx:pt>
          <cx:pt idx="8935">-4000</cx:pt>
          <cx:pt idx="8936">-3000</cx:pt>
          <cx:pt idx="8937">-5000</cx:pt>
          <cx:pt idx="8938">-5750</cx:pt>
          <cx:pt idx="8939">-5000</cx:pt>
          <cx:pt idx="8940">-6750</cx:pt>
          <cx:pt idx="8941">-4250</cx:pt>
          <cx:pt idx="8942">-5750</cx:pt>
          <cx:pt idx="8943">-6750</cx:pt>
          <cx:pt idx="8944">-5250</cx:pt>
          <cx:pt idx="8945">-5000</cx:pt>
          <cx:pt idx="8946">-7750</cx:pt>
          <cx:pt idx="8947">-5250</cx:pt>
          <cx:pt idx="8948">-4250</cx:pt>
          <cx:pt idx="8949">-5750</cx:pt>
          <cx:pt idx="8950">-6750</cx:pt>
          <cx:pt idx="8951">-6750</cx:pt>
          <cx:pt idx="8952">-5250</cx:pt>
          <cx:pt idx="8953">-7750</cx:pt>
          <cx:pt idx="8954">-1250</cx:pt>
          <cx:pt idx="8955">-750</cx:pt>
          <cx:pt idx="8956">0</cx:pt>
          <cx:pt idx="8957">-500</cx:pt>
          <cx:pt idx="8958">1000</cx:pt>
          <cx:pt idx="8959">750</cx:pt>
          <cx:pt idx="8960">0</cx:pt>
          <cx:pt idx="8961">500</cx:pt>
          <cx:pt idx="8962">750</cx:pt>
          <cx:pt idx="8963">250</cx:pt>
          <cx:pt idx="8964">2750</cx:pt>
          <cx:pt idx="8965">2250</cx:pt>
          <cx:pt idx="8966">0</cx:pt>
          <cx:pt idx="8967">750</cx:pt>
          <cx:pt idx="8968">-1250</cx:pt>
          <cx:pt idx="8969">-1250</cx:pt>
          <cx:pt idx="8970">-2000</cx:pt>
          <cx:pt idx="8971">-1500</cx:pt>
          <cx:pt idx="8972">-2000</cx:pt>
          <cx:pt idx="8973">-1250</cx:pt>
          <cx:pt idx="8974">-1250</cx:pt>
          <cx:pt idx="8975">-1500</cx:pt>
          <cx:pt idx="8976">0</cx:pt>
          <cx:pt idx="8977">250</cx:pt>
          <cx:pt idx="8978">500</cx:pt>
          <cx:pt idx="8979">-2000</cx:pt>
          <cx:pt idx="8980">-3000</cx:pt>
          <cx:pt idx="8981">-1500</cx:pt>
          <cx:pt idx="8982">-4500</cx:pt>
          <cx:pt idx="8983">-5750</cx:pt>
          <cx:pt idx="8984">-3000</cx:pt>
          <cx:pt idx="8985">-3500</cx:pt>
          <cx:pt idx="8986">-4250</cx:pt>
          <cx:pt idx="8987">-2750</cx:pt>
          <cx:pt idx="8988">-500</cx:pt>
          <cx:pt idx="8989">0</cx:pt>
          <cx:pt idx="8990">-3000</cx:pt>
          <cx:pt idx="8991">-2000</cx:pt>
          <cx:pt idx="8992">-2500</cx:pt>
          <cx:pt idx="8993">-3500</cx:pt>
          <cx:pt idx="8994">-4250</cx:pt>
          <cx:pt idx="8995">0</cx:pt>
          <cx:pt idx="8996">1000</cx:pt>
          <cx:pt idx="8997">-250</cx:pt>
          <cx:pt idx="8998">-5000</cx:pt>
          <cx:pt idx="8999">-5000</cx:pt>
          <cx:pt idx="9000">-5000</cx:pt>
          <cx:pt idx="9001">-5000</cx:pt>
          <cx:pt idx="9002">-5750</cx:pt>
          <cx:pt idx="9003">-9500</cx:pt>
          <cx:pt idx="9004">-8250</cx:pt>
          <cx:pt idx="9005">-3000</cx:pt>
          <cx:pt idx="9006">-4250</cx:pt>
          <cx:pt idx="9007">-2000</cx:pt>
          <cx:pt idx="9008">-2500</cx:pt>
          <cx:pt idx="9009">-3000</cx:pt>
          <cx:pt idx="9010">-3000</cx:pt>
          <cx:pt idx="9011">-3000</cx:pt>
          <cx:pt idx="9012">-4250</cx:pt>
          <cx:pt idx="9013">-2000</cx:pt>
          <cx:pt idx="9014">-2500</cx:pt>
          <cx:pt idx="9015">-3500</cx:pt>
          <cx:pt idx="9016">-3000</cx:pt>
          <cx:pt idx="9017">-4250</cx:pt>
          <cx:pt idx="9018">-1500</cx:pt>
          <cx:pt idx="9019">-2000</cx:pt>
          <cx:pt idx="9020">-2000</cx:pt>
          <cx:pt idx="9021">-2500</cx:pt>
          <cx:pt idx="9022">-3000</cx:pt>
          <cx:pt idx="9023">-3000</cx:pt>
          <cx:pt idx="9024">-4250</cx:pt>
          <cx:pt idx="9025">-2000</cx:pt>
          <cx:pt idx="9026">-2500</cx:pt>
          <cx:pt idx="9027">-2000</cx:pt>
          <cx:pt idx="9028">-2500</cx:pt>
          <cx:pt idx="9029">-3500</cx:pt>
          <cx:pt idx="9030">-9250</cx:pt>
          <cx:pt idx="9031">-4250</cx:pt>
          <cx:pt idx="9032">-5750</cx:pt>
          <cx:pt idx="9033">-3500</cx:pt>
          <cx:pt idx="9034">-4250</cx:pt>
          <cx:pt idx="9035">-4250</cx:pt>
          <cx:pt idx="9036">-9250</cx:pt>
          <cx:pt idx="9037">-23500</cx:pt>
          <cx:pt idx="9038">-14500</cx:pt>
          <cx:pt idx="9039">-9500</cx:pt>
          <cx:pt idx="9040">-2500</cx:pt>
          <cx:pt idx="9041">-2500</cx:pt>
          <cx:pt idx="9042">-5000</cx:pt>
          <cx:pt idx="9043">-2500</cx:pt>
          <cx:pt idx="9044">-3000</cx:pt>
          <cx:pt idx="9045">-3000</cx:pt>
          <cx:pt idx="9046">-4500</cx:pt>
          <cx:pt idx="9047">-8250</cx:pt>
          <cx:pt idx="9048">-8250</cx:pt>
          <cx:pt idx="9049">-8250</cx:pt>
          <cx:pt idx="9050">-7250</cx:pt>
          <cx:pt idx="9051">-7250</cx:pt>
          <cx:pt idx="9052">-7250</cx:pt>
          <cx:pt idx="9053">-8250</cx:pt>
          <cx:pt idx="9054">-7250</cx:pt>
          <cx:pt idx="9055">-7250</cx:pt>
          <cx:pt idx="9056">-7250</cx:pt>
          <cx:pt idx="9057">-3000</cx:pt>
          <cx:pt idx="9058">-3000</cx:pt>
          <cx:pt idx="9059">-1500</cx:pt>
          <cx:pt idx="9060">-750</cx:pt>
          <cx:pt idx="9061">-250</cx:pt>
          <cx:pt idx="9062">-500</cx:pt>
          <cx:pt idx="9063">-750</cx:pt>
          <cx:pt idx="9064">500</cx:pt>
          <cx:pt idx="9065">250</cx:pt>
          <cx:pt idx="9066">-500</cx:pt>
          <cx:pt idx="9067">-1250</cx:pt>
          <cx:pt idx="9068">-4500</cx:pt>
          <cx:pt idx="9069">-500</cx:pt>
          <cx:pt idx="9070">-3250</cx:pt>
          <cx:pt idx="9071">-2000</cx:pt>
          <cx:pt idx="9072">-2000</cx:pt>
          <cx:pt idx="9073">-2500</cx:pt>
          <cx:pt idx="9074">-2000</cx:pt>
          <cx:pt idx="9075">-2000</cx:pt>
          <cx:pt idx="9076">-1250</cx:pt>
          <cx:pt idx="9077">-2500</cx:pt>
          <cx:pt idx="9078">-3500</cx:pt>
          <cx:pt idx="9079">-3500</cx:pt>
          <cx:pt idx="9080">-2500</cx:pt>
          <cx:pt idx="9081">-3500</cx:pt>
          <cx:pt idx="9082">-2500</cx:pt>
          <cx:pt idx="9083">-3000</cx:pt>
          <cx:pt idx="9084">-4250</cx:pt>
          <cx:pt idx="9085">-4250</cx:pt>
          <cx:pt idx="9086">-750</cx:pt>
          <cx:pt idx="9087">-500</cx:pt>
          <cx:pt idx="9088">-3500</cx:pt>
          <cx:pt idx="9089">-3000</cx:pt>
          <cx:pt idx="9090">-3500</cx:pt>
          <cx:pt idx="9091">-5000</cx:pt>
          <cx:pt idx="9092">-3750</cx:pt>
          <cx:pt idx="9093">-5750</cx:pt>
          <cx:pt idx="9094">-750</cx:pt>
          <cx:pt idx="9095">-5000</cx:pt>
          <cx:pt idx="9096">-5000</cx:pt>
          <cx:pt idx="9097">-5750</cx:pt>
          <cx:pt idx="9098">-6500</cx:pt>
          <cx:pt idx="9099">-6500</cx:pt>
          <cx:pt idx="9100">-5750</cx:pt>
          <cx:pt idx="9101">-6500</cx:pt>
          <cx:pt idx="9102">-6500</cx:pt>
          <cx:pt idx="9103">-6500</cx:pt>
          <cx:pt idx="9104">-2500</cx:pt>
          <cx:pt idx="9105">-9500</cx:pt>
          <cx:pt idx="9106">-7250</cx:pt>
          <cx:pt idx="9107">-8250</cx:pt>
          <cx:pt idx="9108">-8250</cx:pt>
          <cx:pt idx="9109">-9500</cx:pt>
          <cx:pt idx="9110">-5000</cx:pt>
          <cx:pt idx="9111">-2000</cx:pt>
          <cx:pt idx="9112">-5000</cx:pt>
          <cx:pt idx="9113">-3000</cx:pt>
          <cx:pt idx="9114">-3000</cx:pt>
          <cx:pt idx="9115">-1500</cx:pt>
          <cx:pt idx="9116">-2000</cx:pt>
          <cx:pt idx="9117">-1500</cx:pt>
          <cx:pt idx="9118">-3000</cx:pt>
          <cx:pt idx="9119">-2500</cx:pt>
          <cx:pt idx="9120">-1500</cx:pt>
          <cx:pt idx="9121">-500</cx:pt>
          <cx:pt idx="9122">-1500</cx:pt>
          <cx:pt idx="9123">-2500</cx:pt>
          <cx:pt idx="9124">-3750</cx:pt>
          <cx:pt idx="9125">-750</cx:pt>
          <cx:pt idx="9126">-1500</cx:pt>
          <cx:pt idx="9127">-500</cx:pt>
          <cx:pt idx="9128">-1250</cx:pt>
          <cx:pt idx="9129">-2750</cx:pt>
          <cx:pt idx="9130">-2500</cx:pt>
          <cx:pt idx="9131">-2000</cx:pt>
          <cx:pt idx="9132">-1500</cx:pt>
          <cx:pt idx="9133">-1500</cx:pt>
          <cx:pt idx="9134">-1250</cx:pt>
          <cx:pt idx="9135">-250</cx:pt>
          <cx:pt idx="9136">-750</cx:pt>
          <cx:pt idx="9137">750</cx:pt>
          <cx:pt idx="9138">250</cx:pt>
          <cx:pt idx="9139">-750</cx:pt>
          <cx:pt idx="9140">-250</cx:pt>
          <cx:pt idx="9141">250</cx:pt>
          <cx:pt idx="9142">-4250</cx:pt>
          <cx:pt idx="9143">-4250</cx:pt>
          <cx:pt idx="9144">-5000</cx:pt>
          <cx:pt idx="9145">0</cx:pt>
          <cx:pt idx="9146">250</cx:pt>
          <cx:pt idx="9147">500</cx:pt>
          <cx:pt idx="9148">-3000</cx:pt>
          <cx:pt idx="9149">-2000</cx:pt>
          <cx:pt idx="9150">-3000</cx:pt>
          <cx:pt idx="9151">-2500</cx:pt>
          <cx:pt idx="9152">-3500</cx:pt>
          <cx:pt idx="9153">-3000</cx:pt>
          <cx:pt idx="9154">-3500</cx:pt>
          <cx:pt idx="9155">-2500</cx:pt>
          <cx:pt idx="9156">-3500</cx:pt>
          <cx:pt idx="9157">-2000</cx:pt>
          <cx:pt idx="9158">-2000</cx:pt>
          <cx:pt idx="9159">-4500</cx:pt>
          <cx:pt idx="9160">-5000</cx:pt>
          <cx:pt idx="9161">-5000</cx:pt>
          <cx:pt idx="9162">-5000</cx:pt>
          <cx:pt idx="9163">-4500</cx:pt>
          <cx:pt idx="9164">-5000</cx:pt>
          <cx:pt idx="9165">-2500</cx:pt>
          <cx:pt idx="9166">-1500</cx:pt>
          <cx:pt idx="9167">-3000</cx:pt>
          <cx:pt idx="9168">-2500</cx:pt>
          <cx:pt idx="9169">-1500</cx:pt>
          <cx:pt idx="9170">-3000</cx:pt>
          <cx:pt idx="9171">-1250</cx:pt>
          <cx:pt idx="9172">-2500</cx:pt>
          <cx:pt idx="9173">-4250</cx:pt>
          <cx:pt idx="9174">-3000</cx:pt>
          <cx:pt idx="9175">-5000</cx:pt>
          <cx:pt idx="9176">-4500</cx:pt>
          <cx:pt idx="9177">-3750</cx:pt>
          <cx:pt idx="9178">-4250</cx:pt>
          <cx:pt idx="9179">-5000</cx:pt>
          <cx:pt idx="9180">-5000</cx:pt>
          <cx:pt idx="9181">-5000</cx:pt>
          <cx:pt idx="9182">-500</cx:pt>
          <cx:pt idx="9183">-1500</cx:pt>
          <cx:pt idx="9184">0</cx:pt>
          <cx:pt idx="9185">-750</cx:pt>
          <cx:pt idx="9186">-250</cx:pt>
          <cx:pt idx="9187">500</cx:pt>
          <cx:pt idx="9188">250</cx:pt>
          <cx:pt idx="9189">-250</cx:pt>
          <cx:pt idx="9190">250</cx:pt>
          <cx:pt idx="9191">-250</cx:pt>
          <cx:pt idx="9192">250</cx:pt>
          <cx:pt idx="9193">-1500</cx:pt>
          <cx:pt idx="9194">-1250</cx:pt>
          <cx:pt idx="9195">-4250</cx:pt>
          <cx:pt idx="9196">-3000</cx:pt>
          <cx:pt idx="9197">-3000</cx:pt>
          <cx:pt idx="9198">-750</cx:pt>
          <cx:pt idx="9199">-750</cx:pt>
          <cx:pt idx="9200">-2000</cx:pt>
          <cx:pt idx="9201">-750</cx:pt>
          <cx:pt idx="9202">-750</cx:pt>
          <cx:pt idx="9203">-750</cx:pt>
          <cx:pt idx="9204">-2000</cx:pt>
          <cx:pt idx="9205">-1500</cx:pt>
          <cx:pt idx="9206">-1500</cx:pt>
          <cx:pt idx="9207">-1500</cx:pt>
          <cx:pt idx="9208">-1250</cx:pt>
          <cx:pt idx="9209">-2000</cx:pt>
          <cx:pt idx="9210">-750</cx:pt>
          <cx:pt idx="9211">-2500</cx:pt>
          <cx:pt idx="9212">-2500</cx:pt>
          <cx:pt idx="9213">-3000</cx:pt>
          <cx:pt idx="9214">-2500</cx:pt>
          <cx:pt idx="9215">-2000</cx:pt>
          <cx:pt idx="9216">-3250</cx:pt>
          <cx:pt idx="9217">-2000</cx:pt>
          <cx:pt idx="9218">-2500</cx:pt>
          <cx:pt idx="9219">-2000</cx:pt>
          <cx:pt idx="9220">-5000</cx:pt>
          <cx:pt idx="9221">-3000</cx:pt>
          <cx:pt idx="9222">-3000</cx:pt>
          <cx:pt idx="9223">-1500</cx:pt>
          <cx:pt idx="9224">-2500</cx:pt>
          <cx:pt idx="9225">-3250</cx:pt>
          <cx:pt idx="9226">-500</cx:pt>
          <cx:pt idx="9227">-250</cx:pt>
          <cx:pt idx="9228">-750</cx:pt>
          <cx:pt idx="9229">750</cx:pt>
          <cx:pt idx="9230">250</cx:pt>
          <cx:pt idx="9231">-750</cx:pt>
          <cx:pt idx="9232">-2000</cx:pt>
          <cx:pt idx="9233">-1250</cx:pt>
          <cx:pt idx="9234">-2500</cx:pt>
          <cx:pt idx="9235">-250</cx:pt>
          <cx:pt idx="9236">250</cx:pt>
          <cx:pt idx="9237">-750</cx:pt>
          <cx:pt idx="9238">-500</cx:pt>
          <cx:pt idx="9239">-250</cx:pt>
          <cx:pt idx="9240">-750</cx:pt>
          <cx:pt idx="9241">-1500</cx:pt>
          <cx:pt idx="9242">-500</cx:pt>
          <cx:pt idx="9243">-2750</cx:pt>
          <cx:pt idx="9244">-1250</cx:pt>
          <cx:pt idx="9245">-1250</cx:pt>
          <cx:pt idx="9246">-4500</cx:pt>
          <cx:pt idx="9247">-1500</cx:pt>
          <cx:pt idx="9248">-500</cx:pt>
          <cx:pt idx="9249">-3250</cx:pt>
          <cx:pt idx="9250">-500</cx:pt>
          <cx:pt idx="9251">-4500</cx:pt>
          <cx:pt idx="9252">-2000</cx:pt>
          <cx:pt idx="9253">-2500</cx:pt>
          <cx:pt idx="9254">-2500</cx:pt>
          <cx:pt idx="9255">-3000</cx:pt>
          <cx:pt idx="9256">-1250</cx:pt>
          <cx:pt idx="9257">-4500</cx:pt>
          <cx:pt idx="9258">-3000</cx:pt>
          <cx:pt idx="9259">-750</cx:pt>
          <cx:pt idx="9260">-2000</cx:pt>
          <cx:pt idx="9261">-2000</cx:pt>
          <cx:pt idx="9262">-1500</cx:pt>
          <cx:pt idx="9263">-2000</cx:pt>
          <cx:pt idx="9264">-2500</cx:pt>
          <cx:pt idx="9265">-2500</cx:pt>
          <cx:pt idx="9266">-5000</cx:pt>
          <cx:pt idx="9267">-3000</cx:pt>
          <cx:pt idx="9268">-5750</cx:pt>
          <cx:pt idx="9269">-3000</cx:pt>
          <cx:pt idx="9270">-5000</cx:pt>
          <cx:pt idx="9271">-3000</cx:pt>
          <cx:pt idx="9272">1500</cx:pt>
          <cx:pt idx="9273">2500</cx:pt>
          <cx:pt idx="9274">-750</cx:pt>
          <cx:pt idx="9275">-750</cx:pt>
          <cx:pt idx="9276">-750</cx:pt>
          <cx:pt idx="9277">-750</cx:pt>
          <cx:pt idx="9278">-1250</cx:pt>
          <cx:pt idx="9279">-2000</cx:pt>
          <cx:pt idx="9280">-2500</cx:pt>
          <cx:pt idx="9281">-5000</cx:pt>
          <cx:pt idx="9282">-5000</cx:pt>
          <cx:pt idx="9283">0</cx:pt>
          <cx:pt idx="9284">-750</cx:pt>
          <cx:pt idx="9285">500</cx:pt>
          <cx:pt idx="9286">1000</cx:pt>
          <cx:pt idx="9287">-250</cx:pt>
          <cx:pt idx="9288">-500</cx:pt>
          <cx:pt idx="9289">-3250</cx:pt>
          <cx:pt idx="9290">0</cx:pt>
          <cx:pt idx="9291">-2750</cx:pt>
          <cx:pt idx="9292">-3250</cx:pt>
          <cx:pt idx="9293">-1250</cx:pt>
          <cx:pt idx="9294">-500</cx:pt>
          <cx:pt idx="9295">-2750</cx:pt>
          <cx:pt idx="9296">-3000</cx:pt>
          <cx:pt idx="9297">1500</cx:pt>
          <cx:pt idx="9298">-6500</cx:pt>
          <cx:pt idx="9299">-6500</cx:pt>
          <cx:pt idx="9300">-5750</cx:pt>
          <cx:pt idx="9301">-7250</cx:pt>
          <cx:pt idx="9302">-8250</cx:pt>
          <cx:pt idx="9303">-5000</cx:pt>
          <cx:pt idx="9304">-14500</cx:pt>
          <cx:pt idx="9305">-14500</cx:pt>
          <cx:pt idx="9306">-14500</cx:pt>
          <cx:pt idx="9307">-14500</cx:pt>
          <cx:pt idx="9308">-2500</cx:pt>
          <cx:pt idx="9309">-3000</cx:pt>
          <cx:pt idx="9310">-3250</cx:pt>
          <cx:pt idx="9311">-1250</cx:pt>
          <cx:pt idx="9312">-1250</cx:pt>
          <cx:pt idx="9313">-3250</cx:pt>
          <cx:pt idx="9314">-2500</cx:pt>
          <cx:pt idx="9315">-3000</cx:pt>
          <cx:pt idx="9316">-3000</cx:pt>
          <cx:pt idx="9317">-2000</cx:pt>
          <cx:pt idx="9318">-1500</cx:pt>
          <cx:pt idx="9319">-2000</cx:pt>
          <cx:pt idx="9320">-3500</cx:pt>
          <cx:pt idx="9321">-1500</cx:pt>
          <cx:pt idx="9322">-4250</cx:pt>
          <cx:pt idx="9323">-3000</cx:pt>
          <cx:pt idx="9324">-2500</cx:pt>
          <cx:pt idx="9325">1000</cx:pt>
          <cx:pt idx="9326">1000</cx:pt>
          <cx:pt idx="9327">1000</cx:pt>
          <cx:pt idx="9328">500</cx:pt>
          <cx:pt idx="9329">250</cx:pt>
          <cx:pt idx="9330">-1500</cx:pt>
          <cx:pt idx="9331">-1250</cx:pt>
          <cx:pt idx="9332">-2000</cx:pt>
          <cx:pt idx="9333">-2000</cx:pt>
          <cx:pt idx="9334">-1500</cx:pt>
          <cx:pt idx="9335">-1250</cx:pt>
          <cx:pt idx="9336">-2000</cx:pt>
          <cx:pt idx="9337">-2000</cx:pt>
          <cx:pt idx="9338">-2000</cx:pt>
          <cx:pt idx="9339">-1250</cx:pt>
          <cx:pt idx="9340">-250</cx:pt>
          <cx:pt idx="9341">-2000</cx:pt>
          <cx:pt idx="9342">-750</cx:pt>
          <cx:pt idx="9343">-2000</cx:pt>
          <cx:pt idx="9344">-2000</cx:pt>
          <cx:pt idx="9345">-1250</cx:pt>
          <cx:pt idx="9346">-500</cx:pt>
          <cx:pt idx="9347">-2000</cx:pt>
          <cx:pt idx="9348">-750</cx:pt>
          <cx:pt idx="9349">-2000</cx:pt>
          <cx:pt idx="9350">-1250</cx:pt>
          <cx:pt idx="9351">-1500</cx:pt>
          <cx:pt idx="9352">-250</cx:pt>
          <cx:pt idx="9353">-1250</cx:pt>
          <cx:pt idx="9354">-2500</cx:pt>
          <cx:pt idx="9355">-750</cx:pt>
          <cx:pt idx="9356">-2500</cx:pt>
          <cx:pt idx="9357">-250</cx:pt>
          <cx:pt idx="9358">-250</cx:pt>
          <cx:pt idx="9359">-500</cx:pt>
          <cx:pt idx="9360">-1250</cx:pt>
          <cx:pt idx="9361">-500</cx:pt>
          <cx:pt idx="9362">-1250</cx:pt>
          <cx:pt idx="9363">-500</cx:pt>
          <cx:pt idx="9364">1500</cx:pt>
          <cx:pt idx="9365">500</cx:pt>
          <cx:pt idx="9366">2500</cx:pt>
          <cx:pt idx="9367">2000</cx:pt>
          <cx:pt idx="9368">-500</cx:pt>
          <cx:pt idx="9369">500</cx:pt>
          <cx:pt idx="9370">-2500</cx:pt>
          <cx:pt idx="9371">-2500</cx:pt>
          <cx:pt idx="9372">-3000</cx:pt>
          <cx:pt idx="9373">-4250</cx:pt>
          <cx:pt idx="9374">-4250</cx:pt>
          <cx:pt idx="9375">-5000</cx:pt>
          <cx:pt idx="9376">-3000</cx:pt>
          <cx:pt idx="9377">-5000</cx:pt>
          <cx:pt idx="9378">-10750</cx:pt>
          <cx:pt idx="9379">-9250</cx:pt>
          <cx:pt idx="9380">-2000</cx:pt>
          <cx:pt idx="9381">-1500</cx:pt>
          <cx:pt idx="9382">-500</cx:pt>
          <cx:pt idx="9383">-500</cx:pt>
          <cx:pt idx="9384">-2500</cx:pt>
          <cx:pt idx="9385">0</cx:pt>
          <cx:pt idx="9386">-2500</cx:pt>
          <cx:pt idx="9387">-500</cx:pt>
          <cx:pt idx="9388">-2500</cx:pt>
          <cx:pt idx="9389">-4500</cx:pt>
          <cx:pt idx="9390">-250</cx:pt>
          <cx:pt idx="9391">-1250</cx:pt>
          <cx:pt idx="9392">-500</cx:pt>
          <cx:pt idx="9393">0</cx:pt>
          <cx:pt idx="9394">-1250</cx:pt>
          <cx:pt idx="9395">-750</cx:pt>
          <cx:pt idx="9396">-1250</cx:pt>
          <cx:pt idx="9397">-750</cx:pt>
          <cx:pt idx="9398">-1250</cx:pt>
          <cx:pt idx="9399">-500</cx:pt>
          <cx:pt idx="9400">-250</cx:pt>
          <cx:pt idx="9401">0</cx:pt>
          <cx:pt idx="9402">-1750</cx:pt>
          <cx:pt idx="9403">-750</cx:pt>
          <cx:pt idx="9404">-1250</cx:pt>
          <cx:pt idx="9405">-500</cx:pt>
          <cx:pt idx="9406">0</cx:pt>
          <cx:pt idx="9407">-4500</cx:pt>
          <cx:pt idx="9408">-7750</cx:pt>
          <cx:pt idx="9409">-5000</cx:pt>
          <cx:pt idx="9410">-5000</cx:pt>
          <cx:pt idx="9411">-5000</cx:pt>
          <cx:pt idx="9412">-5750</cx:pt>
          <cx:pt idx="9413">250</cx:pt>
          <cx:pt idx="9414">-250</cx:pt>
          <cx:pt idx="9415">750</cx:pt>
          <cx:pt idx="9416">500</cx:pt>
          <cx:pt idx="9417">-1500</cx:pt>
          <cx:pt idx="9418">-2500</cx:pt>
          <cx:pt idx="9419">-2000</cx:pt>
          <cx:pt idx="9420">-750</cx:pt>
          <cx:pt idx="9421">-2000</cx:pt>
          <cx:pt idx="9422">-1500</cx:pt>
          <cx:pt idx="9423">-2500</cx:pt>
          <cx:pt idx="9424">-3500</cx:pt>
          <cx:pt idx="9425">-5000</cx:pt>
          <cx:pt idx="9426">-3000</cx:pt>
          <cx:pt idx="9427">-4250</cx:pt>
          <cx:pt idx="9428">-750</cx:pt>
          <cx:pt idx="9429">-250</cx:pt>
          <cx:pt idx="9430">-1500</cx:pt>
          <cx:pt idx="9431">-500</cx:pt>
          <cx:pt idx="9432">-750</cx:pt>
          <cx:pt idx="9433">-500</cx:pt>
          <cx:pt idx="9434">-750</cx:pt>
          <cx:pt idx="9435">-250</cx:pt>
          <cx:pt idx="9436">-1250</cx:pt>
          <cx:pt idx="9437">-750</cx:pt>
          <cx:pt idx="9438">1000</cx:pt>
          <cx:pt idx="9439">-250</cx:pt>
          <cx:pt idx="9440">-1250</cx:pt>
          <cx:pt idx="9441">-1500</cx:pt>
          <cx:pt idx="9442">-1500</cx:pt>
          <cx:pt idx="9443">-1500</cx:pt>
          <cx:pt idx="9444">-1500</cx:pt>
          <cx:pt idx="9445">-5750</cx:pt>
          <cx:pt idx="9446">-5000</cx:pt>
          <cx:pt idx="9447">-3500</cx:pt>
          <cx:pt idx="9448">-2500</cx:pt>
          <cx:pt idx="9449">-2500</cx:pt>
          <cx:pt idx="9450">-2000</cx:pt>
          <cx:pt idx="9451">-1500</cx:pt>
          <cx:pt idx="9452">-1500</cx:pt>
          <cx:pt idx="9453">-1500</cx:pt>
          <cx:pt idx="9454">-2000</cx:pt>
          <cx:pt idx="9455">-3000</cx:pt>
          <cx:pt idx="9456">-2000</cx:pt>
          <cx:pt idx="9457">-2000</cx:pt>
          <cx:pt idx="9458">-2000</cx:pt>
          <cx:pt idx="9459">-1500</cx:pt>
          <cx:pt idx="9460">-3000</cx:pt>
          <cx:pt idx="9461">-3500</cx:pt>
          <cx:pt idx="9462">-3000</cx:pt>
          <cx:pt idx="9463">-3500</cx:pt>
          <cx:pt idx="9464">-2500</cx:pt>
          <cx:pt idx="9465">-2500</cx:pt>
          <cx:pt idx="9466">-2500</cx:pt>
          <cx:pt idx="9467">-2000</cx:pt>
          <cx:pt idx="9468">-1500</cx:pt>
          <cx:pt idx="9469">-1500</cx:pt>
          <cx:pt idx="9470">-3000</cx:pt>
          <cx:pt idx="9471">-2500</cx:pt>
          <cx:pt idx="9472">-3000</cx:pt>
          <cx:pt idx="9473">-2500</cx:pt>
          <cx:pt idx="9474">-2000</cx:pt>
          <cx:pt idx="9475">-3000</cx:pt>
          <cx:pt idx="9476">-2000</cx:pt>
          <cx:pt idx="9477">-2000</cx:pt>
          <cx:pt idx="9478">-2000</cx:pt>
          <cx:pt idx="9479">-1500</cx:pt>
          <cx:pt idx="9480">-3000</cx:pt>
          <cx:pt idx="9481">-750</cx:pt>
          <cx:pt idx="9482">-250</cx:pt>
          <cx:pt idx="9483">-750</cx:pt>
          <cx:pt idx="9484">-750</cx:pt>
          <cx:pt idx="9485">-5000</cx:pt>
          <cx:pt idx="9486">-4500</cx:pt>
          <cx:pt idx="9487">-5000</cx:pt>
          <cx:pt idx="9488">-5000</cx:pt>
          <cx:pt idx="9489">-5000</cx:pt>
          <cx:pt idx="9490">-4500</cx:pt>
          <cx:pt idx="9491">-5000</cx:pt>
          <cx:pt idx="9492">-3250</cx:pt>
          <cx:pt idx="9493">-2750</cx:pt>
          <cx:pt idx="9494">-10750</cx:pt>
          <cx:pt idx="9495">-9500</cx:pt>
          <cx:pt idx="9496">-3000</cx:pt>
          <cx:pt idx="9497">-3000</cx:pt>
          <cx:pt idx="9498">-3000</cx:pt>
          <cx:pt idx="9499">-3000</cx:pt>
          <cx:pt idx="9500">-3000</cx:pt>
          <cx:pt idx="9501">-2500</cx:pt>
          <cx:pt idx="9502">-2500</cx:pt>
          <cx:pt idx="9503">-2000</cx:pt>
          <cx:pt idx="9504">-3000</cx:pt>
          <cx:pt idx="9505">-3000</cx:pt>
          <cx:pt idx="9506">-5000</cx:pt>
          <cx:pt idx="9507">-5000</cx:pt>
          <cx:pt idx="9508">-4500</cx:pt>
          <cx:pt idx="9509">-3250</cx:pt>
          <cx:pt idx="9510">-3250</cx:pt>
          <cx:pt idx="9511">-4500</cx:pt>
          <cx:pt idx="9512">-3250</cx:pt>
          <cx:pt idx="9513">-7250</cx:pt>
          <cx:pt idx="9514">-3000</cx:pt>
          <cx:pt idx="9515">-3000</cx:pt>
          <cx:pt idx="9516">-3000</cx:pt>
          <cx:pt idx="9517">-3000</cx:pt>
          <cx:pt idx="9518">-7250</cx:pt>
          <cx:pt idx="9519">-7250</cx:pt>
          <cx:pt idx="9520">-3000</cx:pt>
          <cx:pt idx="9521">-3000</cx:pt>
          <cx:pt idx="9522">-5000</cx:pt>
          <cx:pt idx="9523">-7250</cx:pt>
          <cx:pt idx="9524">-5000</cx:pt>
          <cx:pt idx="9525">-4250</cx:pt>
          <cx:pt idx="9526">-4250</cx:pt>
          <cx:pt idx="9527">-4250</cx:pt>
          <cx:pt idx="9528">-4250</cx:pt>
          <cx:pt idx="9529">-6750</cx:pt>
          <cx:pt idx="9530">-4250</cx:pt>
          <cx:pt idx="9531">-5750</cx:pt>
          <cx:pt idx="9532">-10750</cx:pt>
          <cx:pt idx="9533">-6750</cx:pt>
          <cx:pt idx="9534">-10750</cx:pt>
          <cx:pt idx="9535">-6750</cx:pt>
          <cx:pt idx="9536">-6750</cx:pt>
          <cx:pt idx="9537">-5000</cx:pt>
          <cx:pt idx="9538">-9500</cx:pt>
          <cx:pt idx="9539">-1250</cx:pt>
          <cx:pt idx="9540">-2500</cx:pt>
          <cx:pt idx="9541">-2000</cx:pt>
          <cx:pt idx="9542">-1500</cx:pt>
          <cx:pt idx="9543">-2500</cx:pt>
          <cx:pt idx="9544">-2000</cx:pt>
          <cx:pt idx="9545">-3500</cx:pt>
          <cx:pt idx="9546">-2000</cx:pt>
          <cx:pt idx="9547">-2500</cx:pt>
          <cx:pt idx="9548">-2500</cx:pt>
          <cx:pt idx="9549">-2000</cx:pt>
          <cx:pt idx="9550">-2000</cx:pt>
          <cx:pt idx="9551">-2500</cx:pt>
          <cx:pt idx="9552">-3500</cx:pt>
          <cx:pt idx="9553">-500</cx:pt>
          <cx:pt idx="9554">-1250</cx:pt>
          <cx:pt idx="9555">-2500</cx:pt>
          <cx:pt idx="9556">-6500</cx:pt>
          <cx:pt idx="9557">-3500</cx:pt>
          <cx:pt idx="9558">-4250</cx:pt>
          <cx:pt idx="9559">-6500</cx:pt>
          <cx:pt idx="9560">-5000</cx:pt>
          <cx:pt idx="9561">-5000</cx:pt>
          <cx:pt idx="9562">-5000</cx:pt>
          <cx:pt idx="9563">-3500</cx:pt>
          <cx:pt idx="9564">-4250</cx:pt>
          <cx:pt idx="9565">-3500</cx:pt>
          <cx:pt idx="9566">-4250</cx:pt>
          <cx:pt idx="9567">-500</cx:pt>
          <cx:pt idx="9568">-2000</cx:pt>
          <cx:pt idx="9569">-500</cx:pt>
          <cx:pt idx="9570">-2000</cx:pt>
          <cx:pt idx="9571">-2000</cx:pt>
          <cx:pt idx="9572">-6750</cx:pt>
          <cx:pt idx="9573">-4500</cx:pt>
          <cx:pt idx="9574">-7750</cx:pt>
          <cx:pt idx="9575">-3500</cx:pt>
          <cx:pt idx="9576">-5000</cx:pt>
          <cx:pt idx="9577">-5000</cx:pt>
          <cx:pt idx="9578">-4000</cx:pt>
          <cx:pt idx="9579">-10750</cx:pt>
          <cx:pt idx="9580">-3500</cx:pt>
          <cx:pt idx="9581">-6750</cx:pt>
          <cx:pt idx="9582">-4000</cx:pt>
          <cx:pt idx="9583">-3500</cx:pt>
          <cx:pt idx="9584">-3500</cx:pt>
          <cx:pt idx="9585">-4250</cx:pt>
          <cx:pt idx="9586">-5750</cx:pt>
          <cx:pt idx="9587">-5750</cx:pt>
          <cx:pt idx="9588">-3000</cx:pt>
          <cx:pt idx="9589">-4250</cx:pt>
          <cx:pt idx="9590">-5750</cx:pt>
          <cx:pt idx="9591">-5750</cx:pt>
          <cx:pt idx="9592">-4500</cx:pt>
          <cx:pt idx="9593">-3500</cx:pt>
          <cx:pt idx="9594">-6750</cx:pt>
          <cx:pt idx="9595">-4500</cx:pt>
          <cx:pt idx="9596">-3500</cx:pt>
          <cx:pt idx="9597">-3500</cx:pt>
          <cx:pt idx="9598">-5000</cx:pt>
          <cx:pt idx="9599">-6750</cx:pt>
          <cx:pt idx="9600">-5750</cx:pt>
          <cx:pt idx="9601">-3500</cx:pt>
          <cx:pt idx="9602">-2500</cx:pt>
          <cx:pt idx="9603">-5000</cx:pt>
          <cx:pt idx="9604">-3000</cx:pt>
          <cx:pt idx="9605">-5750</cx:pt>
          <cx:pt idx="9606">-3000</cx:pt>
          <cx:pt idx="9607">-5000</cx:pt>
          <cx:pt idx="9608">-3000</cx:pt>
          <cx:pt idx="9609">-3000</cx:pt>
          <cx:pt idx="9610">-5000</cx:pt>
          <cx:pt idx="9611">-3500</cx:pt>
          <cx:pt idx="9612">-500</cx:pt>
          <cx:pt idx="9613">-2000</cx:pt>
          <cx:pt idx="9614">-250</cx:pt>
          <cx:pt idx="9615">-2000</cx:pt>
          <cx:pt idx="9616">-2000</cx:pt>
          <cx:pt idx="9617">-2000</cx:pt>
          <cx:pt idx="9618">-500</cx:pt>
          <cx:pt idx="9619">-2000</cx:pt>
          <cx:pt idx="9620">-500</cx:pt>
          <cx:pt idx="9621">-500</cx:pt>
          <cx:pt idx="9622">-2000</cx:pt>
          <cx:pt idx="9623">-500</cx:pt>
          <cx:pt idx="9624">-2000</cx:pt>
          <cx:pt idx="9625">-5750</cx:pt>
          <cx:pt idx="9626">-5750</cx:pt>
          <cx:pt idx="9627">-5000</cx:pt>
          <cx:pt idx="9628">-5000</cx:pt>
          <cx:pt idx="9629">-5750</cx:pt>
          <cx:pt idx="9630">-5750</cx:pt>
          <cx:pt idx="9631">-4500</cx:pt>
          <cx:pt idx="9632">-3500</cx:pt>
          <cx:pt idx="9633">-5750</cx:pt>
          <cx:pt idx="9634">-5000</cx:pt>
          <cx:pt idx="9635">-4500</cx:pt>
          <cx:pt idx="9636">-6750</cx:pt>
          <cx:pt idx="9637">-4250</cx:pt>
          <cx:pt idx="9638">-4250</cx:pt>
          <cx:pt idx="9639">-5750</cx:pt>
          <cx:pt idx="9640">-6750</cx:pt>
          <cx:pt idx="9641">-5250</cx:pt>
          <cx:pt idx="9642">-5000</cx:pt>
          <cx:pt idx="9643">-7750</cx:pt>
          <cx:pt idx="9644">-5250</cx:pt>
          <cx:pt idx="9645">-4500</cx:pt>
          <cx:pt idx="9646">-4250</cx:pt>
          <cx:pt idx="9647">-4250</cx:pt>
          <cx:pt idx="9648">-5750</cx:pt>
          <cx:pt idx="9649">-6750</cx:pt>
          <cx:pt idx="9650">-6750</cx:pt>
          <cx:pt idx="9651">-5000</cx:pt>
          <cx:pt idx="9652">-5750</cx:pt>
          <cx:pt idx="9653">-6750</cx:pt>
          <cx:pt idx="9654">-4500</cx:pt>
          <cx:pt idx="9655">-5000</cx:pt>
          <cx:pt idx="9656">-7750</cx:pt>
          <cx:pt idx="9657">-5250</cx:pt>
          <cx:pt idx="9658">-4000</cx:pt>
          <cx:pt idx="9659">-4250</cx:pt>
          <cx:pt idx="9660">-4250</cx:pt>
          <cx:pt idx="9661">-5750</cx:pt>
          <cx:pt idx="9662">-6750</cx:pt>
          <cx:pt idx="9663">-7750</cx:pt>
          <cx:pt idx="9664">-1500</cx:pt>
          <cx:pt idx="9665">-2000</cx:pt>
          <cx:pt idx="9666">-2000</cx:pt>
          <cx:pt idx="9667">-3000</cx:pt>
          <cx:pt idx="9668">-3000</cx:pt>
          <cx:pt idx="9669">-3000</cx:pt>
          <cx:pt idx="9670">-5000</cx:pt>
          <cx:pt idx="9671">-6750</cx:pt>
          <cx:pt idx="9672">-4500</cx:pt>
          <cx:pt idx="9673">-3000</cx:pt>
          <cx:pt idx="9674">-3000</cx:pt>
          <cx:pt idx="9675">-3500</cx:pt>
          <cx:pt idx="9676">-4250</cx:pt>
          <cx:pt idx="9677">-3500</cx:pt>
          <cx:pt idx="9678">-1500</cx:pt>
          <cx:pt idx="9679">-3000</cx:pt>
          <cx:pt idx="9680">-1250</cx:pt>
          <cx:pt idx="9681">-2500</cx:pt>
          <cx:pt idx="9682">-3000</cx:pt>
          <cx:pt idx="9683">-3500</cx:pt>
          <cx:pt idx="9684">-4250</cx:pt>
          <cx:pt idx="9685">1500</cx:pt>
          <cx:pt idx="9686">2500</cx:pt>
          <cx:pt idx="9687">-7750</cx:pt>
          <cx:pt idx="9688">-5250</cx:pt>
          <cx:pt idx="9689">-7250</cx:pt>
          <cx:pt idx="9690">-1250</cx:pt>
          <cx:pt idx="9691">-4500</cx:pt>
          <cx:pt idx="9692">-2000</cx:pt>
          <cx:pt idx="9693">-3750</cx:pt>
          <cx:pt idx="9694">-2000</cx:pt>
          <cx:pt idx="9695">-2000</cx:pt>
          <cx:pt idx="9696">-4500</cx:pt>
          <cx:pt idx="9697">-2000</cx:pt>
          <cx:pt idx="9698">-3750</cx:pt>
          <cx:pt idx="9699">-2500</cx:pt>
          <cx:pt idx="9700">-2500</cx:pt>
          <cx:pt idx="9701">-2500</cx:pt>
          <cx:pt idx="9702">-3000</cx:pt>
          <cx:pt idx="9703">-5000</cx:pt>
          <cx:pt idx="9704">-3000</cx:pt>
          <cx:pt idx="9705">-1500</cx:pt>
          <cx:pt idx="9706">-6500</cx:pt>
          <cx:pt idx="9707">250</cx:pt>
          <cx:pt idx="9708">1500</cx:pt>
          <cx:pt idx="9709">1250</cx:pt>
          <cx:pt idx="9710">-2000</cx:pt>
          <cx:pt idx="9711">-6750</cx:pt>
          <cx:pt idx="9712">-9250</cx:pt>
          <cx:pt idx="9713">-9250</cx:pt>
          <cx:pt idx="9714">-9250</cx:pt>
          <cx:pt idx="9715">-9250</cx:pt>
          <cx:pt idx="9716">-10750</cx:pt>
          <cx:pt idx="9717">-5750</cx:pt>
          <cx:pt idx="9718">-6750</cx:pt>
          <cx:pt idx="9719">-5000</cx:pt>
          <cx:pt idx="9720">-6750</cx:pt>
          <cx:pt idx="9721">-5750</cx:pt>
          <cx:pt idx="9722">-9250</cx:pt>
          <cx:pt idx="9723">-5750</cx:pt>
          <cx:pt idx="9724">-5750</cx:pt>
          <cx:pt idx="9725">-6750</cx:pt>
          <cx:pt idx="9726">-5000</cx:pt>
          <cx:pt idx="9727">-7750</cx:pt>
          <cx:pt idx="9728">-6750</cx:pt>
          <cx:pt idx="9729">-9250</cx:pt>
          <cx:pt idx="9730">-6750</cx:pt>
          <cx:pt idx="9731">-5750</cx:pt>
          <cx:pt idx="9732">-6750</cx:pt>
          <cx:pt idx="9733">-6750</cx:pt>
          <cx:pt idx="9734">-9250</cx:pt>
          <cx:pt idx="9735">-7750</cx:pt>
          <cx:pt idx="9736">-6750</cx:pt>
          <cx:pt idx="9737">-10750</cx:pt>
          <cx:pt idx="9738">-2000</cx:pt>
          <cx:pt idx="9739">-2500</cx:pt>
          <cx:pt idx="9740">-2500</cx:pt>
          <cx:pt idx="9741">-3000</cx:pt>
          <cx:pt idx="9742">-3500</cx:pt>
          <cx:pt idx="9743">0</cx:pt>
          <cx:pt idx="9744">750</cx:pt>
          <cx:pt idx="9745">500</cx:pt>
          <cx:pt idx="9746">-2000</cx:pt>
          <cx:pt idx="9747">-1250</cx:pt>
          <cx:pt idx="9748">-2500</cx:pt>
          <cx:pt idx="9749">-5750</cx:pt>
          <cx:pt idx="9750">-6750</cx:pt>
          <cx:pt idx="9751">-4250</cx:pt>
          <cx:pt idx="9752">-6750</cx:pt>
          <cx:pt idx="9753">-5750</cx:pt>
          <cx:pt idx="9754">-9250</cx:pt>
          <cx:pt idx="9755">-5750</cx:pt>
          <cx:pt idx="9756">-7750</cx:pt>
          <cx:pt idx="9757">-9250</cx:pt>
          <cx:pt idx="9758">-5750</cx:pt>
          <cx:pt idx="9759">-9250</cx:pt>
          <cx:pt idx="9760">-5750</cx:pt>
          <cx:pt idx="9761">-7750</cx:pt>
          <cx:pt idx="9762">-5750</cx:pt>
          <cx:pt idx="9763">-9250</cx:pt>
          <cx:pt idx="9764">-5750</cx:pt>
          <cx:pt idx="9765">-7750</cx:pt>
          <cx:pt idx="9766">-9250</cx:pt>
          <cx:pt idx="9767">-9250</cx:pt>
          <cx:pt idx="9768">-5750</cx:pt>
          <cx:pt idx="9769">-6750</cx:pt>
          <cx:pt idx="9770">-4250</cx:pt>
          <cx:pt idx="9771">-5750</cx:pt>
          <cx:pt idx="9772">-1500</cx:pt>
          <cx:pt idx="9773">-3500</cx:pt>
          <cx:pt idx="9774">-5000</cx:pt>
          <cx:pt idx="9775">-6750</cx:pt>
          <cx:pt idx="9776">-4250</cx:pt>
          <cx:pt idx="9777">-1250</cx:pt>
          <cx:pt idx="9778">-4500</cx:pt>
          <cx:pt idx="9779">-2000</cx:pt>
          <cx:pt idx="9780">-3750</cx:pt>
          <cx:pt idx="9781">-250</cx:pt>
          <cx:pt idx="9782">-2000</cx:pt>
          <cx:pt idx="9783">-2000</cx:pt>
          <cx:pt idx="9784">-2000</cx:pt>
          <cx:pt idx="9785">-2500</cx:pt>
          <cx:pt idx="9786">-2500</cx:pt>
          <cx:pt idx="9787">-3500</cx:pt>
          <cx:pt idx="9788">-4250</cx:pt>
          <cx:pt idx="9789">-3000</cx:pt>
          <cx:pt idx="9790">-3500</cx:pt>
          <cx:pt idx="9791">-2500</cx:pt>
          <cx:pt idx="9792">-2500</cx:pt>
          <cx:pt idx="9793">-1250</cx:pt>
          <cx:pt idx="9794">-1250</cx:pt>
          <cx:pt idx="9795">-5000</cx:pt>
          <cx:pt idx="9796">-750</cx:pt>
          <cx:pt idx="9797">-250</cx:pt>
          <cx:pt idx="9798">-3750</cx:pt>
          <cx:pt idx="9799">-1250</cx:pt>
          <cx:pt idx="9800">-4500</cx:pt>
          <cx:pt idx="9801">-3750</cx:pt>
          <cx:pt idx="9802">-3750</cx:pt>
          <cx:pt idx="9803">-250</cx:pt>
          <cx:pt idx="9804">-1250</cx:pt>
          <cx:pt idx="9805">-4500</cx:pt>
          <cx:pt idx="9806">-2000</cx:pt>
          <cx:pt idx="9807">-3750</cx:pt>
          <cx:pt idx="9808">-250</cx:pt>
          <cx:pt idx="9809">-3750</cx:pt>
          <cx:pt idx="9810">-5000</cx:pt>
          <cx:pt idx="9811">-5000</cx:pt>
          <cx:pt idx="9812">-3000</cx:pt>
          <cx:pt idx="9813">-3000</cx:pt>
          <cx:pt idx="9814">-4500</cx:pt>
          <cx:pt idx="9815">-6750</cx:pt>
          <cx:pt idx="9816">-7750</cx:pt>
          <cx:pt idx="9817">-9250</cx:pt>
          <cx:pt idx="9818">-6750</cx:pt>
          <cx:pt idx="9819">-9250</cx:pt>
          <cx:pt idx="9820">-10750</cx:pt>
          <cx:pt idx="9821">-9250</cx:pt>
          <cx:pt idx="9822">-9250</cx:pt>
          <cx:pt idx="9823">-9250</cx:pt>
          <cx:pt idx="9824">-10750</cx:pt>
          <cx:pt idx="9825">-2500</cx:pt>
          <cx:pt idx="9826">0</cx:pt>
          <cx:pt idx="9827">-250</cx:pt>
          <cx:pt idx="9828">750</cx:pt>
          <cx:pt idx="9829">500</cx:pt>
          <cx:pt idx="9830">-5000</cx:pt>
          <cx:pt idx="9831">-3750</cx:pt>
          <cx:pt idx="9832">-4500</cx:pt>
          <cx:pt idx="9833">-1500</cx:pt>
          <cx:pt idx="9834">-3250</cx:pt>
          <cx:pt idx="9835">-1250</cx:pt>
          <cx:pt idx="9836">-2500</cx:pt>
          <cx:pt idx="9837">-8250</cx:pt>
          <cx:pt idx="9838">-9500</cx:pt>
          <cx:pt idx="9839">-9500</cx:pt>
          <cx:pt idx="9840">-9250</cx:pt>
          <cx:pt idx="9841">-12500</cx:pt>
          <cx:pt idx="9842">-3000</cx:pt>
          <cx:pt idx="9843">-3500</cx:pt>
          <cx:pt idx="9844">-2500</cx:pt>
          <cx:pt idx="9845">-4250</cx:pt>
          <cx:pt idx="9846">-3500</cx:pt>
          <cx:pt idx="9847">-4250</cx:pt>
          <cx:pt idx="9848">-3000</cx:pt>
          <cx:pt idx="9849">-4250</cx:pt>
          <cx:pt idx="9850">-5750</cx:pt>
          <cx:pt idx="9851">-6750</cx:pt>
          <cx:pt idx="9852">-7750</cx:pt>
          <cx:pt idx="9853">-5750</cx:pt>
          <cx:pt idx="9854">-6750</cx:pt>
          <cx:pt idx="9855">-5750</cx:pt>
          <cx:pt idx="9856">-6750</cx:pt>
          <cx:pt idx="9857">-9250</cx:pt>
          <cx:pt idx="9858">-5750</cx:pt>
          <cx:pt idx="9859">-4250</cx:pt>
          <cx:pt idx="9860">-6750</cx:pt>
          <cx:pt idx="9861">-7750</cx:pt>
          <cx:pt idx="9862">-6750</cx:pt>
          <cx:pt idx="9863">-5750</cx:pt>
          <cx:pt idx="9864">-6750</cx:pt>
          <cx:pt idx="9865">-9250</cx:pt>
          <cx:pt idx="9866">-750</cx:pt>
          <cx:pt idx="9867">-250</cx:pt>
          <cx:pt idx="9868">-250</cx:pt>
          <cx:pt idx="9869">500</cx:pt>
          <cx:pt idx="9870">1000</cx:pt>
          <cx:pt idx="9871">-250</cx:pt>
          <cx:pt idx="9872">500</cx:pt>
          <cx:pt idx="9873">-4250</cx:pt>
          <cx:pt idx="9874">-3000</cx:pt>
          <cx:pt idx="9875">-4250</cx:pt>
          <cx:pt idx="9876">-4250</cx:pt>
          <cx:pt idx="9877">-4250</cx:pt>
          <cx:pt idx="9878">-5750</cx:pt>
          <cx:pt idx="9879">-5750</cx:pt>
          <cx:pt idx="9880">-6750</cx:pt>
          <cx:pt idx="9881">-4250</cx:pt>
          <cx:pt idx="9882">-6750</cx:pt>
          <cx:pt idx="9883">-4250</cx:pt>
          <cx:pt idx="9884">-5750</cx:pt>
          <cx:pt idx="9885">-5000</cx:pt>
          <cx:pt idx="9886">-6750</cx:pt>
          <cx:pt idx="9887">-6750</cx:pt>
          <cx:pt idx="9888">-7750</cx:pt>
          <cx:pt idx="9889">-5000</cx:pt>
          <cx:pt idx="9890">-6750</cx:pt>
          <cx:pt idx="9891">-5750</cx:pt>
          <cx:pt idx="9892">-6750</cx:pt>
          <cx:pt idx="9893">-4250</cx:pt>
          <cx:pt idx="9894">-5750</cx:pt>
          <cx:pt idx="9895">-7750</cx:pt>
          <cx:pt idx="9896">-4250</cx:pt>
          <cx:pt idx="9897">-6750</cx:pt>
          <cx:pt idx="9898">-4250</cx:pt>
          <cx:pt idx="9899">-5750</cx:pt>
          <cx:pt idx="9900">-6750</cx:pt>
          <cx:pt idx="9901">-7750</cx:pt>
          <cx:pt idx="9902">-9250</cx:pt>
          <cx:pt idx="9903">-5750</cx:pt>
          <cx:pt idx="9904">-6750</cx:pt>
          <cx:pt idx="9905">500</cx:pt>
          <cx:pt idx="9906">1500</cx:pt>
          <cx:pt idx="9907">-3000</cx:pt>
          <cx:pt idx="9908">-5750</cx:pt>
          <cx:pt idx="9909">-3000</cx:pt>
          <cx:pt idx="9910">-1500</cx:pt>
          <cx:pt idx="9911">-2500</cx:pt>
          <cx:pt idx="9912">-1250</cx:pt>
          <cx:pt idx="9913">-3500</cx:pt>
          <cx:pt idx="9914">-4500</cx:pt>
          <cx:pt idx="9915">-1500</cx:pt>
          <cx:pt idx="9916">-2500</cx:pt>
          <cx:pt idx="9917">-500</cx:pt>
          <cx:pt idx="9918">-3250</cx:pt>
          <cx:pt idx="9919">-2500</cx:pt>
          <cx:pt idx="9920">-2000</cx:pt>
          <cx:pt idx="9921">-3000</cx:pt>
          <cx:pt idx="9922">-3500</cx:pt>
          <cx:pt idx="9923">-750</cx:pt>
          <cx:pt idx="9924">-2500</cx:pt>
          <cx:pt idx="9925">-3000</cx:pt>
          <cx:pt idx="9926">-3500</cx:pt>
          <cx:pt idx="9927">-4250</cx:pt>
          <cx:pt idx="9928">-1500</cx:pt>
          <cx:pt idx="9929">-3000</cx:pt>
          <cx:pt idx="9930">-3500</cx:pt>
          <cx:pt idx="9931">-1500</cx:pt>
          <cx:pt idx="9932">-2500</cx:pt>
          <cx:pt idx="9933">-4500</cx:pt>
          <cx:pt idx="9934">-1500</cx:pt>
          <cx:pt idx="9935">-3000</cx:pt>
          <cx:pt idx="9936">-1500</cx:pt>
          <cx:pt idx="9937">-750</cx:pt>
          <cx:pt idx="9938">-1500</cx:pt>
          <cx:pt idx="9939">-2500</cx:pt>
          <cx:pt idx="9940">-2000</cx:pt>
          <cx:pt idx="9941">-5000</cx:pt>
          <cx:pt idx="9942">-3000</cx:pt>
          <cx:pt idx="9943">-5000</cx:pt>
          <cx:pt idx="9944">1500</cx:pt>
          <cx:pt idx="9945">2500</cx:pt>
          <cx:pt idx="9946">1500</cx:pt>
          <cx:pt idx="9947">2500</cx:pt>
          <cx:pt idx="9948">1000</cx:pt>
          <cx:pt idx="9949">2000</cx:pt>
          <cx:pt idx="9950">3000</cx:pt>
          <cx:pt idx="9951">-500</cx:pt>
          <cx:pt idx="9952">-2500</cx:pt>
          <cx:pt idx="9953">250</cx:pt>
          <cx:pt idx="9954">-2000</cx:pt>
          <cx:pt idx="9955">-500</cx:pt>
          <cx:pt idx="9956">-500</cx:pt>
          <cx:pt idx="9957">500</cx:pt>
          <cx:pt idx="9958">-250</cx:pt>
          <cx:pt idx="9959">-1500</cx:pt>
          <cx:pt idx="9960">-750</cx:pt>
          <cx:pt idx="9961">-750</cx:pt>
          <cx:pt idx="9962">-1500</cx:pt>
          <cx:pt idx="9963">-750</cx:pt>
          <cx:pt idx="9964">-4250</cx:pt>
          <cx:pt idx="9965">-5750</cx:pt>
          <cx:pt idx="9966">-5750</cx:pt>
          <cx:pt idx="9967">-4500</cx:pt>
          <cx:pt idx="9968">-3500</cx:pt>
          <cx:pt idx="9969">-6750</cx:pt>
          <cx:pt idx="9970">-4500</cx:pt>
          <cx:pt idx="9971">-3500</cx:pt>
          <cx:pt idx="9972">-3500</cx:pt>
          <cx:pt idx="9973">-5000</cx:pt>
          <cx:pt idx="9974">-6750</cx:pt>
          <cx:pt idx="9975">-5750</cx:pt>
          <cx:pt idx="9976">-3500</cx:pt>
          <cx:pt idx="9977">-5000</cx:pt>
          <cx:pt idx="9978">-5750</cx:pt>
          <cx:pt idx="9979">-5750</cx:pt>
          <cx:pt idx="9980">-4500</cx:pt>
          <cx:pt idx="9981">-3500</cx:pt>
          <cx:pt idx="9982">-5750</cx:pt>
          <cx:pt idx="9983">-5000</cx:pt>
          <cx:pt idx="9984">-4500</cx:pt>
          <cx:pt idx="9985">-6750</cx:pt>
          <cx:pt idx="9986">-4250</cx:pt>
          <cx:pt idx="9987">-3000</cx:pt>
          <cx:pt idx="9988">-3000</cx:pt>
          <cx:pt idx="9989">-3500</cx:pt>
          <cx:pt idx="9990">-4250</cx:pt>
          <cx:pt idx="9991">-6750</cx:pt>
          <cx:pt idx="9992">-4500</cx:pt>
          <cx:pt idx="9993">-7750</cx:pt>
          <cx:pt idx="9994">-5000</cx:pt>
          <cx:pt idx="9995">-5750</cx:pt>
          <cx:pt idx="9996">-6750</cx:pt>
          <cx:pt idx="9997">-4500</cx:pt>
          <cx:pt idx="9998">-5000</cx:pt>
          <cx:pt idx="9999">-7750</cx:pt>
          <cx:pt idx="10000">-5250</cx:pt>
          <cx:pt idx="10001">-4250</cx:pt>
          <cx:pt idx="10002">-4250</cx:pt>
          <cx:pt idx="10003">-5750</cx:pt>
          <cx:pt idx="10004">-6750</cx:pt>
          <cx:pt idx="10005">-7750</cx:pt>
          <cx:pt idx="10006">-6750</cx:pt>
          <cx:pt idx="10007">-4500</cx:pt>
          <cx:pt idx="10008">-3500</cx:pt>
          <cx:pt idx="10009">-4250</cx:pt>
          <cx:pt idx="10010">-3500</cx:pt>
          <cx:pt idx="10011">-4250</cx:pt>
          <cx:pt idx="10012">-3500</cx:pt>
          <cx:pt idx="10013">-5000</cx:pt>
          <cx:pt idx="10014">-5000</cx:pt>
          <cx:pt idx="10015">-4000</cx:pt>
          <cx:pt idx="10016">-3500</cx:pt>
          <cx:pt idx="10017">-6750</cx:pt>
          <cx:pt idx="10018">-4000</cx:pt>
          <cx:pt idx="10019">-3500</cx:pt>
          <cx:pt idx="10020">-3500</cx:pt>
          <cx:pt idx="10021">-4250</cx:pt>
          <cx:pt idx="10022">-5750</cx:pt>
          <cx:pt idx="10023">-5750</cx:pt>
          <cx:pt idx="10024">-3000</cx:pt>
          <cx:pt idx="10025">-4250</cx:pt>
          <cx:pt idx="10026">-5750</cx:pt>
          <cx:pt idx="10027">-6750</cx:pt>
          <cx:pt idx="10028">-5250</cx:pt>
          <cx:pt idx="10029">-5000</cx:pt>
          <cx:pt idx="10030">-7750</cx:pt>
          <cx:pt idx="10031">-5250</cx:pt>
          <cx:pt idx="10032">-4500</cx:pt>
          <cx:pt idx="10033">-4250</cx:pt>
          <cx:pt idx="10034">-4250</cx:pt>
          <cx:pt idx="10035">-5750</cx:pt>
          <cx:pt idx="10036">-6750</cx:pt>
          <cx:pt idx="10037">-6750</cx:pt>
          <cx:pt idx="10038">-4000</cx:pt>
          <cx:pt idx="10039">-1500</cx:pt>
          <cx:pt idx="10040">-3000</cx:pt>
          <cx:pt idx="10041">-1250</cx:pt>
          <cx:pt idx="10042">-2500</cx:pt>
          <cx:pt idx="10043">-3000</cx:pt>
          <cx:pt idx="10044">-3500</cx:pt>
          <cx:pt idx="10045">-4250</cx:pt>
          <cx:pt idx="10046">-7750</cx:pt>
          <cx:pt idx="10047">-5250</cx:pt>
          <cx:pt idx="10048">-5000</cx:pt>
          <cx:pt idx="10049">-1250</cx:pt>
          <cx:pt idx="10050">-750</cx:pt>
          <cx:pt idx="10051">-2000</cx:pt>
          <cx:pt idx="10052">-1250</cx:pt>
          <cx:pt idx="10053">0</cx:pt>
          <cx:pt idx="10054">-750</cx:pt>
          <cx:pt idx="10055">1000</cx:pt>
          <cx:pt idx="10056">750</cx:pt>
          <cx:pt idx="10057">0</cx:pt>
          <cx:pt idx="10058">250</cx:pt>
          <cx:pt idx="10059">750</cx:pt>
          <cx:pt idx="10060">250</cx:pt>
          <cx:pt idx="10061">2750</cx:pt>
          <cx:pt idx="10062">2250</cx:pt>
          <cx:pt idx="10063">0</cx:pt>
          <cx:pt idx="10064">750</cx:pt>
          <cx:pt idx="10065">-750</cx:pt>
          <cx:pt idx="10066">-1250</cx:pt>
          <cx:pt idx="10067">-2000</cx:pt>
          <cx:pt idx="10068">-1500</cx:pt>
          <cx:pt idx="10069">-2000</cx:pt>
          <cx:pt idx="10070">-1250</cx:pt>
          <cx:pt idx="10071">-1250</cx:pt>
          <cx:pt idx="10072">-1500</cx:pt>
          <cx:pt idx="10073">0</cx:pt>
          <cx:pt idx="10074">0</cx:pt>
          <cx:pt idx="10075">500</cx:pt>
          <cx:pt idx="10076">250</cx:pt>
          <cx:pt idx="10077">500</cx:pt>
          <cx:pt idx="10078">-250</cx:pt>
          <cx:pt idx="10079">0</cx:pt>
          <cx:pt idx="10080">-2000</cx:pt>
          <cx:pt idx="10081">-3000</cx:pt>
          <cx:pt idx="10082">-1500</cx:pt>
          <cx:pt idx="10083">-6500</cx:pt>
          <cx:pt idx="10084">-6500</cx:pt>
          <cx:pt idx="10085">-6500</cx:pt>
          <cx:pt idx="10086">-6500</cx:pt>
          <cx:pt idx="10087">-6500</cx:pt>
          <cx:pt idx="10088">-6500</cx:pt>
          <cx:pt idx="10089">-7250</cx:pt>
          <cx:pt idx="10090">-7250</cx:pt>
          <cx:pt idx="10091">-7250</cx:pt>
          <cx:pt idx="10092">-5750</cx:pt>
          <cx:pt idx="10093">-1250</cx:pt>
          <cx:pt idx="10094">-500</cx:pt>
          <cx:pt idx="10095">-4500</cx:pt>
          <cx:pt idx="10096">-5750</cx:pt>
          <cx:pt idx="10097">-7250</cx:pt>
          <cx:pt idx="10098">-3000</cx:pt>
          <cx:pt idx="10099">-3500</cx:pt>
          <cx:pt idx="10100">-4250</cx:pt>
          <cx:pt idx="10101">-2750</cx:pt>
          <cx:pt idx="10102">-500</cx:pt>
          <cx:pt idx="10103">0</cx:pt>
          <cx:pt idx="10104">-3000</cx:pt>
          <cx:pt idx="10105">-2000</cx:pt>
          <cx:pt idx="10106">-2500</cx:pt>
          <cx:pt idx="10107">-4250</cx:pt>
          <cx:pt idx="10108">-4250</cx:pt>
          <cx:pt idx="10109">-5000</cx:pt>
          <cx:pt idx="10110">-5000</cx:pt>
          <cx:pt idx="10111">-3500</cx:pt>
          <cx:pt idx="10112">-5000</cx:pt>
          <cx:pt idx="10113">-5750</cx:pt>
          <cx:pt idx="10114">-5000</cx:pt>
          <cx:pt idx="10115">0</cx:pt>
          <cx:pt idx="10116">750</cx:pt>
          <cx:pt idx="10117">-250</cx:pt>
          <cx:pt idx="10118">-5000</cx:pt>
          <cx:pt idx="10119">-5000</cx:pt>
          <cx:pt idx="10120">-5000</cx:pt>
          <cx:pt idx="10121">-5000</cx:pt>
          <cx:pt idx="10122">-9250</cx:pt>
          <cx:pt idx="10123">-12500</cx:pt>
          <cx:pt idx="10124">-5750</cx:pt>
          <cx:pt idx="10125">-9500</cx:pt>
          <cx:pt idx="10126">-8250</cx:pt>
          <cx:pt idx="10127">-4250</cx:pt>
          <cx:pt idx="10128">-3000</cx:pt>
          <cx:pt idx="10129">-3500</cx:pt>
          <cx:pt idx="10130">-5000</cx:pt>
          <cx:pt idx="10131">-3000</cx:pt>
          <cx:pt idx="10132">-3500</cx:pt>
          <cx:pt idx="10133">-4250</cx:pt>
          <cx:pt idx="10134">-2500</cx:pt>
          <cx:pt idx="10135">-3000</cx:pt>
          <cx:pt idx="10136">-3500</cx:pt>
          <cx:pt idx="10137">-5000</cx:pt>
          <cx:pt idx="10138">-3000</cx:pt>
          <cx:pt idx="10139">-3000</cx:pt>
          <cx:pt idx="10140">-3500</cx:pt>
          <cx:pt idx="10141">-9250</cx:pt>
          <cx:pt idx="10142">-5750</cx:pt>
          <cx:pt idx="10143">-3500</cx:pt>
          <cx:pt idx="10144">-3500</cx:pt>
          <cx:pt idx="10145">-14500</cx:pt>
          <cx:pt idx="10146">-9500</cx:pt>
          <cx:pt idx="10147">-2500</cx:pt>
          <cx:pt idx="10148">-2500</cx:pt>
          <cx:pt idx="10149">-5000</cx:pt>
          <cx:pt idx="10150">-3000</cx:pt>
          <cx:pt idx="10151">-3000</cx:pt>
          <cx:pt idx="10152">-3000</cx:pt>
          <cx:pt idx="10153">-2000</cx:pt>
          <cx:pt idx="10154">-4500</cx:pt>
          <cx:pt idx="10155">-8250</cx:pt>
          <cx:pt idx="10156">-7250</cx:pt>
          <cx:pt idx="10157">-8250</cx:pt>
          <cx:pt idx="10158">-3000</cx:pt>
          <cx:pt idx="10159">-3000</cx:pt>
          <cx:pt idx="10160">-1500</cx:pt>
          <cx:pt idx="10161">-750</cx:pt>
          <cx:pt idx="10162">-250</cx:pt>
          <cx:pt idx="10163">-500</cx:pt>
          <cx:pt idx="10164">-750</cx:pt>
          <cx:pt idx="10165">500</cx:pt>
          <cx:pt idx="10166">250</cx:pt>
          <cx:pt idx="10167">-500</cx:pt>
          <cx:pt idx="10168">-4500</cx:pt>
          <cx:pt idx="10169">-1250</cx:pt>
          <cx:pt idx="10170">-3250</cx:pt>
          <cx:pt idx="10171">-500</cx:pt>
          <cx:pt idx="10172">-2000</cx:pt>
          <cx:pt idx="10173">-2000</cx:pt>
          <cx:pt idx="10174">-2500</cx:pt>
          <cx:pt idx="10175">-2000</cx:pt>
          <cx:pt idx="10176">-2000</cx:pt>
          <cx:pt idx="10177">-1250</cx:pt>
          <cx:pt idx="10178">-2500</cx:pt>
          <cx:pt idx="10179">-3500</cx:pt>
          <cx:pt idx="10180">-3500</cx:pt>
          <cx:pt idx="10181">-3000</cx:pt>
          <cx:pt idx="10182">-3500</cx:pt>
          <cx:pt idx="10183">-2000</cx:pt>
          <cx:pt idx="10184">-5000</cx:pt>
          <cx:pt idx="10185">-4250</cx:pt>
          <cx:pt idx="10186">-750</cx:pt>
          <cx:pt idx="10187">-500</cx:pt>
          <cx:pt idx="10188">-4250</cx:pt>
          <cx:pt idx="10189">-4250</cx:pt>
          <cx:pt idx="10190">-4250</cx:pt>
          <cx:pt idx="10191">-4250</cx:pt>
          <cx:pt idx="10192">-3500</cx:pt>
          <cx:pt idx="10193">-3000</cx:pt>
          <cx:pt idx="10194">-3500</cx:pt>
          <cx:pt idx="10195">-3500</cx:pt>
          <cx:pt idx="10196">-3750</cx:pt>
          <cx:pt idx="10197">-3250</cx:pt>
          <cx:pt idx="10198">-3250</cx:pt>
          <cx:pt idx="10199">-4500</cx:pt>
          <cx:pt idx="10200">-3750</cx:pt>
          <cx:pt idx="10201">-3750</cx:pt>
          <cx:pt idx="10202">-3750</cx:pt>
          <cx:pt idx="10203">-3500</cx:pt>
          <cx:pt idx="10204">-3750</cx:pt>
          <cx:pt idx="10205">-3750</cx:pt>
          <cx:pt idx="10206">-4250</cx:pt>
          <cx:pt idx="10207">-5000</cx:pt>
          <cx:pt idx="10208">-750</cx:pt>
          <cx:pt idx="10209">-5000</cx:pt>
          <cx:pt idx="10210">-5000</cx:pt>
          <cx:pt idx="10211">-4500</cx:pt>
          <cx:pt idx="10212">-5750</cx:pt>
          <cx:pt idx="10213">-6500</cx:pt>
          <cx:pt idx="10214">-5000</cx:pt>
          <cx:pt idx="10215">-6500</cx:pt>
          <cx:pt idx="10216">-5000</cx:pt>
          <cx:pt idx="10217">-7250</cx:pt>
          <cx:pt idx="10218">-5000</cx:pt>
          <cx:pt idx="10219">-5750</cx:pt>
          <cx:pt idx="10220">-6500</cx:pt>
          <cx:pt idx="10221">-5750</cx:pt>
          <cx:pt idx="10222">-6500</cx:pt>
          <cx:pt idx="10223">-2500</cx:pt>
          <cx:pt idx="10224">-2500</cx:pt>
          <cx:pt idx="10225">-9500</cx:pt>
          <cx:pt idx="10226">-7250</cx:pt>
          <cx:pt idx="10227">-6750</cx:pt>
          <cx:pt idx="10228">-8250</cx:pt>
          <cx:pt idx="10229">-8250</cx:pt>
          <cx:pt idx="10230">-8250</cx:pt>
          <cx:pt idx="10231">-1250</cx:pt>
          <cx:pt idx="10232">-750</cx:pt>
          <cx:pt idx="10233">-500</cx:pt>
          <cx:pt idx="10234">-2000</cx:pt>
          <cx:pt idx="10235">-3000</cx:pt>
          <cx:pt idx="10236">-3000</cx:pt>
          <cx:pt idx="10237">-3000</cx:pt>
          <cx:pt idx="10238">-1500</cx:pt>
          <cx:pt idx="10239">-2500</cx:pt>
          <cx:pt idx="10240">-1500</cx:pt>
          <cx:pt idx="10241">-3000</cx:pt>
          <cx:pt idx="10242">-1500</cx:pt>
          <cx:pt idx="10243">-750</cx:pt>
          <cx:pt idx="10244">-1500</cx:pt>
          <cx:pt idx="10245">-2500</cx:pt>
          <cx:pt idx="10246">-750</cx:pt>
          <cx:pt idx="10247">-250</cx:pt>
          <cx:pt idx="10248">-250</cx:pt>
          <cx:pt idx="10249">500</cx:pt>
          <cx:pt idx="10250">-250</cx:pt>
          <cx:pt idx="10251">500</cx:pt>
          <cx:pt idx="10252">-5000</cx:pt>
          <cx:pt idx="10253">-5000</cx:pt>
          <cx:pt idx="10254">-4500</cx:pt>
          <cx:pt idx="10255">-5000</cx:pt>
          <cx:pt idx="10256">-3750</cx:pt>
          <cx:pt idx="10257">-750</cx:pt>
          <cx:pt idx="10258">-4500</cx:pt>
          <cx:pt idx="10259">-1500</cx:pt>
          <cx:pt idx="10260">-500</cx:pt>
          <cx:pt idx="10261">-1250</cx:pt>
          <cx:pt idx="10262">-3250</cx:pt>
          <cx:pt idx="10263">-2500</cx:pt>
          <cx:pt idx="10264">-4500</cx:pt>
          <cx:pt idx="10265">-2500</cx:pt>
          <cx:pt idx="10266">-1500</cx:pt>
          <cx:pt idx="10267">-2000</cx:pt>
          <cx:pt idx="10268">-1250</cx:pt>
          <cx:pt idx="10269">-1500</cx:pt>
          <cx:pt idx="10270">0</cx:pt>
          <cx:pt idx="10271">-250</cx:pt>
          <cx:pt idx="10272">-1250</cx:pt>
          <cx:pt idx="10273">-1250</cx:pt>
          <cx:pt idx="10274">750</cx:pt>
          <cx:pt idx="10275">500</cx:pt>
          <cx:pt idx="10276">-750</cx:pt>
          <cx:pt idx="10277">-750</cx:pt>
          <cx:pt idx="10278">-5000</cx:pt>
          <cx:pt idx="10279">-5000</cx:pt>
          <cx:pt idx="10280">0</cx:pt>
          <cx:pt idx="10281">250</cx:pt>
          <cx:pt idx="10282">500</cx:pt>
          <cx:pt idx="10283">-2000</cx:pt>
          <cx:pt idx="10284">-2500</cx:pt>
          <cx:pt idx="10285">-2500</cx:pt>
          <cx:pt idx="10286">-3500</cx:pt>
          <cx:pt idx="10287">-3000</cx:pt>
          <cx:pt idx="10288">-3500</cx:pt>
          <cx:pt idx="10289">-3250</cx:pt>
          <cx:pt idx="10290">-2750</cx:pt>
          <cx:pt idx="10291">-4500</cx:pt>
          <cx:pt idx="10292">-5000</cx:pt>
          <cx:pt idx="10293">-5000</cx:pt>
          <cx:pt idx="10294">-5000</cx:pt>
          <cx:pt idx="10295">-4500</cx:pt>
          <cx:pt idx="10296">-5000</cx:pt>
          <cx:pt idx="10297">-2500</cx:pt>
          <cx:pt idx="10298">-1500</cx:pt>
          <cx:pt idx="10299">-3000</cx:pt>
          <cx:pt idx="10300">-3000</cx:pt>
          <cx:pt idx="10301">-4500</cx:pt>
          <cx:pt idx="10302">-3750</cx:pt>
          <cx:pt idx="10303">250</cx:pt>
          <cx:pt idx="10304">-1250</cx:pt>
          <cx:pt idx="10305">500</cx:pt>
          <cx:pt idx="10306">-750</cx:pt>
          <cx:pt idx="10307">-3500</cx:pt>
          <cx:pt idx="10308">-5000</cx:pt>
          <cx:pt idx="10309">-5000</cx:pt>
          <cx:pt idx="10310">-5000</cx:pt>
          <cx:pt idx="10311">0</cx:pt>
          <cx:pt idx="10312">250</cx:pt>
          <cx:pt idx="10313">-750</cx:pt>
          <cx:pt idx="10314">500</cx:pt>
          <cx:pt idx="10315">750</cx:pt>
          <cx:pt idx="10316">-500</cx:pt>
          <cx:pt idx="10317">-500</cx:pt>
          <cx:pt idx="10318">-1500</cx:pt>
          <cx:pt idx="10319">-1250</cx:pt>
          <cx:pt idx="10320">-2000</cx:pt>
          <cx:pt idx="10321">-3000</cx:pt>
          <cx:pt idx="10322">-1250</cx:pt>
          <cx:pt idx="10323">-2500</cx:pt>
          <cx:pt idx="10324">-4250</cx:pt>
          <cx:pt idx="10325">-3000</cx:pt>
          <cx:pt idx="10326">-5000</cx:pt>
          <cx:pt idx="10327">-3500</cx:pt>
          <cx:pt idx="10328">-3500</cx:pt>
          <cx:pt idx="10329">-500</cx:pt>
          <cx:pt idx="10330">-1250</cx:pt>
          <cx:pt idx="10331">-2500</cx:pt>
          <cx:pt idx="10332">-2000</cx:pt>
          <cx:pt idx="10333">-3750</cx:pt>
          <cx:pt idx="10334">-750</cx:pt>
          <cx:pt idx="10335">-1250</cx:pt>
          <cx:pt idx="10336">-2500</cx:pt>
          <cx:pt idx="10337">-2000</cx:pt>
          <cx:pt idx="10338">-1500</cx:pt>
          <cx:pt idx="10339">-2500</cx:pt>
          <cx:pt idx="10340">-2000</cx:pt>
          <cx:pt idx="10341">-1500</cx:pt>
          <cx:pt idx="10342">-2000</cx:pt>
          <cx:pt idx="10343">-3000</cx:pt>
          <cx:pt idx="10344">-3000</cx:pt>
          <cx:pt idx="10345">-2000</cx:pt>
          <cx:pt idx="10346">-2500</cx:pt>
          <cx:pt idx="10347">-3000</cx:pt>
          <cx:pt idx="10348">-2500</cx:pt>
          <cx:pt idx="10349">-8250</cx:pt>
          <cx:pt idx="10350">-2000</cx:pt>
          <cx:pt idx="10351">-3250</cx:pt>
          <cx:pt idx="10352">-1500</cx:pt>
          <cx:pt idx="10353">-2000</cx:pt>
          <cx:pt idx="10354">-2000</cx:pt>
          <cx:pt idx="10355">-5000</cx:pt>
          <cx:pt idx="10356">-3000</cx:pt>
          <cx:pt idx="10357">-3000</cx:pt>
          <cx:pt idx="10358">-1250</cx:pt>
          <cx:pt idx="10359">-2000</cx:pt>
          <cx:pt idx="10360">-250</cx:pt>
          <cx:pt idx="10361">0</cx:pt>
          <cx:pt idx="10362">750</cx:pt>
          <cx:pt idx="10363">500</cx:pt>
          <cx:pt idx="10364">-2000</cx:pt>
          <cx:pt idx="10365">-1250</cx:pt>
          <cx:pt idx="10366">-2500</cx:pt>
          <cx:pt idx="10367">-750</cx:pt>
          <cx:pt idx="10368">-4500</cx:pt>
          <cx:pt idx="10369">-1500</cx:pt>
          <cx:pt idx="10370">-500</cx:pt>
          <cx:pt idx="10371">-1250</cx:pt>
          <cx:pt idx="10372">-3250</cx:pt>
          <cx:pt idx="10373">-1250</cx:pt>
          <cx:pt idx="10374">-1250</cx:pt>
          <cx:pt idx="10375">-5000</cx:pt>
          <cx:pt idx="10376">-750</cx:pt>
          <cx:pt idx="10377">-3750</cx:pt>
          <cx:pt idx="10378">-250</cx:pt>
          <cx:pt idx="10379">-2000</cx:pt>
          <cx:pt idx="10380">-2500</cx:pt>
          <cx:pt idx="10381">-2500</cx:pt>
          <cx:pt idx="10382">-3000</cx:pt>
          <cx:pt idx="10383">-3500</cx:pt>
          <cx:pt idx="10384">-1250</cx:pt>
          <cx:pt idx="10385">-2000</cx:pt>
          <cx:pt idx="10386">-2000</cx:pt>
          <cx:pt idx="10387">-1500</cx:pt>
          <cx:pt idx="10388">-2000</cx:pt>
          <cx:pt idx="10389">-2000</cx:pt>
          <cx:pt idx="10390">-2500</cx:pt>
          <cx:pt idx="10391">-5000</cx:pt>
          <cx:pt idx="10392">-3000</cx:pt>
          <cx:pt idx="10393">-5750</cx:pt>
          <cx:pt idx="10394">-3000</cx:pt>
          <cx:pt idx="10395">-3000</cx:pt>
          <cx:pt idx="10396">-5000</cx:pt>
          <cx:pt idx="10397">1500</cx:pt>
          <cx:pt idx="10398">2500</cx:pt>
          <cx:pt idx="10399">-500</cx:pt>
          <cx:pt idx="10400">-1250</cx:pt>
          <cx:pt idx="10401">-2000</cx:pt>
          <cx:pt idx="10402">-750</cx:pt>
          <cx:pt idx="10403">-1500</cx:pt>
          <cx:pt idx="10404">-2000</cx:pt>
          <cx:pt idx="10405">-3000</cx:pt>
          <cx:pt idx="10406">-3000</cx:pt>
          <cx:pt idx="10407">0</cx:pt>
          <cx:pt idx="10408">-750</cx:pt>
          <cx:pt idx="10409">500</cx:pt>
          <cx:pt idx="10410">1000</cx:pt>
          <cx:pt idx="10411">-250</cx:pt>
          <cx:pt idx="10412">-500</cx:pt>
          <cx:pt idx="10413">-2000</cx:pt>
          <cx:pt idx="10414">0</cx:pt>
          <cx:pt idx="10415">-2000</cx:pt>
          <cx:pt idx="10416">-750</cx:pt>
          <cx:pt idx="10417">-2000</cx:pt>
          <cx:pt idx="10418">-500</cx:pt>
          <cx:pt idx="10419">-2000</cx:pt>
          <cx:pt idx="10420">-3000</cx:pt>
          <cx:pt idx="10421">-6500</cx:pt>
          <cx:pt idx="10422">-6500</cx:pt>
          <cx:pt idx="10423">-5750</cx:pt>
          <cx:pt idx="10424">-8250</cx:pt>
          <cx:pt idx="10425">-7250</cx:pt>
          <cx:pt idx="10426">-5000</cx:pt>
          <cx:pt idx="10427">-8250</cx:pt>
          <cx:pt idx="10428">-5000</cx:pt>
          <cx:pt idx="10429">-4250</cx:pt>
          <cx:pt idx="10430">-8250</cx:pt>
          <cx:pt idx="10431">-14500</cx:pt>
          <cx:pt idx="10432">-14500</cx:pt>
          <cx:pt idx="10433">-14500</cx:pt>
          <cx:pt idx="10434">-14500</cx:pt>
          <cx:pt idx="10435">-14500</cx:pt>
          <cx:pt idx="10436">-2500</cx:pt>
          <cx:pt idx="10437">-3000</cx:pt>
          <cx:pt idx="10438">-3250</cx:pt>
          <cx:pt idx="10439">-1250</cx:pt>
          <cx:pt idx="10440">-2000</cx:pt>
          <cx:pt idx="10441">-3000</cx:pt>
          <cx:pt idx="10442">-3000</cx:pt>
          <cx:pt idx="10443">-2500</cx:pt>
          <cx:pt idx="10444">-2000</cx:pt>
          <cx:pt idx="10445">-3500</cx:pt>
          <cx:pt idx="10446">-1500</cx:pt>
          <cx:pt idx="10447">-500</cx:pt>
          <cx:pt idx="10448">-250</cx:pt>
          <cx:pt idx="10449">0</cx:pt>
          <cx:pt idx="10450">-500</cx:pt>
          <cx:pt idx="10451">250</cx:pt>
          <cx:pt idx="10452">-250</cx:pt>
          <cx:pt idx="10453">-3000</cx:pt>
          <cx:pt idx="10454">-3000</cx:pt>
          <cx:pt idx="10455">1000</cx:pt>
          <cx:pt idx="10456">1000</cx:pt>
          <cx:pt idx="10457">1000</cx:pt>
          <cx:pt idx="10458">250</cx:pt>
          <cx:pt idx="10459">250</cx:pt>
          <cx:pt idx="10460">-1500</cx:pt>
          <cx:pt idx="10461">-1250</cx:pt>
          <cx:pt idx="10462">-2000</cx:pt>
          <cx:pt idx="10463">-2000</cx:pt>
          <cx:pt idx="10464">-5000</cx:pt>
          <cx:pt idx="10465">-4500</cx:pt>
          <cx:pt idx="10466">-4500</cx:pt>
          <cx:pt idx="10467">-1500</cx:pt>
          <cx:pt idx="10468">-1250</cx:pt>
          <cx:pt idx="10469">-2000</cx:pt>
          <cx:pt idx="10470">-2000</cx:pt>
          <cx:pt idx="10471">-1250</cx:pt>
          <cx:pt idx="10472">-250</cx:pt>
          <cx:pt idx="10473">-2000</cx:pt>
          <cx:pt idx="10474">-750</cx:pt>
          <cx:pt idx="10475">-1250</cx:pt>
          <cx:pt idx="10476">-500</cx:pt>
          <cx:pt idx="10477">-2000</cx:pt>
          <cx:pt idx="10478">-750</cx:pt>
          <cx:pt idx="10479">-1250</cx:pt>
          <cx:pt idx="10480">-1500</cx:pt>
          <cx:pt idx="10481">-250</cx:pt>
          <cx:pt idx="10482">-1250</cx:pt>
          <cx:pt idx="10483">-2500</cx:pt>
          <cx:pt idx="10484">-750</cx:pt>
          <cx:pt idx="10485">-2500</cx:pt>
          <cx:pt idx="10486">-250</cx:pt>
          <cx:pt idx="10487">-250</cx:pt>
          <cx:pt idx="10488">-250</cx:pt>
          <cx:pt idx="10489">-750</cx:pt>
          <cx:pt idx="10490">-2000</cx:pt>
          <cx:pt idx="10491">-1500</cx:pt>
          <cx:pt idx="10492">-1250</cx:pt>
          <cx:pt idx="10493">-750</cx:pt>
          <cx:pt idx="10494">-1500</cx:pt>
          <cx:pt idx="10495">-750</cx:pt>
          <cx:pt idx="10496">1500</cx:pt>
          <cx:pt idx="10497">250</cx:pt>
          <cx:pt idx="10498">2500</cx:pt>
          <cx:pt idx="10499">1750</cx:pt>
          <cx:pt idx="10500">250</cx:pt>
          <cx:pt idx="10501">-3000</cx:pt>
          <cx:pt idx="10502">-3000</cx:pt>
          <cx:pt idx="10503">-3000</cx:pt>
          <cx:pt idx="10504">-3500</cx:pt>
          <cx:pt idx="10505">-3500</cx:pt>
          <cx:pt idx="10506">-5750</cx:pt>
          <cx:pt idx="10507">-3000</cx:pt>
          <cx:pt idx="10508">-5000</cx:pt>
          <cx:pt idx="10509">-10750</cx:pt>
          <cx:pt idx="10510">-9250</cx:pt>
          <cx:pt idx="10511">-2000</cx:pt>
          <cx:pt idx="10512">-500</cx:pt>
          <cx:pt idx="10513">-500</cx:pt>
          <cx:pt idx="10514">-2500</cx:pt>
          <cx:pt idx="10515">0</cx:pt>
          <cx:pt idx="10516">-2500</cx:pt>
          <cx:pt idx="10517">-500</cx:pt>
          <cx:pt idx="10518">-2500</cx:pt>
          <cx:pt idx="10519">-4500</cx:pt>
          <cx:pt idx="10520">-250</cx:pt>
          <cx:pt idx="10521">-1250</cx:pt>
          <cx:pt idx="10522">-750</cx:pt>
          <cx:pt idx="10523">0</cx:pt>
          <cx:pt idx="10524">-1250</cx:pt>
          <cx:pt idx="10525">-750</cx:pt>
          <cx:pt idx="10526">-1250</cx:pt>
          <cx:pt idx="10527">-500</cx:pt>
          <cx:pt idx="10528">-250</cx:pt>
          <cx:pt idx="10529">-1750</cx:pt>
          <cx:pt idx="10530">0</cx:pt>
          <cx:pt idx="10531">-750</cx:pt>
          <cx:pt idx="10532">-1500</cx:pt>
          <cx:pt idx="10533">-500</cx:pt>
          <cx:pt idx="10534">0</cx:pt>
          <cx:pt idx="10535">-4500</cx:pt>
          <cx:pt idx="10536">-7750</cx:pt>
          <cx:pt idx="10537">-1250</cx:pt>
          <cx:pt idx="10538">-3750</cx:pt>
          <cx:pt idx="10539">-1250</cx:pt>
          <cx:pt idx="10540">-3000</cx:pt>
          <cx:pt idx="10541">-3000</cx:pt>
          <cx:pt idx="10542">-3500</cx:pt>
          <cx:pt idx="10543">-3500</cx:pt>
          <cx:pt idx="10544">-5000</cx:pt>
          <cx:pt idx="10545">-5000</cx:pt>
          <cx:pt idx="10546">-5000</cx:pt>
          <cx:pt idx="10547">-5000</cx:pt>
          <cx:pt idx="10548">-500</cx:pt>
          <cx:pt idx="10549">1000</cx:pt>
          <cx:pt idx="10550">500</cx:pt>
          <cx:pt idx="10551">-2000</cx:pt>
          <cx:pt idx="10552">-3000</cx:pt>
          <cx:pt idx="10553">-1500</cx:pt>
          <cx:pt idx="10554">-3000</cx:pt>
          <cx:pt idx="10555">-3500</cx:pt>
          <cx:pt idx="10556">-5000</cx:pt>
          <cx:pt idx="10557">-3000</cx:pt>
          <cx:pt idx="10558">-5000</cx:pt>
          <cx:pt idx="10559">-750</cx:pt>
          <cx:pt idx="10560">-250</cx:pt>
          <cx:pt idx="10561">-2000</cx:pt>
          <cx:pt idx="10562">-1500</cx:pt>
          <cx:pt idx="10563">-250</cx:pt>
          <cx:pt idx="10564">-250</cx:pt>
          <cx:pt idx="10565">-750</cx:pt>
          <cx:pt idx="10566">-250</cx:pt>
          <cx:pt idx="10567">-1250</cx:pt>
          <cx:pt idx="10568">-750</cx:pt>
          <cx:pt idx="10569">1000</cx:pt>
          <cx:pt idx="10570">1000</cx:pt>
          <cx:pt idx="10571">-250</cx:pt>
          <cx:pt idx="10572">-1250</cx:pt>
          <cx:pt idx="10573">-1500</cx:pt>
          <cx:pt idx="10574">-1500</cx:pt>
          <cx:pt idx="10575">-1500</cx:pt>
          <cx:pt idx="10576">-1500</cx:pt>
          <cx:pt idx="10577">-5750</cx:pt>
          <cx:pt idx="10578">-5000</cx:pt>
          <cx:pt idx="10579">-3500</cx:pt>
          <cx:pt idx="10580">-2000</cx:pt>
          <cx:pt idx="10581">-1500</cx:pt>
          <cx:pt idx="10582">-3000</cx:pt>
          <cx:pt idx="10583">-2000</cx:pt>
          <cx:pt idx="10584">-2000</cx:pt>
          <cx:pt idx="10585">-1250</cx:pt>
          <cx:pt idx="10586">-2000</cx:pt>
          <cx:pt idx="10587">-1250</cx:pt>
          <cx:pt idx="10588">-3000</cx:pt>
          <cx:pt idx="10589">-2000</cx:pt>
          <cx:pt idx="10590">-2000</cx:pt>
          <cx:pt idx="10591">-1250</cx:pt>
          <cx:pt idx="10592">-3000</cx:pt>
          <cx:pt idx="10593">-3000</cx:pt>
          <cx:pt idx="10594">-3000</cx:pt>
          <cx:pt idx="10595">-3000</cx:pt>
          <cx:pt idx="10596">-3000</cx:pt>
          <cx:pt idx="10597">-3000</cx:pt>
          <cx:pt idx="10598">-3000</cx:pt>
          <cx:pt idx="10599">-4500</cx:pt>
          <cx:pt idx="10600">-4500</cx:pt>
          <cx:pt idx="10601">-7250</cx:pt>
          <cx:pt idx="10602">-7250</cx:pt>
          <cx:pt idx="10603">-10750</cx:pt>
          <cx:pt idx="10604">-7250</cx:pt>
          <cx:pt idx="10605">-7250</cx:pt>
          <cx:pt idx="10606">-14500</cx:pt>
          <cx:pt idx="10607">-9500</cx:pt>
          <cx:pt idx="10608">-9500</cx:pt>
          <cx:pt idx="10609">-9500</cx:pt>
          <cx:pt idx="10610">-9500</cx:pt>
          <cx:pt idx="10611">-9500</cx:pt>
          <cx:pt idx="10612">-9500</cx:pt>
          <cx:pt idx="10613">-9500</cx:pt>
          <cx:pt idx="10614">-12500</cx:pt>
          <cx:pt idx="10615">-750</cx:pt>
          <cx:pt idx="10616">-2500</cx:pt>
          <cx:pt idx="10617">-500</cx:pt>
          <cx:pt idx="10618">-4500</cx:pt>
          <cx:pt idx="10619">-4500</cx:pt>
          <cx:pt idx="10620">-4500</cx:pt>
          <cx:pt idx="10621">-4500</cx:pt>
          <cx:pt idx="10622">-3750</cx:pt>
          <cx:pt idx="10623">-3750</cx:pt>
          <cx:pt idx="10624">-5000</cx:pt>
          <cx:pt idx="10625">-4500</cx:pt>
          <cx:pt idx="10626">-5000</cx:pt>
          <cx:pt idx="10627">-3250</cx:pt>
          <cx:pt idx="10628">-2750</cx:pt>
          <cx:pt idx="10629">-10750</cx:pt>
          <cx:pt idx="10630">-9500</cx:pt>
          <cx:pt idx="10631">-2500</cx:pt>
          <cx:pt idx="10632">-2000</cx:pt>
          <cx:pt idx="10633">-5000</cx:pt>
          <cx:pt idx="10634">-4500</cx:pt>
          <cx:pt idx="10635">-4500</cx:pt>
          <cx:pt idx="10636">-5750</cx:pt>
          <cx:pt idx="10637">-5000</cx:pt>
          <cx:pt idx="10638">-5000</cx:pt>
          <cx:pt idx="10639">-3000</cx:pt>
          <cx:pt idx="10640">-5000</cx:pt>
          <cx:pt idx="10641">-7250</cx:pt>
          <cx:pt idx="10642">-6500</cx:pt>
          <cx:pt idx="10643">-3750</cx:pt>
          <cx:pt idx="10644">-2750</cx:pt>
          <cx:pt idx="10645">-3000</cx:pt>
          <cx:pt idx="10646">-3000</cx:pt>
          <cx:pt idx="10647">-4500</cx:pt>
          <cx:pt idx="10648">-4500</cx:pt>
          <cx:pt idx="10649">-5000</cx:pt>
          <cx:pt idx="10650">-5000</cx:pt>
          <cx:pt idx="10651">-5000</cx:pt>
          <cx:pt idx="10652">-3500</cx:pt>
          <cx:pt idx="10653">-4250</cx:pt>
          <cx:pt idx="10654">-4250</cx:pt>
          <cx:pt idx="10655">-4250</cx:pt>
          <cx:pt idx="10656">-6750</cx:pt>
          <cx:pt idx="10657">-6750</cx:pt>
          <cx:pt idx="10658">-6750</cx:pt>
          <cx:pt idx="10659">-6750</cx:pt>
          <cx:pt idx="10660">-8250</cx:pt>
          <cx:pt idx="10661">-1250</cx:pt>
          <cx:pt idx="10662">-2500</cx:pt>
          <cx:pt idx="10663">-2000</cx:pt>
          <cx:pt idx="10664">-1500</cx:pt>
          <cx:pt idx="10665">-2500</cx:pt>
          <cx:pt idx="10666">-2000</cx:pt>
          <cx:pt idx="10667">-3000</cx:pt>
          <cx:pt idx="10668">-3000</cx:pt>
          <cx:pt idx="10669">-2500</cx:pt>
          <cx:pt idx="10670">-5000</cx:pt>
          <cx:pt idx="10671">-2500</cx:pt>
          <cx:pt idx="10672">-2000</cx:pt>
          <cx:pt idx="10673">-2000</cx:pt>
          <cx:pt idx="10674">-2500</cx:pt>
          <cx:pt idx="10675">-2500</cx:pt>
          <cx:pt idx="10676">-3000</cx:pt>
          <cx:pt idx="10677">-3000</cx:pt>
          <cx:pt idx="10678">-3000</cx:pt>
          <cx:pt idx="10679">-750</cx:pt>
          <cx:pt idx="10680">-2000</cx:pt>
          <cx:pt idx="10681">-6500</cx:pt>
          <cx:pt idx="10682">-3000</cx:pt>
          <cx:pt idx="10683">-3000</cx:pt>
          <cx:pt idx="10684">-6500</cx:pt>
          <cx:pt idx="10685">-5000</cx:pt>
          <cx:pt idx="10686">-5000</cx:pt>
          <cx:pt idx="10687">-5000</cx:pt>
          <cx:pt idx="10688">-3500</cx:pt>
          <cx:pt idx="10689">-3500</cx:pt>
          <cx:pt idx="10690">-4250</cx:pt>
          <cx:pt idx="10691">-4250</cx:pt>
          <cx:pt idx="10692">-6500</cx:pt>
          <cx:pt idx="10693">-4250</cx:pt>
          <cx:pt idx="10694">-5000</cx:pt>
          <cx:pt idx="10695">-5000</cx:pt>
          <cx:pt idx="10696">-500</cx:pt>
          <cx:pt idx="10697">-1500</cx:pt>
          <cx:pt idx="10698">-250</cx:pt>
          <cx:pt idx="10699">-2750</cx:pt>
          <cx:pt idx="10700">-2000</cx:pt>
          <cx:pt idx="10701">-6750</cx:pt>
          <cx:pt idx="10702">-6750</cx:pt>
          <cx:pt idx="10703">-3500</cx:pt>
          <cx:pt idx="10704">-5000</cx:pt>
          <cx:pt idx="10705">-5750</cx:pt>
          <cx:pt idx="10706">-4000</cx:pt>
          <cx:pt idx="10707">-10750</cx:pt>
          <cx:pt idx="10708">-4250</cx:pt>
          <cx:pt idx="10709">-5750</cx:pt>
          <cx:pt idx="10710">-3000</cx:pt>
          <cx:pt idx="10711">-4250</cx:pt>
          <cx:pt idx="10712">-5000</cx:pt>
          <cx:pt idx="10713">-5000</cx:pt>
          <cx:pt idx="10714">-3000</cx:pt>
          <cx:pt idx="10715">-4250</cx:pt>
          <cx:pt idx="10716">-5750</cx:pt>
          <cx:pt idx="10717">-5750</cx:pt>
          <cx:pt idx="10718">-4000</cx:pt>
          <cx:pt idx="10719">-6750</cx:pt>
          <cx:pt idx="10720">-3500</cx:pt>
          <cx:pt idx="10721">-4250</cx:pt>
          <cx:pt idx="10722">-5000</cx:pt>
          <cx:pt idx="10723">-5750</cx:pt>
          <cx:pt idx="10724">-3500</cx:pt>
          <cx:pt idx="10725">-2500</cx:pt>
          <cx:pt idx="10726">-5000</cx:pt>
          <cx:pt idx="10727">-3000</cx:pt>
          <cx:pt idx="10728">-5000</cx:pt>
          <cx:pt idx="10729">-3000</cx:pt>
          <cx:pt idx="10730">-5000</cx:pt>
          <cx:pt idx="10731">-3000</cx:pt>
          <cx:pt idx="10732">-2500</cx:pt>
          <cx:pt idx="10733">-3000</cx:pt>
          <cx:pt idx="10734">-5000</cx:pt>
          <cx:pt idx="10735">-3000</cx:pt>
          <cx:pt idx="10736">-3000</cx:pt>
          <cx:pt idx="10737">-500</cx:pt>
          <cx:pt idx="10738">-1500</cx:pt>
          <cx:pt idx="10739">0</cx:pt>
          <cx:pt idx="10740">-2000</cx:pt>
          <cx:pt idx="10741">-500</cx:pt>
          <cx:pt idx="10742">-1500</cx:pt>
          <cx:pt idx="10743">-3000</cx:pt>
          <cx:pt idx="10744">-3000</cx:pt>
          <cx:pt idx="10745">-500</cx:pt>
          <cx:pt idx="10746">-1500</cx:pt>
          <cx:pt idx="10747">-250</cx:pt>
          <cx:pt idx="10748">-2000</cx:pt>
          <cx:pt idx="10749">-5000</cx:pt>
          <cx:pt idx="10750">-5750</cx:pt>
          <cx:pt idx="10751">-5000</cx:pt>
          <cx:pt idx="10752">-5000</cx:pt>
          <cx:pt idx="10753">-6750</cx:pt>
          <cx:pt idx="10754">-6750</cx:pt>
          <cx:pt idx="10755">-5250</cx:pt>
          <cx:pt idx="10756">-4250</cx:pt>
          <cx:pt idx="10757">-5750</cx:pt>
          <cx:pt idx="10758">-5750</cx:pt>
          <cx:pt idx="10759">-4000</cx:pt>
          <cx:pt idx="10760">-6750</cx:pt>
          <cx:pt idx="10761">-4250</cx:pt>
          <cx:pt idx="10762">-5750</cx:pt>
          <cx:pt idx="10763">-5000</cx:pt>
          <cx:pt idx="10764">-5750</cx:pt>
          <cx:pt idx="10765">-6750</cx:pt>
          <cx:pt idx="10766">-4500</cx:pt>
          <cx:pt idx="10767">-7750</cx:pt>
          <cx:pt idx="10768">-5000</cx:pt>
          <cx:pt idx="10769">-4250</cx:pt>
          <cx:pt idx="10770">-6750</cx:pt>
          <cx:pt idx="10771">-6750</cx:pt>
          <cx:pt idx="10772">-4000</cx:pt>
          <cx:pt idx="10773">-5000</cx:pt>
          <cx:pt idx="10774">-5750</cx:pt>
          <cx:pt idx="10775">-6750</cx:pt>
          <cx:pt idx="10776">-4500</cx:pt>
          <cx:pt idx="10777">-7750</cx:pt>
          <cx:pt idx="10778">-5000</cx:pt>
          <cx:pt idx="10779">-5000</cx:pt>
          <cx:pt idx="10780">-6750</cx:pt>
          <cx:pt idx="10781">-6750</cx:pt>
          <cx:pt idx="10782">-4000</cx:pt>
          <cx:pt idx="10783">-1500</cx:pt>
          <cx:pt idx="10784">-2000</cx:pt>
          <cx:pt idx="10785">-2000</cx:pt>
          <cx:pt idx="10786">-3000</cx:pt>
          <cx:pt idx="10787">-3000</cx:pt>
          <cx:pt idx="10788">-3000</cx:pt>
          <cx:pt idx="10789">-3500</cx:pt>
          <cx:pt idx="10790">-5000</cx:pt>
          <cx:pt idx="10791">-3500</cx:pt>
          <cx:pt idx="10792">-3500</cx:pt>
          <cx:pt idx="10793">-3500</cx:pt>
          <cx:pt idx="10794">-6500</cx:pt>
          <cx:pt idx="10795">-4250</cx:pt>
          <cx:pt idx="10796">-4250</cx:pt>
          <cx:pt idx="10797">-2000</cx:pt>
          <cx:pt idx="10798">-3000</cx:pt>
          <cx:pt idx="10799">-3500</cx:pt>
          <cx:pt idx="10800">-1250</cx:pt>
          <cx:pt idx="10801">-2500</cx:pt>
          <cx:pt idx="10802">-3500</cx:pt>
          <cx:pt idx="10803">-6500</cx:pt>
          <cx:pt idx="10804">-4250</cx:pt>
          <cx:pt idx="10805">-4250</cx:pt>
          <cx:pt idx="10806">1500</cx:pt>
          <cx:pt idx="10807">2500</cx:pt>
          <cx:pt idx="10808">-6750</cx:pt>
          <cx:pt idx="10809">-7750</cx:pt>
          <cx:pt idx="10810">-2500</cx:pt>
          <cx:pt idx="10811">-3000</cx:pt>
          <cx:pt idx="10812">-1250</cx:pt>
          <cx:pt idx="10813">-3750</cx:pt>
          <cx:pt idx="10814">-2000</cx:pt>
          <cx:pt idx="10815">-2000</cx:pt>
          <cx:pt idx="10816">-3250</cx:pt>
          <cx:pt idx="10817">-1500</cx:pt>
          <cx:pt idx="10818">-5000</cx:pt>
          <cx:pt idx="10819">-1250</cx:pt>
          <cx:pt idx="10820">-2000</cx:pt>
          <cx:pt idx="10821">-3250</cx:pt>
          <cx:pt idx="10822">-2500</cx:pt>
          <cx:pt idx="10823">-2500</cx:pt>
          <cx:pt idx="10824">-3000</cx:pt>
          <cx:pt idx="10825">-5000</cx:pt>
          <cx:pt idx="10826">-1500</cx:pt>
          <cx:pt idx="10827">-7250</cx:pt>
          <cx:pt idx="10828">-7250</cx:pt>
          <cx:pt idx="10829">-6500</cx:pt>
          <cx:pt idx="10830">-7250</cx:pt>
          <cx:pt idx="10831">-7250</cx:pt>
          <cx:pt idx="10832">250</cx:pt>
          <cx:pt idx="10833">1500</cx:pt>
          <cx:pt idx="10834">1250</cx:pt>
          <cx:pt idx="10835">-2000</cx:pt>
          <cx:pt idx="10836">-5750</cx:pt>
          <cx:pt idx="10837">-7750</cx:pt>
          <cx:pt idx="10838">-6750</cx:pt>
          <cx:pt idx="10839">-9250</cx:pt>
          <cx:pt idx="10840">-5750</cx:pt>
          <cx:pt idx="10841">-5750</cx:pt>
          <cx:pt idx="10842">-9250</cx:pt>
          <cx:pt idx="10843">-6750</cx:pt>
          <cx:pt idx="10844">-9250</cx:pt>
          <cx:pt idx="10845">-5750</cx:pt>
          <cx:pt idx="10846">-5750</cx:pt>
          <cx:pt idx="10847">-6750</cx:pt>
          <cx:pt idx="10848">-9250</cx:pt>
          <cx:pt idx="10849">-7750</cx:pt>
          <cx:pt idx="10850">-10750</cx:pt>
          <cx:pt idx="10851">-2000</cx:pt>
          <cx:pt idx="10852">-2500</cx:pt>
          <cx:pt idx="10853">-3000</cx:pt>
          <cx:pt idx="10854">-2000</cx:pt>
          <cx:pt idx="10855">-4250</cx:pt>
          <cx:pt idx="10856">-2000</cx:pt>
          <cx:pt idx="10857">-2500</cx:pt>
          <cx:pt idx="10858">-2500</cx:pt>
          <cx:pt idx="10859">-3000</cx:pt>
          <cx:pt idx="10860">-2000</cx:pt>
          <cx:pt idx="10861">-4250</cx:pt>
          <cx:pt idx="10862">0</cx:pt>
          <cx:pt idx="10863">750</cx:pt>
          <cx:pt idx="10864">500</cx:pt>
          <cx:pt idx="10865">-5000</cx:pt>
          <cx:pt idx="10866">-5000</cx:pt>
          <cx:pt idx="10867">-6750</cx:pt>
          <cx:pt idx="10868">-9250</cx:pt>
          <cx:pt idx="10869">-5000</cx:pt>
          <cx:pt idx="10870">-6750</cx:pt>
          <cx:pt idx="10871">-9250</cx:pt>
          <cx:pt idx="10872">-9250</cx:pt>
          <cx:pt idx="10873">-5750</cx:pt>
          <cx:pt idx="10874">-6750</cx:pt>
          <cx:pt idx="10875">-9250</cx:pt>
          <cx:pt idx="10876">-5750</cx:pt>
          <cx:pt idx="10877">-6750</cx:pt>
          <cx:pt idx="10878">-9250</cx:pt>
          <cx:pt idx="10879">-7750</cx:pt>
          <cx:pt idx="10880">-6750</cx:pt>
          <cx:pt idx="10881">-7750</cx:pt>
          <cx:pt idx="10882">-5000</cx:pt>
          <cx:pt idx="10883">-5750</cx:pt>
          <cx:pt idx="10884">-1500</cx:pt>
          <cx:pt idx="10885">-4250</cx:pt>
          <cx:pt idx="10886">-5000</cx:pt>
          <cx:pt idx="10887">-6750</cx:pt>
          <cx:pt idx="10888">-5000</cx:pt>
          <cx:pt idx="10889">-5000</cx:pt>
          <cx:pt idx="10890">-1250</cx:pt>
          <cx:pt idx="10891">-2000</cx:pt>
          <cx:pt idx="10892">-3750</cx:pt>
          <cx:pt idx="10893">-3250</cx:pt>
          <cx:pt idx="10894">-750</cx:pt>
          <cx:pt idx="10895">-2000</cx:pt>
          <cx:pt idx="10896">-1250</cx:pt>
          <cx:pt idx="10897">-2000</cx:pt>
          <cx:pt idx="10898">-2500</cx:pt>
          <cx:pt idx="10899">-2500</cx:pt>
          <cx:pt idx="10900">-3500</cx:pt>
          <cx:pt idx="10901">-4250</cx:pt>
          <cx:pt idx="10902">-3000</cx:pt>
          <cx:pt idx="10903">-3500</cx:pt>
          <cx:pt idx="10904">-2500</cx:pt>
          <cx:pt idx="10905">-2500</cx:pt>
          <cx:pt idx="10906">-6750</cx:pt>
          <cx:pt idx="10907">-9250</cx:pt>
          <cx:pt idx="10908">-9250</cx:pt>
          <cx:pt idx="10909">-7750</cx:pt>
          <cx:pt idx="10910">-9250</cx:pt>
          <cx:pt idx="10911">-7750</cx:pt>
          <cx:pt idx="10912">-10750</cx:pt>
          <cx:pt idx="10913">-750</cx:pt>
          <cx:pt idx="10914">-1250</cx:pt>
          <cx:pt idx="10915">-3750</cx:pt>
          <cx:pt idx="10916">-1500</cx:pt>
          <cx:pt idx="10917">-250</cx:pt>
          <cx:pt idx="10918">-750</cx:pt>
          <cx:pt idx="10919">-3750</cx:pt>
          <cx:pt idx="10920">-1500</cx:pt>
          <cx:pt idx="10921">-1250</cx:pt>
          <cx:pt idx="10922">-4500</cx:pt>
          <cx:pt idx="10923">-2000</cx:pt>
          <cx:pt idx="10924">-750</cx:pt>
          <cx:pt idx="10925">-3750</cx:pt>
          <cx:pt idx="10926">-2500</cx:pt>
          <cx:pt idx="10927">-1250</cx:pt>
          <cx:pt idx="10928">-4500</cx:pt>
          <cx:pt idx="10929">-2000</cx:pt>
          <cx:pt idx="10930">-2000</cx:pt>
          <cx:pt idx="10931">-4500</cx:pt>
          <cx:pt idx="10932">-750</cx:pt>
          <cx:pt idx="10933">-3250</cx:pt>
          <cx:pt idx="10934">-5000</cx:pt>
          <cx:pt idx="10935">-3000</cx:pt>
          <cx:pt idx="10936">-5000</cx:pt>
          <cx:pt idx="10937">-4500</cx:pt>
          <cx:pt idx="10938">-3000</cx:pt>
          <cx:pt idx="10939">-8250</cx:pt>
          <cx:pt idx="10940">-5000</cx:pt>
          <cx:pt idx="10941">-9250</cx:pt>
          <cx:pt idx="10942">-6750</cx:pt>
          <cx:pt idx="10943">-9250</cx:pt>
          <cx:pt idx="10944">-6750</cx:pt>
          <cx:pt idx="10945">-6750</cx:pt>
          <cx:pt idx="10946">-10750</cx:pt>
          <cx:pt idx="10947">-9250</cx:pt>
          <cx:pt idx="10948">-7750</cx:pt>
          <cx:pt idx="10949">-9250</cx:pt>
          <cx:pt idx="10950">-6750</cx:pt>
          <cx:pt idx="10951">-10750</cx:pt>
          <cx:pt idx="10952">-2500</cx:pt>
          <cx:pt idx="10953">0</cx:pt>
          <cx:pt idx="10954">-250</cx:pt>
          <cx:pt idx="10955">750</cx:pt>
          <cx:pt idx="10956">500</cx:pt>
          <cx:pt idx="10957">-2000</cx:pt>
          <cx:pt idx="10958">-2500</cx:pt>
          <cx:pt idx="10959">-1500</cx:pt>
          <cx:pt idx="10960">-2500</cx:pt>
          <cx:pt idx="10961">-1250</cx:pt>
          <cx:pt idx="10962">-2000</cx:pt>
          <cx:pt idx="10963">-750</cx:pt>
          <cx:pt idx="10964">-1500</cx:pt>
          <cx:pt idx="10965">-5000</cx:pt>
          <cx:pt idx="10966">-3750</cx:pt>
          <cx:pt idx="10967">-4500</cx:pt>
          <cx:pt idx="10968">-1500</cx:pt>
          <cx:pt idx="10969">-3250</cx:pt>
          <cx:pt idx="10970">-1250</cx:pt>
          <cx:pt idx="10971">-8250</cx:pt>
          <cx:pt idx="10972">-9500</cx:pt>
          <cx:pt idx="10973">-9500</cx:pt>
          <cx:pt idx="10974">-9500</cx:pt>
          <cx:pt idx="10975">-12500</cx:pt>
          <cx:pt idx="10976">-3000</cx:pt>
          <cx:pt idx="10977">-4250</cx:pt>
          <cx:pt idx="10978">-2000</cx:pt>
          <cx:pt idx="10979">-4250</cx:pt>
          <cx:pt idx="10980">-3500</cx:pt>
          <cx:pt idx="10981">-4250</cx:pt>
          <cx:pt idx="10982">-3000</cx:pt>
          <cx:pt idx="10983">-5000</cx:pt>
          <cx:pt idx="10984">-5750</cx:pt>
          <cx:pt idx="10985">-6750</cx:pt>
          <cx:pt idx="10986">-7750</cx:pt>
          <cx:pt idx="10987">-5750</cx:pt>
          <cx:pt idx="10988">-6750</cx:pt>
          <cx:pt idx="10989">-5750</cx:pt>
          <cx:pt idx="10990">-6750</cx:pt>
          <cx:pt idx="10991">-7750</cx:pt>
          <cx:pt idx="10992">-5750</cx:pt>
          <cx:pt idx="10993">-5000</cx:pt>
          <cx:pt idx="10994">-5750</cx:pt>
          <cx:pt idx="10995">-7750</cx:pt>
          <cx:pt idx="10996">-6750</cx:pt>
          <cx:pt idx="10997">-5750</cx:pt>
          <cx:pt idx="10998">-9250</cx:pt>
          <cx:pt idx="10999">-750</cx:pt>
          <cx:pt idx="11000">0</cx:pt>
          <cx:pt idx="11001">-250</cx:pt>
          <cx:pt idx="11002">750</cx:pt>
          <cx:pt idx="11003">1000</cx:pt>
          <cx:pt idx="11004">0</cx:pt>
          <cx:pt idx="11005">750</cx:pt>
          <cx:pt idx="11006">-4250</cx:pt>
          <cx:pt idx="11007">-3500</cx:pt>
          <cx:pt idx="11008">-5000</cx:pt>
          <cx:pt idx="11009">-3500</cx:pt>
          <cx:pt idx="11010">-5000</cx:pt>
          <cx:pt idx="11011">-5750</cx:pt>
          <cx:pt idx="11012">-5750</cx:pt>
          <cx:pt idx="11013">-7750</cx:pt>
          <cx:pt idx="11014">-5000</cx:pt>
          <cx:pt idx="11015">-5750</cx:pt>
          <cx:pt idx="11016">-5000</cx:pt>
          <cx:pt idx="11017">-5750</cx:pt>
          <cx:pt idx="11018">-5750</cx:pt>
          <cx:pt idx="11019">-5750</cx:pt>
          <cx:pt idx="11020">-6750</cx:pt>
          <cx:pt idx="11021">-7750</cx:pt>
          <cx:pt idx="11022">-5750</cx:pt>
          <cx:pt idx="11023">-6750</cx:pt>
          <cx:pt idx="11024">-5750</cx:pt>
          <cx:pt idx="11025">-6750</cx:pt>
          <cx:pt idx="11026">-5000</cx:pt>
          <cx:pt idx="11027">-6750</cx:pt>
          <cx:pt idx="11028">-7750</cx:pt>
          <cx:pt idx="11029">-5000</cx:pt>
          <cx:pt idx="11030">-5750</cx:pt>
          <cx:pt idx="11031">-5000</cx:pt>
          <cx:pt idx="11032">-5750</cx:pt>
          <cx:pt idx="11033">500</cx:pt>
          <cx:pt idx="11034">1500</cx:pt>
          <cx:pt idx="11035">-2000</cx:pt>
          <cx:pt idx="11036">-2500</cx:pt>
          <cx:pt idx="11037">-1500</cx:pt>
          <cx:pt idx="11038">-2500</cx:pt>
          <cx:pt idx="11039">-1250</cx:pt>
          <cx:pt idx="11040">-3500</cx:pt>
          <cx:pt idx="11041">-1500</cx:pt>
          <cx:pt idx="11042">-4500</cx:pt>
          <cx:pt idx="11043">-3000</cx:pt>
          <cx:pt idx="11044">-500</cx:pt>
          <cx:pt idx="11045">-3250</cx:pt>
          <cx:pt idx="11046">-2500</cx:pt>
          <cx:pt idx="11047">-2500</cx:pt>
          <cx:pt idx="11048">-3000</cx:pt>
          <cx:pt idx="11049">-3500</cx:pt>
          <cx:pt idx="11050">-1250</cx:pt>
          <cx:pt idx="11051">-2000</cx:pt>
          <cx:pt idx="11052">-3000</cx:pt>
          <cx:pt idx="11053">-3500</cx:pt>
          <cx:pt idx="11054">-4250</cx:pt>
          <cx:pt idx="11055">-2000</cx:pt>
          <cx:pt idx="11056">-3000</cx:pt>
          <cx:pt idx="11057">-3000</cx:pt>
          <cx:pt idx="11058">-1500</cx:pt>
          <cx:pt idx="11059">-2500</cx:pt>
          <cx:pt idx="11060">-4500</cx:pt>
          <cx:pt idx="11061">-1500</cx:pt>
          <cx:pt idx="11062">-2500</cx:pt>
          <cx:pt idx="11063">-2000</cx:pt>
          <cx:pt idx="11064">-2500</cx:pt>
          <cx:pt idx="11065">-500</cx:pt>
          <cx:pt idx="11066">-1500</cx:pt>
          <cx:pt idx="11067">-1500</cx:pt>
          <cx:pt idx="11068">-2000</cx:pt>
          <cx:pt idx="11069">-5750</cx:pt>
          <cx:pt idx="11070">-3000</cx:pt>
          <cx:pt idx="11071">-5000</cx:pt>
          <cx:pt idx="11072">1500</cx:pt>
          <cx:pt idx="11073">2500</cx:pt>
          <cx:pt idx="11074">1500</cx:pt>
          <cx:pt idx="11075">2500</cx:pt>
          <cx:pt idx="11076">1000</cx:pt>
          <cx:pt idx="11077">2000</cx:pt>
          <cx:pt idx="11078">3000</cx:pt>
          <cx:pt idx="11079">-500</cx:pt>
          <cx:pt idx="11080">-2500</cx:pt>
          <cx:pt idx="11081">-2000</cx:pt>
          <cx:pt idx="11082">0</cx:pt>
          <cx:pt idx="11083">-500</cx:pt>
          <cx:pt idx="11084">-1250</cx:pt>
          <cx:pt idx="11085">500</cx:pt>
          <cx:pt idx="11086">-500</cx:pt>
          <cx:pt idx="11087">-1500</cx:pt>
          <cx:pt idx="11088">-750</cx:pt>
          <cx:pt idx="11089">-1500</cx:pt>
          <cx:pt idx="11090">-750</cx:pt>
          <cx:pt idx="11091">-1500</cx:pt>
          <cx:pt idx="11092">-750</cx:pt>
          <cx:pt idx="11093">-4250</cx:pt>
          <cx:pt idx="11094">-5750</cx:pt>
          <cx:pt idx="11095">-5750</cx:pt>
          <cx:pt idx="11096">-4000</cx:pt>
          <cx:pt idx="11097">-6750</cx:pt>
          <cx:pt idx="11098">-3500</cx:pt>
          <cx:pt idx="11099">-4250</cx:pt>
          <cx:pt idx="11100">-5000</cx:pt>
          <cx:pt idx="11101">-5750</cx:pt>
          <cx:pt idx="11102">-3500</cx:pt>
          <cx:pt idx="11103">-5000</cx:pt>
          <cx:pt idx="11104">-6750</cx:pt>
          <cx:pt idx="11105">-6750</cx:pt>
          <cx:pt idx="11106">-5250</cx:pt>
          <cx:pt idx="11107">-4250</cx:pt>
          <cx:pt idx="11108">-5750</cx:pt>
          <cx:pt idx="11109">-5750</cx:pt>
          <cx:pt idx="11110">-4000</cx:pt>
          <cx:pt idx="11111">-6750</cx:pt>
          <cx:pt idx="11112">-4250</cx:pt>
          <cx:pt idx="11113">-5750</cx:pt>
          <cx:pt idx="11114">-3500</cx:pt>
          <cx:pt idx="11115">-3500</cx:pt>
          <cx:pt idx="11116">-3500</cx:pt>
          <cx:pt idx="11117">-6500</cx:pt>
          <cx:pt idx="11118">-4250</cx:pt>
          <cx:pt idx="11119">-4250</cx:pt>
          <cx:pt idx="11120">-5000</cx:pt>
          <cx:pt idx="11121">-5750</cx:pt>
          <cx:pt idx="11122">-6750</cx:pt>
          <cx:pt idx="11123">-4500</cx:pt>
          <cx:pt idx="11124">-7750</cx:pt>
          <cx:pt idx="11125">-5000</cx:pt>
          <cx:pt idx="11126">-5000</cx:pt>
          <cx:pt idx="11127">-6750</cx:pt>
          <cx:pt idx="11128">-6750</cx:pt>
          <cx:pt idx="11129">-4000</cx:pt>
          <cx:pt idx="11130">-3500</cx:pt>
          <cx:pt idx="11131">-3500</cx:pt>
          <cx:pt idx="11132">-4250</cx:pt>
          <cx:pt idx="11133">-4250</cx:pt>
          <cx:pt idx="11134">-6500</cx:pt>
          <cx:pt idx="11135">-4250</cx:pt>
          <cx:pt idx="11136">-5000</cx:pt>
          <cx:pt idx="11137">-5000</cx:pt>
          <cx:pt idx="11138">-3500</cx:pt>
          <cx:pt idx="11139">-5000</cx:pt>
          <cx:pt idx="11140">-5750</cx:pt>
          <cx:pt idx="11141">-4000</cx:pt>
          <cx:pt idx="11142">-5750</cx:pt>
          <cx:pt idx="11143">-3000</cx:pt>
          <cx:pt idx="11144">-4250</cx:pt>
          <cx:pt idx="11145">-5000</cx:pt>
          <cx:pt idx="11146">-5000</cx:pt>
          <cx:pt idx="11147">-3000</cx:pt>
          <cx:pt idx="11148">-5000</cx:pt>
          <cx:pt idx="11149">-5750</cx:pt>
          <cx:pt idx="11150">-6750</cx:pt>
          <cx:pt idx="11151">-4500</cx:pt>
          <cx:pt idx="11152">-7750</cx:pt>
          <cx:pt idx="11153">-5000</cx:pt>
          <cx:pt idx="11154">-4250</cx:pt>
          <cx:pt idx="11155">-6750</cx:pt>
          <cx:pt idx="11156">-6750</cx:pt>
          <cx:pt idx="11157">-4000</cx:pt>
          <cx:pt idx="11158">-2000</cx:pt>
          <cx:pt idx="11159">-3000</cx:pt>
          <cx:pt idx="11160">-3500</cx:pt>
          <cx:pt idx="11161">-1250</cx:pt>
          <cx:pt idx="11162">-2500</cx:pt>
          <cx:pt idx="11163">-3500</cx:pt>
          <cx:pt idx="11164">-6500</cx:pt>
          <cx:pt idx="11165">-4250</cx:pt>
          <cx:pt idx="11166">-4250</cx:pt>
          <cx:pt idx="11167">-6750</cx:pt>
          <cx:pt idx="11168">-7750</cx:pt>
          <cx:pt idx="11169">-6750</cx:pt>
          <cx:pt idx="11170">-6750</cx:pt>
          <cx:pt idx="11171">-1250</cx:pt>
          <cx:pt idx="11172">-1250</cx:pt>
          <cx:pt idx="11173">-500</cx:pt>
          <cx:pt idx="11174">-500</cx:pt>
          <cx:pt idx="11175">-2000</cx:pt>
          <cx:pt idx="11176">-1250</cx:pt>
          <cx:pt idx="11177">750</cx:pt>
          <cx:pt idx="11178">0</cx:pt>
          <cx:pt idx="11179">2250</cx:pt>
          <cx:pt idx="11180">2000</cx:pt>
          <cx:pt idx="11181">1250</cx:pt>
          <cx:pt idx="11182">500</cx:pt>
          <cx:pt idx="11183">2750</cx:pt>
          <cx:pt idx="11184">2500</cx:pt>
          <cx:pt idx="11185">-1250</cx:pt>
          <cx:pt idx="11186">-3250</cx:pt>
          <cx:pt idx="11187">-500</cx:pt>
          <cx:pt idx="11188">-3250</cx:pt>
          <cx:pt idx="11189">0</cx:pt>
          <cx:pt idx="11190">0</cx:pt>
          <cx:pt idx="11191">500</cx:pt>
          <cx:pt idx="11192">250</cx:pt>
          <cx:pt idx="11193">500</cx:pt>
          <cx:pt idx="11194">-1250</cx:pt>
          <cx:pt idx="11195">-1250</cx:pt>
          <cx:pt idx="11196">-250</cx:pt>
          <cx:pt idx="11197">0</cx:pt>
          <cx:pt idx="11198">-2000</cx:pt>
          <cx:pt idx="11199">-3000</cx:pt>
          <cx:pt idx="11200">-2000</cx:pt>
          <cx:pt idx="11201">-5000</cx:pt>
          <cx:pt idx="11202">-5000</cx:pt>
          <cx:pt idx="11203">-3500</cx:pt>
          <cx:pt idx="11204">-1250</cx:pt>
          <cx:pt idx="11205">-500</cx:pt>
          <cx:pt idx="11206">-4500</cx:pt>
          <cx:pt idx="11207">-5750</cx:pt>
          <cx:pt idx="11208">-7250</cx:pt>
          <cx:pt idx="11209">-3750</cx:pt>
          <cx:pt idx="11210">-4250</cx:pt>
          <cx:pt idx="11211">-3000</cx:pt>
          <cx:pt idx="11212">-4250</cx:pt>
          <cx:pt idx="11213">-4250</cx:pt>
          <cx:pt idx="11214">-2750</cx:pt>
          <cx:pt idx="11215">-1250</cx:pt>
          <cx:pt idx="11216">-500</cx:pt>
          <cx:pt idx="11217">-3000</cx:pt>
          <cx:pt idx="11218">-2000</cx:pt>
          <cx:pt idx="11219">-2500</cx:pt>
          <cx:pt idx="11220">-4250</cx:pt>
          <cx:pt idx="11221">-4250</cx:pt>
          <cx:pt idx="11222">-5000</cx:pt>
          <cx:pt idx="11223">-5000</cx:pt>
          <cx:pt idx="11224">-3500</cx:pt>
          <cx:pt idx="11225">-5000</cx:pt>
          <cx:pt idx="11226">-5750</cx:pt>
          <cx:pt idx="11227">-5000</cx:pt>
          <cx:pt idx="11228">0</cx:pt>
          <cx:pt idx="11229">750</cx:pt>
          <cx:pt idx="11230">-500</cx:pt>
          <cx:pt idx="11231">-5000</cx:pt>
          <cx:pt idx="11232">-5000</cx:pt>
          <cx:pt idx="11233">-5000</cx:pt>
          <cx:pt idx="11234">-5000</cx:pt>
          <cx:pt idx="11235">-5000</cx:pt>
          <cx:pt idx="11236">-5000</cx:pt>
          <cx:pt idx="11237">-5000</cx:pt>
          <cx:pt idx="11238">-5000</cx:pt>
          <cx:pt idx="11239">-5000</cx:pt>
          <cx:pt idx="11240">-5750</cx:pt>
          <cx:pt idx="11241">-5750</cx:pt>
          <cx:pt idx="11242">-5750</cx:pt>
          <cx:pt idx="11243">-5750</cx:pt>
          <cx:pt idx="11244">-5750</cx:pt>
          <cx:pt idx="11245">-5000</cx:pt>
          <cx:pt idx="11246">-5000</cx:pt>
          <cx:pt idx="11247">-5000</cx:pt>
          <cx:pt idx="11248">-5000</cx:pt>
          <cx:pt idx="11249">-5000</cx:pt>
          <cx:pt idx="11250">-5000</cx:pt>
          <cx:pt idx="11251">-12500</cx:pt>
          <cx:pt idx="11252">-5750</cx:pt>
          <cx:pt idx="11253">-9500</cx:pt>
          <cx:pt idx="11254">-8250</cx:pt>
          <cx:pt idx="11255">-4250</cx:pt>
          <cx:pt idx="11256">-2500</cx:pt>
          <cx:pt idx="11257">-3000</cx:pt>
          <cx:pt idx="11258">-5000</cx:pt>
          <cx:pt idx="11259">-2500</cx:pt>
          <cx:pt idx="11260">-3500</cx:pt>
          <cx:pt idx="11261">-4250</cx:pt>
          <cx:pt idx="11262">-2000</cx:pt>
          <cx:pt idx="11263">-2500</cx:pt>
          <cx:pt idx="11264">-3000</cx:pt>
          <cx:pt idx="11265">-5000</cx:pt>
          <cx:pt idx="11266">-2500</cx:pt>
          <cx:pt idx="11267">-2500</cx:pt>
          <cx:pt idx="11268">-3500</cx:pt>
          <cx:pt idx="11269">-5750</cx:pt>
          <cx:pt idx="11270">-3500</cx:pt>
          <cx:pt idx="11271">-3500</cx:pt>
          <cx:pt idx="11272">-14500</cx:pt>
          <cx:pt idx="11273">-9500</cx:pt>
          <cx:pt idx="11274">-3000</cx:pt>
          <cx:pt idx="11275">-2500</cx:pt>
          <cx:pt idx="11276">-5000</cx:pt>
          <cx:pt idx="11277">-5000</cx:pt>
          <cx:pt idx="11278">-5000</cx:pt>
          <cx:pt idx="11279">-5000</cx:pt>
          <cx:pt idx="11280">-3000</cx:pt>
          <cx:pt idx="11281">-3000</cx:pt>
          <cx:pt idx="11282">-2000</cx:pt>
          <cx:pt idx="11283">-3000</cx:pt>
          <cx:pt idx="11284">-2000</cx:pt>
          <cx:pt idx="11285">-4500</cx:pt>
          <cx:pt idx="11286">-250</cx:pt>
          <cx:pt idx="11287">500</cx:pt>
          <cx:pt idx="11288">-4500</cx:pt>
          <cx:pt idx="11289">-4500</cx:pt>
          <cx:pt idx="11290">-1250</cx:pt>
          <cx:pt idx="11291">-3250</cx:pt>
          <cx:pt idx="11292">-500</cx:pt>
          <cx:pt idx="11293">-2000</cx:pt>
          <cx:pt idx="11294">-2000</cx:pt>
          <cx:pt idx="11295">-2500</cx:pt>
          <cx:pt idx="11296">-2000</cx:pt>
          <cx:pt idx="11297">-1250</cx:pt>
          <cx:pt idx="11298">-2500</cx:pt>
          <cx:pt idx="11299">-3500</cx:pt>
          <cx:pt idx="11300">-3500</cx:pt>
          <cx:pt idx="11301">-3000</cx:pt>
          <cx:pt idx="11302">-3500</cx:pt>
          <cx:pt idx="11303">-5000</cx:pt>
          <cx:pt idx="11304">-5000</cx:pt>
          <cx:pt idx="11305">-250</cx:pt>
          <cx:pt idx="11306">-2000</cx:pt>
          <cx:pt idx="11307">500</cx:pt>
          <cx:pt idx="11308">-1250</cx:pt>
          <cx:pt idx="11309">-750</cx:pt>
          <cx:pt idx="11310">-500</cx:pt>
          <cx:pt idx="11311">-4250</cx:pt>
          <cx:pt idx="11312">-3500</cx:pt>
          <cx:pt idx="11313">-5000</cx:pt>
          <cx:pt idx="11314">-3500</cx:pt>
          <cx:pt idx="11315">-500</cx:pt>
          <cx:pt idx="11316">-750</cx:pt>
          <cx:pt idx="11317">250</cx:pt>
          <cx:pt idx="11318">-500</cx:pt>
          <cx:pt idx="11319">-3500</cx:pt>
          <cx:pt idx="11320">-3000</cx:pt>
          <cx:pt idx="11321">-3750</cx:pt>
          <cx:pt idx="11322">-3250</cx:pt>
          <cx:pt idx="11323">-3750</cx:pt>
          <cx:pt idx="11324">-3750</cx:pt>
          <cx:pt idx="11325">-5750</cx:pt>
          <cx:pt idx="11326">-1000</cx:pt>
          <cx:pt idx="11327">-5000</cx:pt>
          <cx:pt idx="11328">-3750</cx:pt>
          <cx:pt idx="11329">-6500</cx:pt>
          <cx:pt idx="11330">-3500</cx:pt>
          <cx:pt idx="11331">-7250</cx:pt>
          <cx:pt idx="11332">-5750</cx:pt>
          <cx:pt idx="11333">-5750</cx:pt>
          <cx:pt idx="11334">-5750</cx:pt>
          <cx:pt idx="11335">-6500</cx:pt>
          <cx:pt idx="11336">-6500</cx:pt>
          <cx:pt idx="11337">-8250</cx:pt>
          <cx:pt idx="11338">-8250</cx:pt>
          <cx:pt idx="11339">-12500</cx:pt>
          <cx:pt idx="11340">-12500</cx:pt>
          <cx:pt idx="11341">-9500</cx:pt>
          <cx:pt idx="11342">-12500</cx:pt>
          <cx:pt idx="11343">-8250</cx:pt>
          <cx:pt idx="11344">-12500</cx:pt>
          <cx:pt idx="11345">-12500</cx:pt>
          <cx:pt idx="11346">-12500</cx:pt>
          <cx:pt idx="11347">-12500</cx:pt>
          <cx:pt idx="11348">-12500</cx:pt>
          <cx:pt idx="11349">-10750</cx:pt>
          <cx:pt idx="11350">-1250</cx:pt>
          <cx:pt idx="11351">-500</cx:pt>
          <cx:pt idx="11352">-750</cx:pt>
          <cx:pt idx="11353">-2000</cx:pt>
          <cx:pt idx="11354">-3000</cx:pt>
          <cx:pt idx="11355">-2000</cx:pt>
          <cx:pt idx="11356">-2500</cx:pt>
          <cx:pt idx="11357">-1500</cx:pt>
          <cx:pt idx="11358">-2500</cx:pt>
          <cx:pt idx="11359">-1500</cx:pt>
          <cx:pt idx="11360">-2500</cx:pt>
          <cx:pt idx="11361">-2000</cx:pt>
          <cx:pt idx="11362">-2500</cx:pt>
          <cx:pt idx="11363">-500</cx:pt>
          <cx:pt idx="11364">-1500</cx:pt>
          <cx:pt idx="11365">-750</cx:pt>
          <cx:pt idx="11366">0</cx:pt>
          <cx:pt idx="11367">-250</cx:pt>
          <cx:pt idx="11368">750</cx:pt>
          <cx:pt idx="11369">0</cx:pt>
          <cx:pt idx="11370">750</cx:pt>
          <cx:pt idx="11371">-5000</cx:pt>
          <cx:pt idx="11372">-5000</cx:pt>
          <cx:pt idx="11373">-4500</cx:pt>
          <cx:pt idx="11374">-5000</cx:pt>
          <cx:pt idx="11375">-4500</cx:pt>
          <cx:pt idx="11376">-5000</cx:pt>
          <cx:pt idx="11377">-3750</cx:pt>
          <cx:pt idx="11378">-750</cx:pt>
          <cx:pt idx="11379">-4500</cx:pt>
          <cx:pt idx="11380">-1500</cx:pt>
          <cx:pt idx="11381">-500</cx:pt>
          <cx:pt idx="11382">-1250</cx:pt>
          <cx:pt idx="11383">-3250</cx:pt>
          <cx:pt idx="11384">-2500</cx:pt>
          <cx:pt idx="11385">-2500</cx:pt>
          <cx:pt idx="11386">-2000</cx:pt>
          <cx:pt idx="11387">-1500</cx:pt>
          <cx:pt idx="11388">-2000</cx:pt>
          <cx:pt idx="11389">-1500</cx:pt>
          <cx:pt idx="11390">-1250</cx:pt>
          <cx:pt idx="11391">-750</cx:pt>
          <cx:pt idx="11392">-2500</cx:pt>
          <cx:pt idx="11393">-4500</cx:pt>
          <cx:pt idx="11394">-2000</cx:pt>
          <cx:pt idx="11395">-1500</cx:pt>
          <cx:pt idx="11396">-1500</cx:pt>
          <cx:pt idx="11397">-750</cx:pt>
          <cx:pt idx="11398">-2000</cx:pt>
          <cx:pt idx="11399">0</cx:pt>
          <cx:pt idx="11400">-250</cx:pt>
          <cx:pt idx="11401">-1250</cx:pt>
          <cx:pt idx="11402">750</cx:pt>
          <cx:pt idx="11403">500</cx:pt>
          <cx:pt idx="11404">-750</cx:pt>
          <cx:pt idx="11405">-5000</cx:pt>
          <cx:pt idx="11406">-5000</cx:pt>
          <cx:pt idx="11407">0</cx:pt>
          <cx:pt idx="11408">250</cx:pt>
          <cx:pt idx="11409">500</cx:pt>
          <cx:pt idx="11410">-2500</cx:pt>
          <cx:pt idx="11411">-2500</cx:pt>
          <cx:pt idx="11412">-3500</cx:pt>
          <cx:pt idx="11413">-3000</cx:pt>
          <cx:pt idx="11414">-3500</cx:pt>
          <cx:pt idx="11415">-3750</cx:pt>
          <cx:pt idx="11416">-3250</cx:pt>
          <cx:pt idx="11417">-5000</cx:pt>
          <cx:pt idx="11418">-5000</cx:pt>
          <cx:pt idx="11419">-5000</cx:pt>
          <cx:pt idx="11420">-5000</cx:pt>
          <cx:pt idx="11421">-5000</cx:pt>
          <cx:pt idx="11422">-5000</cx:pt>
          <cx:pt idx="11423">-2000</cx:pt>
          <cx:pt idx="11424">-1500</cx:pt>
          <cx:pt idx="11425">-3000</cx:pt>
          <cx:pt idx="11426">-2500</cx:pt>
          <cx:pt idx="11427">-4500</cx:pt>
          <cx:pt idx="11428">-4500</cx:pt>
          <cx:pt idx="11429">-3750</cx:pt>
          <cx:pt idx="11430">250</cx:pt>
          <cx:pt idx="11431">-1250</cx:pt>
          <cx:pt idx="11432">500</cx:pt>
          <cx:pt idx="11433">-750</cx:pt>
          <cx:pt idx="11434">-4250</cx:pt>
          <cx:pt idx="11435">-5000</cx:pt>
          <cx:pt idx="11436">-5000</cx:pt>
          <cx:pt idx="11437">-5000</cx:pt>
          <cx:pt idx="11438">-5000</cx:pt>
          <cx:pt idx="11439">0</cx:pt>
          <cx:pt idx="11440">250</cx:pt>
          <cx:pt idx="11441">-500</cx:pt>
          <cx:pt idx="11442">500</cx:pt>
          <cx:pt idx="11443">750</cx:pt>
          <cx:pt idx="11444">-500</cx:pt>
          <cx:pt idx="11445">-1500</cx:pt>
          <cx:pt idx="11446">-1250</cx:pt>
          <cx:pt idx="11447">-2000</cx:pt>
          <cx:pt idx="11448">-3000</cx:pt>
          <cx:pt idx="11449">-1250</cx:pt>
          <cx:pt idx="11450">-2500</cx:pt>
          <cx:pt idx="11451">-4250</cx:pt>
          <cx:pt idx="11452">-3000</cx:pt>
          <cx:pt idx="11453">-5000</cx:pt>
          <cx:pt idx="11454">-1250</cx:pt>
          <cx:pt idx="11455">-750</cx:pt>
          <cx:pt idx="11456">-2000</cx:pt>
          <cx:pt idx="11457">-2750</cx:pt>
          <cx:pt idx="11458">0</cx:pt>
          <cx:pt idx="11459">-3750</cx:pt>
          <cx:pt idx="11460">-6500</cx:pt>
          <cx:pt idx="11461">-4250</cx:pt>
          <cx:pt idx="11462">-3000</cx:pt>
          <cx:pt idx="11463">-3000</cx:pt>
          <cx:pt idx="11464">-1250</cx:pt>
          <cx:pt idx="11465">-2500</cx:pt>
          <cx:pt idx="11466">-2000</cx:pt>
          <cx:pt idx="11467">-1500</cx:pt>
          <cx:pt idx="11468">-2500</cx:pt>
          <cx:pt idx="11469">-2000</cx:pt>
          <cx:pt idx="11470">-2000</cx:pt>
          <cx:pt idx="11471">-2000</cx:pt>
          <cx:pt idx="11472">-3000</cx:pt>
          <cx:pt idx="11473">-3000</cx:pt>
          <cx:pt idx="11474">-2500</cx:pt>
          <cx:pt idx="11475">-5000</cx:pt>
          <cx:pt idx="11476">-2500</cx:pt>
          <cx:pt idx="11477">-3000</cx:pt>
          <cx:pt idx="11478">-3000</cx:pt>
          <cx:pt idx="11479">-2500</cx:pt>
          <cx:pt idx="11480">-7250</cx:pt>
          <cx:pt idx="11481">-7250</cx:pt>
          <cx:pt idx="11482">-2000</cx:pt>
          <cx:pt idx="11483">-3250</cx:pt>
          <cx:pt idx="11484">-1500</cx:pt>
          <cx:pt idx="11485">-2000</cx:pt>
          <cx:pt idx="11486">-1500</cx:pt>
          <cx:pt idx="11487">-3000</cx:pt>
          <cx:pt idx="11488">-3000</cx:pt>
          <cx:pt idx="11489">-1250</cx:pt>
          <cx:pt idx="11490">-2000</cx:pt>
          <cx:pt idx="11491">-1500</cx:pt>
          <cx:pt idx="11492">-750</cx:pt>
          <cx:pt idx="11493">0</cx:pt>
          <cx:pt idx="11494">750</cx:pt>
          <cx:pt idx="11495">500</cx:pt>
          <cx:pt idx="11496">-2000</cx:pt>
          <cx:pt idx="11497">-2500</cx:pt>
          <cx:pt idx="11498">-1500</cx:pt>
          <cx:pt idx="11499">-2500</cx:pt>
          <cx:pt idx="11500">-1250</cx:pt>
          <cx:pt idx="11501">-2000</cx:pt>
          <cx:pt idx="11502">-750</cx:pt>
          <cx:pt idx="11503">-1500</cx:pt>
          <cx:pt idx="11504">-3750</cx:pt>
          <cx:pt idx="11505">-750</cx:pt>
          <cx:pt idx="11506">-4500</cx:pt>
          <cx:pt idx="11507">-1500</cx:pt>
          <cx:pt idx="11508">-500</cx:pt>
          <cx:pt idx="11509">-3250</cx:pt>
          <cx:pt idx="11510">-1250</cx:pt>
          <cx:pt idx="11511">-750</cx:pt>
          <cx:pt idx="11512">-1250</cx:pt>
          <cx:pt idx="11513">-3750</cx:pt>
          <cx:pt idx="11514">-1500</cx:pt>
          <cx:pt idx="11515">-250</cx:pt>
          <cx:pt idx="11516">-750</cx:pt>
          <cx:pt idx="11517">-3750</cx:pt>
          <cx:pt idx="11518">-1500</cx:pt>
          <cx:pt idx="11519">-2000</cx:pt>
          <cx:pt idx="11520">-2500</cx:pt>
          <cx:pt idx="11521">-2500</cx:pt>
          <cx:pt idx="11522">-3000</cx:pt>
          <cx:pt idx="11523">-2000</cx:pt>
          <cx:pt idx="11524">-4250</cx:pt>
          <cx:pt idx="11525">-5750</cx:pt>
          <cx:pt idx="11526">-2500</cx:pt>
          <cx:pt idx="11527">-2500</cx:pt>
          <cx:pt idx="11528">-5000</cx:pt>
          <cx:pt idx="11529">-3000</cx:pt>
          <cx:pt idx="11530">-5000</cx:pt>
          <cx:pt idx="11531">-3000</cx:pt>
          <cx:pt idx="11532">-5000</cx:pt>
          <cx:pt idx="11533">-3000</cx:pt>
          <cx:pt idx="11534">1500</cx:pt>
          <cx:pt idx="11535">2500</cx:pt>
          <cx:pt idx="11536">-1250</cx:pt>
          <cx:pt idx="11537">-750</cx:pt>
          <cx:pt idx="11538">-2000</cx:pt>
          <cx:pt idx="11539">0</cx:pt>
          <cx:pt idx="11540">-2750</cx:pt>
          <cx:pt idx="11541">-2000</cx:pt>
          <cx:pt idx="11542">-2000</cx:pt>
          <cx:pt idx="11543">-3000</cx:pt>
          <cx:pt idx="11544">-3000</cx:pt>
          <cx:pt idx="11545">-250</cx:pt>
          <cx:pt idx="11546">500</cx:pt>
          <cx:pt idx="11547">1000</cx:pt>
          <cx:pt idx="11548">-750</cx:pt>
          <cx:pt idx="11549">-1500</cx:pt>
          <cx:pt idx="11550">0</cx:pt>
          <cx:pt idx="11551">-2000</cx:pt>
          <cx:pt idx="11552">-3000</cx:pt>
          <cx:pt idx="11553">-3500</cx:pt>
          <cx:pt idx="11554">-5750</cx:pt>
          <cx:pt idx="11555">-5750</cx:pt>
          <cx:pt idx="11556">-5000</cx:pt>
          <cx:pt idx="11557">-5000</cx:pt>
          <cx:pt idx="11558">-6500</cx:pt>
          <cx:pt idx="11559">-6500</cx:pt>
          <cx:pt idx="11560">-5750</cx:pt>
          <cx:pt idx="11561">-5750</cx:pt>
          <cx:pt idx="11562">-5000</cx:pt>
          <cx:pt idx="11563">-5000</cx:pt>
          <cx:pt idx="11564">-8250</cx:pt>
          <cx:pt idx="11565">-12500</cx:pt>
          <cx:pt idx="11566">-12500</cx:pt>
          <cx:pt idx="11567">-12500</cx:pt>
          <cx:pt idx="11568">-12500</cx:pt>
          <cx:pt idx="11569">-12500</cx:pt>
          <cx:pt idx="11570">-2500</cx:pt>
          <cx:pt idx="11571">-2500</cx:pt>
          <cx:pt idx="11572">-1500</cx:pt>
          <cx:pt idx="11573">-2000</cx:pt>
          <cx:pt idx="11574">-3000</cx:pt>
          <cx:pt idx="11575">-3000</cx:pt>
          <cx:pt idx="11576">-2500</cx:pt>
          <cx:pt idx="11577">-2000</cx:pt>
          <cx:pt idx="11578">-3500</cx:pt>
          <cx:pt idx="11579">-3000</cx:pt>
          <cx:pt idx="11580">-2000</cx:pt>
          <cx:pt idx="11581">-2000</cx:pt>
          <cx:pt idx="11582">-500</cx:pt>
          <cx:pt idx="11583">-250</cx:pt>
          <cx:pt idx="11584">0</cx:pt>
          <cx:pt idx="11585">-500</cx:pt>
          <cx:pt idx="11586">500</cx:pt>
          <cx:pt idx="11587">-250</cx:pt>
          <cx:pt idx="11588">1000</cx:pt>
          <cx:pt idx="11589">1000</cx:pt>
          <cx:pt idx="11590">1000</cx:pt>
          <cx:pt idx="11591">250</cx:pt>
          <cx:pt idx="11592">0</cx:pt>
          <cx:pt idx="11593">-1250</cx:pt>
          <cx:pt idx="11594">-750</cx:pt>
          <cx:pt idx="11595">-2000</cx:pt>
          <cx:pt idx="11596">-2000</cx:pt>
          <cx:pt idx="11597">-5000</cx:pt>
          <cx:pt idx="11598">-4500</cx:pt>
          <cx:pt idx="11599">-1250</cx:pt>
          <cx:pt idx="11600">-750</cx:pt>
          <cx:pt idx="11601">-2000</cx:pt>
          <cx:pt idx="11602">-2000</cx:pt>
          <cx:pt idx="11603">-5000</cx:pt>
          <cx:pt idx="11604">-4500</cx:pt>
          <cx:pt idx="11605">-1250</cx:pt>
          <cx:pt idx="11606">-250</cx:pt>
          <cx:pt idx="11607">-2000</cx:pt>
          <cx:pt idx="11608">-750</cx:pt>
          <cx:pt idx="11609">-1250</cx:pt>
          <cx:pt idx="11610">-500</cx:pt>
          <cx:pt idx="11611">-2000</cx:pt>
          <cx:pt idx="11612">-750</cx:pt>
          <cx:pt idx="11613">-5000</cx:pt>
          <cx:pt idx="11614">-250</cx:pt>
          <cx:pt idx="11615">-250</cx:pt>
          <cx:pt idx="11616">-750</cx:pt>
          <cx:pt idx="11617">-1250</cx:pt>
          <cx:pt idx="11618">-1500</cx:pt>
          <cx:pt idx="11619">-1500</cx:pt>
          <cx:pt idx="11620">-750</cx:pt>
          <cx:pt idx="11621">-1250</cx:pt>
          <cx:pt idx="11622">-1500</cx:pt>
          <cx:pt idx="11623">-750</cx:pt>
          <cx:pt idx="11624">1500</cx:pt>
          <cx:pt idx="11625">250</cx:pt>
          <cx:pt idx="11626">2500</cx:pt>
          <cx:pt idx="11627">1750</cx:pt>
          <cx:pt idx="11628">250</cx:pt>
          <cx:pt idx="11629">-3000</cx:pt>
          <cx:pt idx="11630">-3000</cx:pt>
          <cx:pt idx="11631">-3500</cx:pt>
          <cx:pt idx="11632">-3500</cx:pt>
          <cx:pt idx="11633">-6750</cx:pt>
          <cx:pt idx="11634">-3000</cx:pt>
          <cx:pt idx="11635">-5750</cx:pt>
          <cx:pt idx="11636">-10750</cx:pt>
          <cx:pt idx="11637">-9250</cx:pt>
          <cx:pt idx="11638">-1500</cx:pt>
          <cx:pt idx="11639">-2500</cx:pt>
          <cx:pt idx="11640">-1250</cx:pt>
          <cx:pt idx="11641">-1250</cx:pt>
          <cx:pt idx="11642">-2500</cx:pt>
          <cx:pt idx="11643">-1500</cx:pt>
          <cx:pt idx="11644">-2500</cx:pt>
          <cx:pt idx="11645">-4500</cx:pt>
          <cx:pt idx="11646">-500</cx:pt>
          <cx:pt idx="11647">-1500</cx:pt>
          <cx:pt idx="11648">-250</cx:pt>
          <cx:pt idx="11649">-1250</cx:pt>
          <cx:pt idx="11650">-1250</cx:pt>
          <cx:pt idx="11651">-1500</cx:pt>
          <cx:pt idx="11652">-1250</cx:pt>
          <cx:pt idx="11653">-1250</cx:pt>
          <cx:pt idx="11654">-500</cx:pt>
          <cx:pt idx="11655">-250</cx:pt>
          <cx:pt idx="11656">250</cx:pt>
          <cx:pt idx="11657">-750</cx:pt>
          <cx:pt idx="11658">-1500</cx:pt>
          <cx:pt idx="11659">-500</cx:pt>
          <cx:pt idx="11660">250</cx:pt>
          <cx:pt idx="11661">-4500</cx:pt>
          <cx:pt idx="11662">-9250</cx:pt>
          <cx:pt idx="11663">-1250</cx:pt>
          <cx:pt idx="11664">-3750</cx:pt>
          <cx:pt idx="11665">-1250</cx:pt>
          <cx:pt idx="11666">-250</cx:pt>
          <cx:pt idx="11667">250</cx:pt>
          <cx:pt idx="11668">-3500</cx:pt>
          <cx:pt idx="11669">-3000</cx:pt>
          <cx:pt idx="11670">-3500</cx:pt>
          <cx:pt idx="11671">-3500</cx:pt>
          <cx:pt idx="11672">-5000</cx:pt>
          <cx:pt idx="11673">-5000</cx:pt>
          <cx:pt idx="11674">-5000</cx:pt>
          <cx:pt idx="11675">-5000</cx:pt>
          <cx:pt idx="11676">-500</cx:pt>
          <cx:pt idx="11677">1000</cx:pt>
          <cx:pt idx="11678">500</cx:pt>
          <cx:pt idx="11679">-2000</cx:pt>
          <cx:pt idx="11680">-3000</cx:pt>
          <cx:pt idx="11681">-1500</cx:pt>
          <cx:pt idx="11682">-3000</cx:pt>
          <cx:pt idx="11683">-3500</cx:pt>
          <cx:pt idx="11684">-6750</cx:pt>
          <cx:pt idx="11685">-3000</cx:pt>
          <cx:pt idx="11686">-5000</cx:pt>
          <cx:pt idx="11687">-19750</cx:pt>
          <cx:pt idx="11688">-750</cx:pt>
          <cx:pt idx="11689">-250</cx:pt>
          <cx:pt idx="11690">-2000</cx:pt>
          <cx:pt idx="11691">-1500</cx:pt>
          <cx:pt idx="11692">-3500</cx:pt>
          <cx:pt idx="11693">-2500</cx:pt>
          <cx:pt idx="11694">-250</cx:pt>
          <cx:pt idx="11695">-250</cx:pt>
          <cx:pt idx="11696">-750</cx:pt>
          <cx:pt idx="11697">-250</cx:pt>
          <cx:pt idx="11698">-1500</cx:pt>
          <cx:pt idx="11699">-750</cx:pt>
          <cx:pt idx="11700">1000</cx:pt>
          <cx:pt idx="11701">-250</cx:pt>
          <cx:pt idx="11702">-1500</cx:pt>
          <cx:pt idx="11703">-1500</cx:pt>
          <cx:pt idx="11704">-1250</cx:pt>
          <cx:pt idx="11705">-1500</cx:pt>
          <cx:pt idx="11706">-1250</cx:pt>
          <cx:pt idx="11707">-2000</cx:pt>
          <cx:pt idx="11708">-1500</cx:pt>
          <cx:pt idx="11709">-3000</cx:pt>
          <cx:pt idx="11710">-2000</cx:pt>
          <cx:pt idx="11711">-3000</cx:pt>
          <cx:pt idx="11712">-2000</cx:pt>
          <cx:pt idx="11713">-2500</cx:pt>
          <cx:pt idx="11714">-2000</cx:pt>
          <cx:pt idx="11715">-1250</cx:pt>
          <cx:pt idx="11716">-3000</cx:pt>
          <cx:pt idx="11717">-2000</cx:pt>
          <cx:pt idx="11718">-3000</cx:pt>
          <cx:pt idx="11719">-2500</cx:pt>
          <cx:pt idx="11720">-4500</cx:pt>
          <cx:pt idx="11721">-4500</cx:pt>
          <cx:pt idx="11722">-7250</cx:pt>
          <cx:pt idx="11723">-7250</cx:pt>
          <cx:pt idx="11724">-7250</cx:pt>
          <cx:pt idx="11725">-7250</cx:pt>
          <cx:pt idx="11726">-14500</cx:pt>
          <cx:pt idx="11727">-9500</cx:pt>
          <cx:pt idx="11728">-9500</cx:pt>
          <cx:pt idx="11729">-9500</cx:pt>
          <cx:pt idx="11730">-9500</cx:pt>
          <cx:pt idx="11731">-9500</cx:pt>
          <cx:pt idx="11732">-10750</cx:pt>
          <cx:pt idx="11733">-9500</cx:pt>
          <cx:pt idx="11734">-9500</cx:pt>
          <cx:pt idx="11735">-12500</cx:pt>
          <cx:pt idx="11736">-750</cx:pt>
          <cx:pt idx="11737">-2500</cx:pt>
          <cx:pt idx="11738">-250</cx:pt>
          <cx:pt idx="11739">-5000</cx:pt>
          <cx:pt idx="11740">-4500</cx:pt>
          <cx:pt idx="11741">-5000</cx:pt>
          <cx:pt idx="11742">-5000</cx:pt>
          <cx:pt idx="11743">-5000</cx:pt>
          <cx:pt idx="11744">-4500</cx:pt>
          <cx:pt idx="11745">-3750</cx:pt>
          <cx:pt idx="11746">-3750</cx:pt>
          <cx:pt idx="11747">-5000</cx:pt>
          <cx:pt idx="11748">-4500</cx:pt>
          <cx:pt idx="11749">-5000</cx:pt>
          <cx:pt idx="11750">-3250</cx:pt>
          <cx:pt idx="11751">-2750</cx:pt>
          <cx:pt idx="11752">-10750</cx:pt>
          <cx:pt idx="11753">-9500</cx:pt>
          <cx:pt idx="11754">-5750</cx:pt>
          <cx:pt idx="11755">-3750</cx:pt>
          <cx:pt idx="11756">-4500</cx:pt>
          <cx:pt idx="11757">-4500</cx:pt>
          <cx:pt idx="11758">-5000</cx:pt>
          <cx:pt idx="11759">-5000</cx:pt>
          <cx:pt idx="11760">-5000</cx:pt>
          <cx:pt idx="11761">-5750</cx:pt>
          <cx:pt idx="11762">-5000</cx:pt>
          <cx:pt idx="11763">-7250</cx:pt>
          <cx:pt idx="11764">-6500</cx:pt>
          <cx:pt idx="11765">-2750</cx:pt>
          <cx:pt idx="11766">-2750</cx:pt>
          <cx:pt idx="11767">-3000</cx:pt>
          <cx:pt idx="11768">-3750</cx:pt>
          <cx:pt idx="11769">-3750</cx:pt>
          <cx:pt idx="11770">-4500</cx:pt>
          <cx:pt idx="11771">-3750</cx:pt>
          <cx:pt idx="11772">-4500</cx:pt>
          <cx:pt idx="11773">-3500</cx:pt>
          <cx:pt idx="11774">-4250</cx:pt>
          <cx:pt idx="11775">-6500</cx:pt>
          <cx:pt idx="11776">-6500</cx:pt>
          <cx:pt idx="11777">-6750</cx:pt>
          <cx:pt idx="11778">-6750</cx:pt>
          <cx:pt idx="11779">-6750</cx:pt>
          <cx:pt idx="11780">-8250</cx:pt>
          <cx:pt idx="11781">-750</cx:pt>
          <cx:pt idx="11782">-2500</cx:pt>
          <cx:pt idx="11783">-1500</cx:pt>
          <cx:pt idx="11784">-1500</cx:pt>
          <cx:pt idx="11785">-2500</cx:pt>
          <cx:pt idx="11786">-1500</cx:pt>
          <cx:pt idx="11787">-3500</cx:pt>
          <cx:pt idx="11788">-2000</cx:pt>
          <cx:pt idx="11789">-5000</cx:pt>
          <cx:pt idx="11790">-2000</cx:pt>
          <cx:pt idx="11791">-2000</cx:pt>
          <cx:pt idx="11792">-2000</cx:pt>
          <cx:pt idx="11793">-2000</cx:pt>
          <cx:pt idx="11794">-2000</cx:pt>
          <cx:pt idx="11795">-3500</cx:pt>
          <cx:pt idx="11796">-3500</cx:pt>
          <cx:pt idx="11797">-750</cx:pt>
          <cx:pt idx="11798">-1500</cx:pt>
          <cx:pt idx="11799">-7250</cx:pt>
          <cx:pt idx="11800">-6500</cx:pt>
          <cx:pt idx="11801">-5750</cx:pt>
          <cx:pt idx="11802">-5000</cx:pt>
          <cx:pt idx="11803">-5750</cx:pt>
          <cx:pt idx="11804">-3500</cx:pt>
          <cx:pt idx="11805">-5000</cx:pt>
          <cx:pt idx="11806">-5750</cx:pt>
          <cx:pt idx="11807">-5750</cx:pt>
          <cx:pt idx="11808">-3500</cx:pt>
          <cx:pt idx="11809">-6500</cx:pt>
          <cx:pt idx="11810">-3500</cx:pt>
          <cx:pt idx="11811">-6500</cx:pt>
          <cx:pt idx="11812">-7250</cx:pt>
          <cx:pt idx="11813">-750</cx:pt>
          <cx:pt idx="11814">-1500</cx:pt>
          <cx:pt idx="11815">-250</cx:pt>
          <cx:pt idx="11816">-3250</cx:pt>
          <cx:pt idx="11817">-2000</cx:pt>
          <cx:pt idx="11818">-6750</cx:pt>
          <cx:pt idx="11819">-6750</cx:pt>
          <cx:pt idx="11820">-3500</cx:pt>
          <cx:pt idx="11821">-5000</cx:pt>
          <cx:pt idx="11822">-5750</cx:pt>
          <cx:pt idx="11823">-10750</cx:pt>
          <cx:pt idx="11824">-4000</cx:pt>
          <cx:pt idx="11825">-3500</cx:pt>
          <cx:pt idx="11826">-4250</cx:pt>
          <cx:pt idx="11827">-4250</cx:pt>
          <cx:pt idx="11828">-5000</cx:pt>
          <cx:pt idx="11829">-5750</cx:pt>
          <cx:pt idx="11830">-5750</cx:pt>
          <cx:pt idx="11831">-4500</cx:pt>
          <cx:pt idx="11832">-4500</cx:pt>
          <cx:pt idx="11833">-4500</cx:pt>
          <cx:pt idx="11834">-2000</cx:pt>
          <cx:pt idx="11835">-5000</cx:pt>
          <cx:pt idx="11836">-2000</cx:pt>
          <cx:pt idx="11837">-5000</cx:pt>
          <cx:pt idx="11838">-2500</cx:pt>
          <cx:pt idx="11839">-3000</cx:pt>
          <cx:pt idx="11840">-3500</cx:pt>
          <cx:pt idx="11841">-5000</cx:pt>
          <cx:pt idx="11842">-3000</cx:pt>
          <cx:pt idx="11843">-3500</cx:pt>
          <cx:pt idx="11844">-750</cx:pt>
          <cx:pt idx="11845">-1500</cx:pt>
          <cx:pt idx="11846">0</cx:pt>
          <cx:pt idx="11847">-2000</cx:pt>
          <cx:pt idx="11848">-750</cx:pt>
          <cx:pt idx="11849">-1500</cx:pt>
          <cx:pt idx="11850">-3500</cx:pt>
          <cx:pt idx="11851">-750</cx:pt>
          <cx:pt idx="11852">-1500</cx:pt>
          <cx:pt idx="11853">-250</cx:pt>
          <cx:pt idx="11854">-5000</cx:pt>
          <cx:pt idx="11855">-5000</cx:pt>
          <cx:pt idx="11856">-5000</cx:pt>
          <cx:pt idx="11857">-4500</cx:pt>
          <cx:pt idx="11858">-3500</cx:pt>
          <cx:pt idx="11859">-5000</cx:pt>
          <cx:pt idx="11860">-5750</cx:pt>
          <cx:pt idx="11861">-4500</cx:pt>
          <cx:pt idx="11862">-4250</cx:pt>
          <cx:pt idx="11863">-5750</cx:pt>
          <cx:pt idx="11864">-5000</cx:pt>
          <cx:pt idx="11865">-5750</cx:pt>
          <cx:pt idx="11866">-6750</cx:pt>
          <cx:pt idx="11867">-4500</cx:pt>
          <cx:pt idx="11868">-5000</cx:pt>
          <cx:pt idx="11869">-4250</cx:pt>
          <cx:pt idx="11870">-6750</cx:pt>
          <cx:pt idx="11871">-6750</cx:pt>
          <cx:pt idx="11872">-7750</cx:pt>
          <cx:pt idx="11873">-4500</cx:pt>
          <cx:pt idx="11874">-4500</cx:pt>
          <cx:pt idx="11875">-1500</cx:pt>
          <cx:pt idx="11876">-2000</cx:pt>
          <cx:pt idx="11877">-2000</cx:pt>
          <cx:pt idx="11878">-3000</cx:pt>
          <cx:pt idx="11879">-3000</cx:pt>
          <cx:pt idx="11880">-3000</cx:pt>
          <cx:pt idx="11881">-3000</cx:pt>
          <cx:pt idx="11882">-3500</cx:pt>
          <cx:pt idx="11883">-5750</cx:pt>
          <cx:pt idx="11884">-5750</cx:pt>
          <cx:pt idx="11885">-4250</cx:pt>
          <cx:pt idx="11886">-4250</cx:pt>
          <cx:pt idx="11887">-5000</cx:pt>
          <cx:pt idx="11888">-5750</cx:pt>
          <cx:pt idx="11889">-6750</cx:pt>
          <cx:pt idx="11890">-5000</cx:pt>
          <cx:pt idx="11891">-5750</cx:pt>
          <cx:pt idx="11892">-6750</cx:pt>
          <cx:pt idx="11893">-4500</cx:pt>
          <cx:pt idx="11894">-5750</cx:pt>
          <cx:pt idx="11895">-5000</cx:pt>
          <cx:pt idx="11896">-6750</cx:pt>
          <cx:pt idx="11897">-6750</cx:pt>
          <cx:pt idx="11898">-7750</cx:pt>
          <cx:pt idx="11899">-5000</cx:pt>
          <cx:pt idx="11900">-5000</cx:pt>
          <cx:pt idx="11901">-3000</cx:pt>
          <cx:pt idx="11902">-6500</cx:pt>
          <cx:pt idx="11903">-4250</cx:pt>
          <cx:pt idx="11904">-2000</cx:pt>
          <cx:pt idx="11905">-3000</cx:pt>
          <cx:pt idx="11906">-1250</cx:pt>
          <cx:pt idx="11907">-2500</cx:pt>
          <cx:pt idx="11908">-3000</cx:pt>
          <cx:pt idx="11909">-4250</cx:pt>
          <cx:pt idx="11910">-4250</cx:pt>
          <cx:pt idx="11911">-5000</cx:pt>
          <cx:pt idx="11912">-6750</cx:pt>
          <cx:pt idx="11913">-6750</cx:pt>
          <cx:pt idx="11914">-6750</cx:pt>
          <cx:pt idx="11915">1500</cx:pt>
          <cx:pt idx="11916">2500</cx:pt>
          <cx:pt idx="11917">-6750</cx:pt>
          <cx:pt idx="11918">-7750</cx:pt>
          <cx:pt idx="11919">-1500</cx:pt>
          <cx:pt idx="11920">-2500</cx:pt>
          <cx:pt idx="11921">-2000</cx:pt>
          <cx:pt idx="11922">-2500</cx:pt>
          <cx:pt idx="11923">-750</cx:pt>
          <cx:pt idx="11924">-2000</cx:pt>
          <cx:pt idx="11925">-1500</cx:pt>
          <cx:pt idx="11926">-2000</cx:pt>
          <cx:pt idx="11927">-1500</cx:pt>
          <cx:pt idx="11928">-1500</cx:pt>
          <cx:pt idx="11929">-2000</cx:pt>
          <cx:pt idx="11930">-2000</cx:pt>
          <cx:pt idx="11931">-3000</cx:pt>
          <cx:pt idx="11932">-3500</cx:pt>
          <cx:pt idx="11933">-7250</cx:pt>
          <cx:pt idx="11934">-7250</cx:pt>
          <cx:pt idx="11935">-7250</cx:pt>
          <cx:pt idx="11936">-5000</cx:pt>
          <cx:pt idx="11937">-7750</cx:pt>
          <cx:pt idx="11938">-5750</cx:pt>
          <cx:pt idx="11939">-6750</cx:pt>
          <cx:pt idx="11940">-6750</cx:pt>
          <cx:pt idx="11941">-5750</cx:pt>
          <cx:pt idx="11942">-5750</cx:pt>
          <cx:pt idx="11943">-7750</cx:pt>
          <cx:pt idx="11944">-5750</cx:pt>
          <cx:pt idx="11945">-6750</cx:pt>
          <cx:pt idx="11946">-7750</cx:pt>
          <cx:pt idx="11947">-5750</cx:pt>
          <cx:pt idx="11948">-5750</cx:pt>
          <cx:pt idx="11949">-6750</cx:pt>
          <cx:pt idx="11950">-7750</cx:pt>
          <cx:pt idx="11951">-7750</cx:pt>
          <cx:pt idx="11952">-7750</cx:pt>
          <cx:pt idx="11953">-2000</cx:pt>
          <cx:pt idx="11954">-2500</cx:pt>
          <cx:pt idx="11955">-3000</cx:pt>
          <cx:pt idx="11956">-1500</cx:pt>
          <cx:pt idx="11957">-2000</cx:pt>
          <cx:pt idx="11958">-2500</cx:pt>
          <cx:pt idx="11959">-3000</cx:pt>
          <cx:pt idx="11960">-2250</cx:pt>
          <cx:pt idx="11961">-1500</cx:pt>
          <cx:pt idx="11962">-3500</cx:pt>
          <cx:pt idx="11963">250</cx:pt>
          <cx:pt idx="11964">0</cx:pt>
          <cx:pt idx="11965">1000</cx:pt>
          <cx:pt idx="11966">0</cx:pt>
          <cx:pt idx="11967">-5000</cx:pt>
          <cx:pt idx="11968">-5000</cx:pt>
          <cx:pt idx="11969">-6750</cx:pt>
          <cx:pt idx="11970">-6750</cx:pt>
          <cx:pt idx="11971">-5000</cx:pt>
          <cx:pt idx="11972">-6750</cx:pt>
          <cx:pt idx="11973">-7750</cx:pt>
          <cx:pt idx="11974">-7750</cx:pt>
          <cx:pt idx="11975">-5750</cx:pt>
          <cx:pt idx="11976">-6750</cx:pt>
          <cx:pt idx="11977">-6750</cx:pt>
          <cx:pt idx="11978">-6750</cx:pt>
          <cx:pt idx="11979">-6750</cx:pt>
          <cx:pt idx="11980">-7750</cx:pt>
          <cx:pt idx="11981">-7750</cx:pt>
          <cx:pt idx="11982">-6750</cx:pt>
          <cx:pt idx="11983">-7750</cx:pt>
          <cx:pt idx="11984">-4250</cx:pt>
          <cx:pt idx="11985">-5750</cx:pt>
          <cx:pt idx="11986">-1250</cx:pt>
          <cx:pt idx="11987">-4250</cx:pt>
          <cx:pt idx="11988">-5750</cx:pt>
          <cx:pt idx="11989">-6750</cx:pt>
          <cx:pt idx="11990">-5000</cx:pt>
          <cx:pt idx="11991">-750</cx:pt>
          <cx:pt idx="11992">-1500</cx:pt>
          <cx:pt idx="11993">-3750</cx:pt>
          <cx:pt idx="11994">-250</cx:pt>
          <cx:pt idx="11995">-2000</cx:pt>
          <cx:pt idx="11996">-1500</cx:pt>
          <cx:pt idx="11997">-1500</cx:pt>
          <cx:pt idx="11998">-2000</cx:pt>
          <cx:pt idx="11999">-1500</cx:pt>
          <cx:pt idx="12000">-2500</cx:pt>
          <cx:pt idx="12001">-3500</cx:pt>
          <cx:pt idx="12002">-3000</cx:pt>
          <cx:pt idx="12003">-2500</cx:pt>
          <cx:pt idx="12004">-2500</cx:pt>
          <cx:pt idx="12005">-6750</cx:pt>
          <cx:pt idx="12006">-6750</cx:pt>
          <cx:pt idx="12007">-7750</cx:pt>
          <cx:pt idx="12008">-7750</cx:pt>
          <cx:pt idx="12009">-750</cx:pt>
          <cx:pt idx="12010">-750</cx:pt>
          <cx:pt idx="12011">-1500</cx:pt>
          <cx:pt idx="12012">0</cx:pt>
          <cx:pt idx="12013">-250</cx:pt>
          <cx:pt idx="12014">-2000</cx:pt>
          <cx:pt idx="12015">-750</cx:pt>
          <cx:pt idx="12016">-1500</cx:pt>
          <cx:pt idx="12017">-250</cx:pt>
          <cx:pt idx="12018">-2000</cx:pt>
          <cx:pt idx="12019">-1500</cx:pt>
          <cx:pt idx="12020">-750</cx:pt>
          <cx:pt idx="12021">-2000</cx:pt>
          <cx:pt idx="12022">-1500</cx:pt>
          <cx:pt idx="12023">-250</cx:pt>
          <cx:pt idx="12024">-4500</cx:pt>
          <cx:pt idx="12025">-3000</cx:pt>
          <cx:pt idx="12026">-5000</cx:pt>
          <cx:pt idx="12027">-4500</cx:pt>
          <cx:pt idx="12028">-3000</cx:pt>
          <cx:pt idx="12029">-7250</cx:pt>
          <cx:pt idx="12030">-5750</cx:pt>
          <cx:pt idx="12031">-6750</cx:pt>
          <cx:pt idx="12032">-7750</cx:pt>
          <cx:pt idx="12033">-6750</cx:pt>
          <cx:pt idx="12034">-6750</cx:pt>
          <cx:pt idx="12035">-9250</cx:pt>
          <cx:pt idx="12036">-7750</cx:pt>
          <cx:pt idx="12037">-7750</cx:pt>
          <cx:pt idx="12038">-6750</cx:pt>
          <cx:pt idx="12039">-9250</cx:pt>
          <cx:pt idx="12040">250</cx:pt>
          <cx:pt idx="12041">0</cx:pt>
          <cx:pt idx="12042">1000</cx:pt>
          <cx:pt idx="12043">0</cx:pt>
          <cx:pt idx="12044">-2000</cx:pt>
          <cx:pt idx="12045">-2500</cx:pt>
          <cx:pt idx="12046">-1500</cx:pt>
          <cx:pt idx="12047">-2500</cx:pt>
          <cx:pt idx="12048">-750</cx:pt>
          <cx:pt idx="12049">-2000</cx:pt>
          <cx:pt idx="12050">-750</cx:pt>
          <cx:pt idx="12051">-1500</cx:pt>
          <cx:pt idx="12052">-5000</cx:pt>
          <cx:pt idx="12053">-3750</cx:pt>
          <cx:pt idx="12054">-750</cx:pt>
          <cx:pt idx="12055">-4500</cx:pt>
          <cx:pt idx="12056">-1500</cx:pt>
          <cx:pt idx="12057">-500</cx:pt>
          <cx:pt idx="12058">-3250</cx:pt>
          <cx:pt idx="12059">-1250</cx:pt>
          <cx:pt idx="12060">-1500</cx:pt>
          <cx:pt idx="12061">-2500</cx:pt>
          <cx:pt idx="12062">-9500</cx:pt>
          <cx:pt idx="12063">-8250</cx:pt>
          <cx:pt idx="12064">-12500</cx:pt>
          <cx:pt idx="12065">-9500</cx:pt>
          <cx:pt idx="12066">-9500</cx:pt>
          <cx:pt idx="12067">-3000</cx:pt>
          <cx:pt idx="12068">-3500</cx:pt>
          <cx:pt idx="12069">-2500</cx:pt>
          <cx:pt idx="12070">-3500</cx:pt>
          <cx:pt idx="12071">-3500</cx:pt>
          <cx:pt idx="12072">-3500</cx:pt>
          <cx:pt idx="12073">-3500</cx:pt>
          <cx:pt idx="12074">-4250</cx:pt>
          <cx:pt idx="12075">-5750</cx:pt>
          <cx:pt idx="12076">-7750</cx:pt>
          <cx:pt idx="12077">-6750</cx:pt>
          <cx:pt idx="12078">-3500</cx:pt>
          <cx:pt idx="12079">-5750</cx:pt>
          <cx:pt idx="12080">-5750</cx:pt>
          <cx:pt idx="12081">-6750</cx:pt>
          <cx:pt idx="12082">-7750</cx:pt>
          <cx:pt idx="12083">-5750</cx:pt>
          <cx:pt idx="12084">-5000</cx:pt>
          <cx:pt idx="12085">-5750</cx:pt>
          <cx:pt idx="12086">-5750</cx:pt>
          <cx:pt idx="12087">-7750</cx:pt>
          <cx:pt idx="12088">-6750</cx:pt>
          <cx:pt idx="12089">-5750</cx:pt>
          <cx:pt idx="12090">-9250</cx:pt>
          <cx:pt idx="12091">-750</cx:pt>
          <cx:pt idx="12092">-250</cx:pt>
          <cx:pt idx="12093">-250</cx:pt>
          <cx:pt idx="12094">750</cx:pt>
          <cx:pt idx="12095">1000</cx:pt>
          <cx:pt idx="12096">-250</cx:pt>
          <cx:pt idx="12097">500</cx:pt>
          <cx:pt idx="12098">-3500</cx:pt>
          <cx:pt idx="12099">-3000</cx:pt>
          <cx:pt idx="12100">-4250</cx:pt>
          <cx:pt idx="12101">-3500</cx:pt>
          <cx:pt idx="12102">-5000</cx:pt>
          <cx:pt idx="12103">-5000</cx:pt>
          <cx:pt idx="12104">-5000</cx:pt>
          <cx:pt idx="12105">-6750</cx:pt>
          <cx:pt idx="12106">-5000</cx:pt>
          <cx:pt idx="12107">-5750</cx:pt>
          <cx:pt idx="12108">-5000</cx:pt>
          <cx:pt idx="12109">-5000</cx:pt>
          <cx:pt idx="12110">-5750</cx:pt>
          <cx:pt idx="12111">-5750</cx:pt>
          <cx:pt idx="12112">-5750</cx:pt>
          <cx:pt idx="12113">-7750</cx:pt>
          <cx:pt idx="12114">-5000</cx:pt>
          <cx:pt idx="12115">-6750</cx:pt>
          <cx:pt idx="12116">-5000</cx:pt>
          <cx:pt idx="12117">-6750</cx:pt>
          <cx:pt idx="12118">-5000</cx:pt>
          <cx:pt idx="12119">-5750</cx:pt>
          <cx:pt idx="12120">-7750</cx:pt>
          <cx:pt idx="12121">-5000</cx:pt>
          <cx:pt idx="12122">-5750</cx:pt>
          <cx:pt idx="12123">-5000</cx:pt>
          <cx:pt idx="12124">-5000</cx:pt>
          <cx:pt idx="12125">500</cx:pt>
          <cx:pt idx="12126">1500</cx:pt>
          <cx:pt idx="12127">-2500</cx:pt>
          <cx:pt idx="12128">-1250</cx:pt>
          <cx:pt idx="12129">-3000</cx:pt>
          <cx:pt idx="12130">-1250</cx:pt>
          <cx:pt idx="12131">-3500</cx:pt>
          <cx:pt idx="12132">-500</cx:pt>
          <cx:pt idx="12133">-3750</cx:pt>
          <cx:pt idx="12134">-250</cx:pt>
          <cx:pt idx="12135">-3750</cx:pt>
          <cx:pt idx="12136">-2000</cx:pt>
          <cx:pt idx="12137">-3000</cx:pt>
          <cx:pt idx="12138">-3500</cx:pt>
          <cx:pt idx="12139">-1250</cx:pt>
          <cx:pt idx="12140">-2500</cx:pt>
          <cx:pt idx="12141">-3000</cx:pt>
          <cx:pt idx="12142">-3000</cx:pt>
          <cx:pt idx="12143">-3500</cx:pt>
          <cx:pt idx="12144">-1500</cx:pt>
          <cx:pt idx="12145">-3000</cx:pt>
          <cx:pt idx="12146">-3000</cx:pt>
          <cx:pt idx="12147">-1500</cx:pt>
          <cx:pt idx="12148">-2000</cx:pt>
          <cx:pt idx="12149">-2000</cx:pt>
          <cx:pt idx="12150">-5000</cx:pt>
          <cx:pt idx="12151">-4500</cx:pt>
          <cx:pt idx="12152">-1500</cx:pt>
          <cx:pt idx="12153">-2000</cx:pt>
          <cx:pt idx="12154">-1500</cx:pt>
          <cx:pt idx="12155">-2500</cx:pt>
          <cx:pt idx="12156">-500</cx:pt>
          <cx:pt idx="12157">-1500</cx:pt>
          <cx:pt idx="12158">-2000</cx:pt>
          <cx:pt idx="12159">-5750</cx:pt>
          <cx:pt idx="12160">-3000</cx:pt>
          <cx:pt idx="12161">-5000</cx:pt>
          <cx:pt idx="12162">1500</cx:pt>
          <cx:pt idx="12163">2500</cx:pt>
          <cx:pt idx="12164">1500</cx:pt>
          <cx:pt idx="12165">2500</cx:pt>
          <cx:pt idx="12166">1000</cx:pt>
          <cx:pt idx="12167">2000</cx:pt>
          <cx:pt idx="12168">3000</cx:pt>
          <cx:pt idx="12169">-500</cx:pt>
          <cx:pt idx="12170">-250</cx:pt>
          <cx:pt idx="12171">0</cx:pt>
          <cx:pt idx="12172">250</cx:pt>
          <cx:pt idx="12173">-250</cx:pt>
          <cx:pt idx="12174">-1250</cx:pt>
          <cx:pt idx="12175">500</cx:pt>
          <cx:pt idx="12176">-500</cx:pt>
          <cx:pt idx="12177">-1500</cx:pt>
          <cx:pt idx="12178">-750</cx:pt>
          <cx:pt idx="12179">-1500</cx:pt>
          <cx:pt idx="12180">-750</cx:pt>
          <cx:pt idx="12181">-1500</cx:pt>
          <cx:pt idx="12182">-750</cx:pt>
          <cx:pt idx="12183">-5000</cx:pt>
          <cx:pt idx="12184">-3000</cx:pt>
          <cx:pt idx="12185">-6500</cx:pt>
          <cx:pt idx="12186">-4250</cx:pt>
          <cx:pt idx="12187">-5000</cx:pt>
          <cx:pt idx="12188">-6750</cx:pt>
          <cx:pt idx="12189">-6750</cx:pt>
          <cx:pt idx="12190">-4500</cx:pt>
          <cx:pt idx="12191">-6750</cx:pt>
          <cx:pt idx="12192">-5750</cx:pt>
          <cx:pt idx="12193">-3500</cx:pt>
          <cx:pt idx="12194">-6500</cx:pt>
          <cx:pt idx="12195">-3500</cx:pt>
          <cx:pt idx="12196">-6500</cx:pt>
          <cx:pt idx="12197">-7250</cx:pt>
          <cx:pt idx="12198">-3500</cx:pt>
          <cx:pt idx="12199">-5000</cx:pt>
          <cx:pt idx="12200">-5750</cx:pt>
          <cx:pt idx="12201">-4000</cx:pt>
          <cx:pt idx="12202">-3500</cx:pt>
          <cx:pt idx="12203">-4250</cx:pt>
          <cx:pt idx="12204">-4250</cx:pt>
          <cx:pt idx="12205">-5000</cx:pt>
          <cx:pt idx="12206">-5750</cx:pt>
          <cx:pt idx="12207">-5750</cx:pt>
          <cx:pt idx="12208">-4500</cx:pt>
          <cx:pt idx="12209">-5000</cx:pt>
          <cx:pt idx="12210">-5750</cx:pt>
          <cx:pt idx="12211">-6750</cx:pt>
          <cx:pt idx="12212">-4500</cx:pt>
          <cx:pt idx="12213">-5000</cx:pt>
          <cx:pt idx="12214">-4250</cx:pt>
          <cx:pt idx="12215">-6750</cx:pt>
          <cx:pt idx="12216">-6750</cx:pt>
          <cx:pt idx="12217">-7750</cx:pt>
          <cx:pt idx="12218">-4500</cx:pt>
          <cx:pt idx="12219">-3500</cx:pt>
          <cx:pt idx="12220">-5750</cx:pt>
          <cx:pt idx="12221">-5750</cx:pt>
          <cx:pt idx="12222">-4500</cx:pt>
          <cx:pt idx="12223">-4250</cx:pt>
          <cx:pt idx="12224">-4250</cx:pt>
          <cx:pt idx="12225">-5000</cx:pt>
          <cx:pt idx="12226">-5750</cx:pt>
          <cx:pt idx="12227">-6750</cx:pt>
          <cx:pt idx="12228">-4500</cx:pt>
          <cx:pt idx="12229">-5000</cx:pt>
          <cx:pt idx="12230">-5750</cx:pt>
          <cx:pt idx="12231">-6750</cx:pt>
          <cx:pt idx="12232">-4500</cx:pt>
          <cx:pt idx="12233">-5750</cx:pt>
          <cx:pt idx="12234">-5000</cx:pt>
          <cx:pt idx="12235">-6750</cx:pt>
          <cx:pt idx="12236">-6750</cx:pt>
          <cx:pt idx="12237">-7750</cx:pt>
          <cx:pt idx="12238">-4500</cx:pt>
          <cx:pt idx="12239">-2000</cx:pt>
          <cx:pt idx="12240">-3000</cx:pt>
          <cx:pt idx="12241">-5000</cx:pt>
          <cx:pt idx="12242">-1250</cx:pt>
          <cx:pt idx="12243">-2500</cx:pt>
          <cx:pt idx="12244">-3000</cx:pt>
          <cx:pt idx="12245">-6500</cx:pt>
          <cx:pt idx="12246">-4250</cx:pt>
          <cx:pt idx="12247">-4250</cx:pt>
          <cx:pt idx="12248">-6750</cx:pt>
          <cx:pt idx="12249">-7750</cx:pt>
          <cx:pt idx="12250">-3500</cx:pt>
          <cx:pt idx="12251">-5000</cx:pt>
          <cx:pt idx="12252">-5750</cx:pt>
          <cx:pt idx="12253">-4500</cx:pt>
          <cx:pt idx="12254">-3500</cx:pt>
          <cx:pt idx="12255">-5750</cx:pt>
          <cx:pt idx="12256">-6750</cx:pt>
          <cx:pt idx="12257">-6750</cx:pt>
          <cx:pt idx="12258">-1250</cx:pt>
          <cx:pt idx="12259">-500</cx:pt>
          <cx:pt idx="12260">-1500</cx:pt>
          <cx:pt idx="12261">-1250</cx:pt>
          <cx:pt idx="12262">750</cx:pt>
          <cx:pt idx="12263">0</cx:pt>
          <cx:pt idx="12264">2250</cx:pt>
          <cx:pt idx="12265">1250</cx:pt>
          <cx:pt idx="12266">2000</cx:pt>
          <cx:pt idx="12267">500</cx:pt>
          <cx:pt idx="12268">500</cx:pt>
          <cx:pt idx="12269">0</cx:pt>
          <cx:pt idx="12270">1000</cx:pt>
          <cx:pt idx="12271">250</cx:pt>
          <cx:pt idx="12272">2750</cx:pt>
          <cx:pt idx="12273">2500</cx:pt>
          <cx:pt idx="12274">-750</cx:pt>
          <cx:pt idx="12275">-750</cx:pt>
          <cx:pt idx="12276">-3250</cx:pt>
          <cx:pt idx="12277">-3250</cx:pt>
          <cx:pt idx="12278">-500</cx:pt>
          <cx:pt idx="12279">-3250</cx:pt>
          <cx:pt idx="12280">-1250</cx:pt>
          <cx:pt idx="12281">-1250</cx:pt>
          <cx:pt idx="12282">-1500</cx:pt>
          <cx:pt idx="12283">0</cx:pt>
          <cx:pt idx="12284">250</cx:pt>
          <cx:pt idx="12285">500</cx:pt>
          <cx:pt idx="12286">-250</cx:pt>
          <cx:pt idx="12287">-250</cx:pt>
          <cx:pt idx="12288">250</cx:pt>
          <cx:pt idx="12289">-2000</cx:pt>
          <cx:pt idx="12290">-3000</cx:pt>
          <cx:pt idx="12291">-2000</cx:pt>
          <cx:pt idx="12292">-1250</cx:pt>
          <cx:pt idx="12293">-1250</cx:pt>
          <cx:pt idx="12294">-500</cx:pt>
          <cx:pt idx="12295">-5000</cx:pt>
          <cx:pt idx="12296">-5750</cx:pt>
          <cx:pt idx="12297">-7250</cx:pt>
          <cx:pt idx="12298">-3500</cx:pt>
          <cx:pt idx="12299">-3500</cx:pt>
          <cx:pt idx="12300">-3500</cx:pt>
          <cx:pt idx="12301">-3500</cx:pt>
          <cx:pt idx="12302">-1250</cx:pt>
          <cx:pt idx="12303">-500</cx:pt>
          <cx:pt idx="12304">-2500</cx:pt>
          <cx:pt idx="12305">-2000</cx:pt>
          <cx:pt idx="12306">-3000</cx:pt>
          <cx:pt idx="12307">-3500</cx:pt>
          <cx:pt idx="12308">-5000</cx:pt>
          <cx:pt idx="12309">-4250</cx:pt>
          <cx:pt idx="12310">-3500</cx:pt>
          <cx:pt idx="12311">-4250</cx:pt>
          <cx:pt idx="12312">-4250</cx:pt>
          <cx:pt idx="12313">-4250</cx:pt>
          <cx:pt idx="12314">-250</cx:pt>
          <cx:pt idx="12315">500</cx:pt>
          <cx:pt idx="12316">-500</cx:pt>
          <cx:pt idx="12317">-5000</cx:pt>
          <cx:pt idx="12318">-5000</cx:pt>
          <cx:pt idx="12319">-5750</cx:pt>
          <cx:pt idx="12320">-4250</cx:pt>
          <cx:pt idx="12321">-3500</cx:pt>
          <cx:pt idx="12322">-3500</cx:pt>
          <cx:pt idx="12323">-5000</cx:pt>
          <cx:pt idx="12324">-5750</cx:pt>
          <cx:pt idx="12325">-5750</cx:pt>
          <cx:pt idx="12326">-5750</cx:pt>
          <cx:pt idx="12327">-5750</cx:pt>
          <cx:pt idx="12328">-5750</cx:pt>
          <cx:pt idx="12329">-5000</cx:pt>
          <cx:pt idx="12330">-5000</cx:pt>
          <cx:pt idx="12331">-5000</cx:pt>
          <cx:pt idx="12332">-5000</cx:pt>
          <cx:pt idx="12333">-5000</cx:pt>
          <cx:pt idx="12334">-4250</cx:pt>
          <cx:pt idx="12335">-5000</cx:pt>
          <cx:pt idx="12336">-9250</cx:pt>
          <cx:pt idx="12337">-9250</cx:pt>
          <cx:pt idx="12338">-5000</cx:pt>
          <cx:pt idx="12339">-10750</cx:pt>
          <cx:pt idx="12340">-10750</cx:pt>
          <cx:pt idx="12341">-5000</cx:pt>
          <cx:pt idx="12342">-7250</cx:pt>
          <cx:pt idx="12343">-5000</cx:pt>
          <cx:pt idx="12344">-6500</cx:pt>
          <cx:pt idx="12345">-4250</cx:pt>
          <cx:pt idx="12346">-2500</cx:pt>
          <cx:pt idx="12347">-3500</cx:pt>
          <cx:pt idx="12348">-5000</cx:pt>
          <cx:pt idx="12349">-3000</cx:pt>
          <cx:pt idx="12350">-4250</cx:pt>
          <cx:pt idx="12351">-4250</cx:pt>
          <cx:pt idx="12352">-2500</cx:pt>
          <cx:pt idx="12353">-2500</cx:pt>
          <cx:pt idx="12354">-3500</cx:pt>
          <cx:pt idx="12355">-5000</cx:pt>
          <cx:pt idx="12356">-2500</cx:pt>
          <cx:pt idx="12357">-3000</cx:pt>
          <cx:pt idx="12358">-4250</cx:pt>
          <cx:pt idx="12359">-5000</cx:pt>
          <cx:pt idx="12360">-5000</cx:pt>
          <cx:pt idx="12361">-5000</cx:pt>
          <cx:pt idx="12362">-5750</cx:pt>
          <cx:pt idx="12363">-4250</cx:pt>
          <cx:pt idx="12364">-4250</cx:pt>
          <cx:pt idx="12365">-5750</cx:pt>
          <cx:pt idx="12366">-3500</cx:pt>
          <cx:pt idx="12367">-4250</cx:pt>
          <cx:pt idx="12368">-500</cx:pt>
          <cx:pt idx="12369">250</cx:pt>
          <cx:pt idx="12370">-14500</cx:pt>
          <cx:pt idx="12371">-14500</cx:pt>
          <cx:pt idx="12372">-10750</cx:pt>
          <cx:pt idx="12373">-10750</cx:pt>
          <cx:pt idx="12374">-3000</cx:pt>
          <cx:pt idx="12375">-3000</cx:pt>
          <cx:pt idx="12376">-5000</cx:pt>
          <cx:pt idx="12377">-5000</cx:pt>
          <cx:pt idx="12378">-5000</cx:pt>
          <cx:pt idx="12379">-5000</cx:pt>
          <cx:pt idx="12380">-5000</cx:pt>
          <cx:pt idx="12381">-3000</cx:pt>
          <cx:pt idx="12382">-5000</cx:pt>
          <cx:pt idx="12383">-2500</cx:pt>
          <cx:pt idx="12384">-2500</cx:pt>
          <cx:pt idx="12385">-4500</cx:pt>
          <cx:pt idx="12386">-250</cx:pt>
          <cx:pt idx="12387">-250</cx:pt>
          <cx:pt idx="12388">250</cx:pt>
          <cx:pt idx="12389">500</cx:pt>
          <cx:pt idx="12390">-750</cx:pt>
          <cx:pt idx="12391">-4500</cx:pt>
          <cx:pt idx="12392">0</cx:pt>
          <cx:pt idx="12393">-3750</cx:pt>
          <cx:pt idx="12394">-4500</cx:pt>
          <cx:pt idx="12395">-2000</cx:pt>
          <cx:pt idx="12396">-2000</cx:pt>
          <cx:pt idx="12397">-2500</cx:pt>
          <cx:pt idx="12398">-2000</cx:pt>
          <cx:pt idx="12399">-1250</cx:pt>
          <cx:pt idx="12400">-2500</cx:pt>
          <cx:pt idx="12401">-3500</cx:pt>
          <cx:pt idx="12402">-3500</cx:pt>
          <cx:pt idx="12403">-3000</cx:pt>
          <cx:pt idx="12404">-3500</cx:pt>
          <cx:pt idx="12405">-5000</cx:pt>
          <cx:pt idx="12406">-250</cx:pt>
          <cx:pt idx="12407">-2000</cx:pt>
          <cx:pt idx="12408">250</cx:pt>
          <cx:pt idx="12409">-1250</cx:pt>
          <cx:pt idx="12410">-750</cx:pt>
          <cx:pt idx="12411">-500</cx:pt>
          <cx:pt idx="12412">-750</cx:pt>
          <cx:pt idx="12413">-4500</cx:pt>
          <cx:pt idx="12414">0</cx:pt>
          <cx:pt idx="12415">-3750</cx:pt>
          <cx:pt idx="12416">-3500</cx:pt>
          <cx:pt idx="12417">-3000</cx:pt>
          <cx:pt idx="12418">-4250</cx:pt>
          <cx:pt idx="12419">-3000</cx:pt>
          <cx:pt idx="12420">-500</cx:pt>
          <cx:pt idx="12421">-750</cx:pt>
          <cx:pt idx="12422">-500</cx:pt>
          <cx:pt idx="12423">250</cx:pt>
          <cx:pt idx="12424">-5000</cx:pt>
          <cx:pt idx="12425">-5000</cx:pt>
          <cx:pt idx="12426">-3750</cx:pt>
          <cx:pt idx="12427">-3250</cx:pt>
          <cx:pt idx="12428">-3750</cx:pt>
          <cx:pt idx="12429">-3750</cx:pt>
          <cx:pt idx="12430">-4500</cx:pt>
          <cx:pt idx="12431">-750</cx:pt>
          <cx:pt idx="12432">-4500</cx:pt>
          <cx:pt idx="12433">-4500</cx:pt>
          <cx:pt idx="12434">-5750</cx:pt>
          <cx:pt idx="12435">-3500</cx:pt>
          <cx:pt idx="12436">-7250</cx:pt>
          <cx:pt idx="12437">-5750</cx:pt>
          <cx:pt idx="12438">-6500</cx:pt>
          <cx:pt idx="12439">-5000</cx:pt>
          <cx:pt idx="12440">-5750</cx:pt>
          <cx:pt idx="12441">-5000</cx:pt>
          <cx:pt idx="12442">-8250</cx:pt>
          <cx:pt idx="12443">-6500</cx:pt>
          <cx:pt idx="12444">-9500</cx:pt>
          <cx:pt idx="12445">-9500</cx:pt>
          <cx:pt idx="12446">-6500</cx:pt>
          <cx:pt idx="12447">-10750</cx:pt>
          <cx:pt idx="12448">-9500</cx:pt>
          <cx:pt idx="12449">-1500</cx:pt>
          <cx:pt idx="12450">-750</cx:pt>
          <cx:pt idx="12451">-500</cx:pt>
          <cx:pt idx="12452">-2500</cx:pt>
          <cx:pt idx="12453">-3000</cx:pt>
          <cx:pt idx="12454">-2500</cx:pt>
          <cx:pt idx="12455">-1500</cx:pt>
          <cx:pt idx="12456">-2000</cx:pt>
          <cx:pt idx="12457">-1500</cx:pt>
          <cx:pt idx="12458">-2000</cx:pt>
          <cx:pt idx="12459">-1500</cx:pt>
          <cx:pt idx="12460">-2500</cx:pt>
          <cx:pt idx="12461">-500</cx:pt>
          <cx:pt idx="12462">-1500</cx:pt>
          <cx:pt idx="12463">-750</cx:pt>
          <cx:pt idx="12464">-250</cx:pt>
          <cx:pt idx="12465">-250</cx:pt>
          <cx:pt idx="12466">500</cx:pt>
          <cx:pt idx="12467">-250</cx:pt>
          <cx:pt idx="12468">500</cx:pt>
          <cx:pt idx="12469">-3000</cx:pt>
          <cx:pt idx="12470">-3000</cx:pt>
          <cx:pt idx="12471">-4500</cx:pt>
          <cx:pt idx="12472">-5000</cx:pt>
          <cx:pt idx="12473">-4500</cx:pt>
          <cx:pt idx="12474">-5000</cx:pt>
          <cx:pt idx="12475">-5000</cx:pt>
          <cx:pt idx="12476">-4500</cx:pt>
          <cx:pt idx="12477">-5000</cx:pt>
          <cx:pt idx="12478">-3750</cx:pt>
          <cx:pt idx="12479">-750</cx:pt>
          <cx:pt idx="12480">-4500</cx:pt>
          <cx:pt idx="12481">-1500</cx:pt>
          <cx:pt idx="12482">-500</cx:pt>
          <cx:pt idx="12483">-3250</cx:pt>
          <cx:pt idx="12484">-1250</cx:pt>
          <cx:pt idx="12485">-2500</cx:pt>
          <cx:pt idx="12486">-2500</cx:pt>
          <cx:pt idx="12487">-2000</cx:pt>
          <cx:pt idx="12488">-1500</cx:pt>
          <cx:pt idx="12489">-2000</cx:pt>
          <cx:pt idx="12490">-2500</cx:pt>
          <cx:pt idx="12491">-1500</cx:pt>
          <cx:pt idx="12492">-2500</cx:pt>
          <cx:pt idx="12493">-750</cx:pt>
          <cx:pt idx="12494">-2000</cx:pt>
          <cx:pt idx="12495">-750</cx:pt>
          <cx:pt idx="12496">-1500</cx:pt>
          <cx:pt idx="12497">-1500</cx:pt>
          <cx:pt idx="12498">-3750</cx:pt>
          <cx:pt idx="12499">-1250</cx:pt>
          <cx:pt idx="12500">250</cx:pt>
          <cx:pt idx="12501">0</cx:pt>
          <cx:pt idx="12502">1000</cx:pt>
          <cx:pt idx="12503">0</cx:pt>
          <cx:pt idx="12504">-5000</cx:pt>
          <cx:pt idx="12505">-5000</cx:pt>
          <cx:pt idx="12506">0</cx:pt>
          <cx:pt idx="12507">250</cx:pt>
          <cx:pt idx="12508">-2500</cx:pt>
          <cx:pt idx="12509">-2500</cx:pt>
          <cx:pt idx="12510">-3500</cx:pt>
          <cx:pt idx="12511">-3000</cx:pt>
          <cx:pt idx="12512">-3500</cx:pt>
          <cx:pt idx="12513">-3750</cx:pt>
          <cx:pt idx="12514">-2750</cx:pt>
          <cx:pt idx="12515">-5000</cx:pt>
          <cx:pt idx="12516">-5000</cx:pt>
          <cx:pt idx="12517">-5000</cx:pt>
          <cx:pt idx="12518">-5000</cx:pt>
          <cx:pt idx="12519">-5000</cx:pt>
          <cx:pt idx="12520">-5000</cx:pt>
          <cx:pt idx="12521">-1500</cx:pt>
          <cx:pt idx="12522">-750</cx:pt>
          <cx:pt idx="12523">-4500</cx:pt>
          <cx:pt idx="12524">-4500</cx:pt>
          <cx:pt idx="12525">-3750</cx:pt>
          <cx:pt idx="12526">250</cx:pt>
          <cx:pt idx="12527">-1250</cx:pt>
          <cx:pt idx="12528">500</cx:pt>
          <cx:pt idx="12529">-750</cx:pt>
          <cx:pt idx="12530">-4250</cx:pt>
          <cx:pt idx="12531">-5000</cx:pt>
          <cx:pt idx="12532">-5000</cx:pt>
          <cx:pt idx="12533">-5000</cx:pt>
          <cx:pt idx="12534">-3000</cx:pt>
          <cx:pt idx="12535">250</cx:pt>
          <cx:pt idx="12536">-750</cx:pt>
          <cx:pt idx="12537">750</cx:pt>
          <cx:pt idx="12538">-500</cx:pt>
          <cx:pt idx="12539">-2000</cx:pt>
          <cx:pt idx="12540">-3000</cx:pt>
          <cx:pt idx="12541">-1250</cx:pt>
          <cx:pt idx="12542">-3000</cx:pt>
          <cx:pt idx="12543">-5000</cx:pt>
          <cx:pt idx="12544">-3000</cx:pt>
          <cx:pt idx="12545">-5000</cx:pt>
          <cx:pt idx="12546">-1250</cx:pt>
          <cx:pt idx="12547">-750</cx:pt>
          <cx:pt idx="12548">-1500</cx:pt>
          <cx:pt idx="12549">-3750</cx:pt>
          <cx:pt idx="12550">-500</cx:pt>
          <cx:pt idx="12551">-3250</cx:pt>
          <cx:pt idx="12552">-6500</cx:pt>
          <cx:pt idx="12553">-750</cx:pt>
          <cx:pt idx="12554">-2500</cx:pt>
          <cx:pt idx="12555">-1500</cx:pt>
          <cx:pt idx="12556">-1500</cx:pt>
          <cx:pt idx="12557">-2500</cx:pt>
          <cx:pt idx="12558">-1500</cx:pt>
          <cx:pt idx="12559">-2000</cx:pt>
          <cx:pt idx="12560">-2000</cx:pt>
          <cx:pt idx="12561">-3000</cx:pt>
          <cx:pt idx="12562">-3000</cx:pt>
          <cx:pt idx="12563">-2000</cx:pt>
          <cx:pt idx="12564">-2000</cx:pt>
          <cx:pt idx="12565">-5000</cx:pt>
          <cx:pt idx="12566">-3000</cx:pt>
          <cx:pt idx="12567">-3000</cx:pt>
          <cx:pt idx="12568">-2000</cx:pt>
          <cx:pt idx="12569">-5000</cx:pt>
          <cx:pt idx="12570">-8250</cx:pt>
          <cx:pt idx="12571">-1500</cx:pt>
          <cx:pt idx="12572">-750</cx:pt>
          <cx:pt idx="12573">-2000</cx:pt>
          <cx:pt idx="12574">-1500</cx:pt>
          <cx:pt idx="12575">-250</cx:pt>
          <cx:pt idx="12576">250</cx:pt>
          <cx:pt idx="12577">0</cx:pt>
          <cx:pt idx="12578">1000</cx:pt>
          <cx:pt idx="12579">0</cx:pt>
          <cx:pt idx="12580">-2000</cx:pt>
          <cx:pt idx="12581">-2500</cx:pt>
          <cx:pt idx="12582">-1500</cx:pt>
          <cx:pt idx="12583">-2500</cx:pt>
          <cx:pt idx="12584">-750</cx:pt>
          <cx:pt idx="12585">-2000</cx:pt>
          <cx:pt idx="12586">-750</cx:pt>
          <cx:pt idx="12587">-1500</cx:pt>
          <cx:pt idx="12588">-5000</cx:pt>
          <cx:pt idx="12589">-3750</cx:pt>
          <cx:pt idx="12590">-750</cx:pt>
          <cx:pt idx="12591">-4500</cx:pt>
          <cx:pt idx="12592">-1500</cx:pt>
          <cx:pt idx="12593">-500</cx:pt>
          <cx:pt idx="12594">-1250</cx:pt>
          <cx:pt idx="12595">-3250</cx:pt>
          <cx:pt idx="12596">-750</cx:pt>
          <cx:pt idx="12597">-750</cx:pt>
          <cx:pt idx="12598">-1500</cx:pt>
          <cx:pt idx="12599">0</cx:pt>
          <cx:pt idx="12600">-250</cx:pt>
          <cx:pt idx="12601">-2000</cx:pt>
          <cx:pt idx="12602">-2000</cx:pt>
          <cx:pt idx="12603">-2500</cx:pt>
          <cx:pt idx="12604">-3000</cx:pt>
          <cx:pt idx="12605">-1500</cx:pt>
          <cx:pt idx="12606">-3500</cx:pt>
          <cx:pt idx="12607">-5000</cx:pt>
          <cx:pt idx="12608">-2000</cx:pt>
          <cx:pt idx="12609">-2000</cx:pt>
          <cx:pt idx="12610">-5000</cx:pt>
          <cx:pt idx="12611">-2000</cx:pt>
          <cx:pt idx="12612">-5000</cx:pt>
          <cx:pt idx="12613">1500</cx:pt>
          <cx:pt idx="12614">2500</cx:pt>
          <cx:pt idx="12615">-1250</cx:pt>
          <cx:pt idx="12616">-750</cx:pt>
          <cx:pt idx="12617">-1500</cx:pt>
          <cx:pt idx="12618">-500</cx:pt>
          <cx:pt idx="12619">-3250</cx:pt>
          <cx:pt idx="12620">-2000</cx:pt>
          <cx:pt idx="12621">-2000</cx:pt>
          <cx:pt idx="12622">-3000</cx:pt>
          <cx:pt idx="12623">-3000</cx:pt>
          <cx:pt idx="12624">-250</cx:pt>
          <cx:pt idx="12625">500</cx:pt>
          <cx:pt idx="12626">1000</cx:pt>
          <cx:pt idx="12627">-500</cx:pt>
          <cx:pt idx="12628">-1500</cx:pt>
          <cx:pt idx="12629">0</cx:pt>
          <cx:pt idx="12630">-2000</cx:pt>
          <cx:pt idx="12631">-3000</cx:pt>
          <cx:pt idx="12632">-3000</cx:pt>
          <cx:pt idx="12633">-5000</cx:pt>
          <cx:pt idx="12634">-5000</cx:pt>
          <cx:pt idx="12635">-5000</cx:pt>
          <cx:pt idx="12636">-5000</cx:pt>
          <cx:pt idx="12637">-6500</cx:pt>
          <cx:pt idx="12638">-6500</cx:pt>
          <cx:pt idx="12639">-5750</cx:pt>
          <cx:pt idx="12640">-5750</cx:pt>
          <cx:pt idx="12641">-5000</cx:pt>
          <cx:pt idx="12642">-5000</cx:pt>
          <cx:pt idx="12643">-7250</cx:pt>
          <cx:pt idx="12644">-9500</cx:pt>
          <cx:pt idx="12645">-12500</cx:pt>
          <cx:pt idx="12646">-12500</cx:pt>
          <cx:pt idx="12647">-12500</cx:pt>
          <cx:pt idx="12648">-12500</cx:pt>
          <cx:pt idx="12649">-12500</cx:pt>
          <cx:pt idx="12650">-12500</cx:pt>
          <cx:pt idx="12651">-12500</cx:pt>
          <cx:pt idx="12652">-3000</cx:pt>
          <cx:pt idx="12653">-3000</cx:pt>
          <cx:pt idx="12654">-1500</cx:pt>
          <cx:pt idx="12655">-3250</cx:pt>
          <cx:pt idx="12656">-2000</cx:pt>
          <cx:pt idx="12657">-3000</cx:pt>
          <cx:pt idx="12658">-3000</cx:pt>
          <cx:pt idx="12659">-2500</cx:pt>
          <cx:pt idx="12660">-2000</cx:pt>
          <cx:pt idx="12661">-3250</cx:pt>
          <cx:pt idx="12662">-3500</cx:pt>
          <cx:pt idx="12663">-3000</cx:pt>
          <cx:pt idx="12664">-2000</cx:pt>
          <cx:pt idx="12665">-2000</cx:pt>
          <cx:pt idx="12666">-5750</cx:pt>
          <cx:pt idx="12667">0</cx:pt>
          <cx:pt idx="12668">-500</cx:pt>
          <cx:pt idx="12669">-250</cx:pt>
          <cx:pt idx="12670">500</cx:pt>
          <cx:pt idx="12671">0</cx:pt>
          <cx:pt idx="12672">-500</cx:pt>
          <cx:pt idx="12673">500</cx:pt>
          <cx:pt idx="12674">-250</cx:pt>
          <cx:pt idx="12675">0</cx:pt>
          <cx:pt idx="12676">-500</cx:pt>
          <cx:pt idx="12677">500</cx:pt>
          <cx:pt idx="12678">-250</cx:pt>
          <cx:pt idx="12679">-750</cx:pt>
          <cx:pt idx="12680">-500</cx:pt>
          <cx:pt idx="12681">-1250</cx:pt>
          <cx:pt idx="12682">-750</cx:pt>
          <cx:pt idx="12683">-750</cx:pt>
          <cx:pt idx="12684">-500</cx:pt>
          <cx:pt idx="12685">-1250</cx:pt>
          <cx:pt idx="12686">-750</cx:pt>
          <cx:pt idx="12687">1000</cx:pt>
          <cx:pt idx="12688">1000</cx:pt>
          <cx:pt idx="12689">250</cx:pt>
          <cx:pt idx="12690">0</cx:pt>
          <cx:pt idx="12691">-1250</cx:pt>
          <cx:pt idx="12692">-750</cx:pt>
          <cx:pt idx="12693">-1500</cx:pt>
          <cx:pt idx="12694">-1500</cx:pt>
          <cx:pt idx="12695">-5000</cx:pt>
          <cx:pt idx="12696">-4500</cx:pt>
          <cx:pt idx="12697">-1250</cx:pt>
          <cx:pt idx="12698">-750</cx:pt>
          <cx:pt idx="12699">-1500</cx:pt>
          <cx:pt idx="12700">-1500</cx:pt>
          <cx:pt idx="12701">-5000</cx:pt>
          <cx:pt idx="12702">-1250</cx:pt>
          <cx:pt idx="12703">-250</cx:pt>
          <cx:pt idx="12704">-2000</cx:pt>
          <cx:pt idx="12705">-750</cx:pt>
          <cx:pt idx="12706">-1250</cx:pt>
          <cx:pt idx="12707">-500</cx:pt>
          <cx:pt idx="12708">-2000</cx:pt>
          <cx:pt idx="12709">-750</cx:pt>
          <cx:pt idx="12710">-4500</cx:pt>
          <cx:pt idx="12711">-5000</cx:pt>
          <cx:pt idx="12712">-250</cx:pt>
          <cx:pt idx="12713">-250</cx:pt>
          <cx:pt idx="12714">-1500</cx:pt>
          <cx:pt idx="12715">-750</cx:pt>
          <cx:pt idx="12716">-1250</cx:pt>
          <cx:pt idx="12717">-1500</cx:pt>
          <cx:pt idx="12718">-1500</cx:pt>
          <cx:pt idx="12719">-1500</cx:pt>
          <cx:pt idx="12720">-1500</cx:pt>
          <cx:pt idx="12721">-1500</cx:pt>
          <cx:pt idx="12722">-750</cx:pt>
          <cx:pt idx="12723">-1250</cx:pt>
          <cx:pt idx="12724">-1500</cx:pt>
          <cx:pt idx="12725">-750</cx:pt>
          <cx:pt idx="12726">1500</cx:pt>
          <cx:pt idx="12727">250</cx:pt>
          <cx:pt idx="12728">2500</cx:pt>
          <cx:pt idx="12729">1750</cx:pt>
          <cx:pt idx="12730">250</cx:pt>
          <cx:pt idx="12731">-3500</cx:pt>
          <cx:pt idx="12732">-3500</cx:pt>
          <cx:pt idx="12733">-6750</cx:pt>
          <cx:pt idx="12734">-3000</cx:pt>
          <cx:pt idx="12735">-5750</cx:pt>
          <cx:pt idx="12736">-10750</cx:pt>
          <cx:pt idx="12737">-10750</cx:pt>
          <cx:pt idx="12738">-9250</cx:pt>
          <cx:pt idx="12739">-9250</cx:pt>
          <cx:pt idx="12740">-1500</cx:pt>
          <cx:pt idx="12741">-2500</cx:pt>
          <cx:pt idx="12742">-1250</cx:pt>
          <cx:pt idx="12743">-3000</cx:pt>
          <cx:pt idx="12744">-1500</cx:pt>
          <cx:pt idx="12745">-2500</cx:pt>
          <cx:pt idx="12746">-4500</cx:pt>
          <cx:pt idx="12747">-500</cx:pt>
          <cx:pt idx="12748">-2000</cx:pt>
          <cx:pt idx="12749">-250</cx:pt>
          <cx:pt idx="12750">-1250</cx:pt>
          <cx:pt idx="12751">-1500</cx:pt>
          <cx:pt idx="12752">-1250</cx:pt>
          <cx:pt idx="12753">-500</cx:pt>
          <cx:pt idx="12754">-250</cx:pt>
          <cx:pt idx="12755">0</cx:pt>
          <cx:pt idx="12756">0</cx:pt>
          <cx:pt idx="12757">-250</cx:pt>
          <cx:pt idx="12758">0</cx:pt>
          <cx:pt idx="12759">-7750</cx:pt>
          <cx:pt idx="12760">-1500</cx:pt>
          <cx:pt idx="12761">-3750</cx:pt>
          <cx:pt idx="12762">-1250</cx:pt>
          <cx:pt idx="12763">-250</cx:pt>
          <cx:pt idx="12764">250</cx:pt>
          <cx:pt idx="12765">-3500</cx:pt>
          <cx:pt idx="12766">-3000</cx:pt>
          <cx:pt idx="12767">-3500</cx:pt>
          <cx:pt idx="12768">-5000</cx:pt>
          <cx:pt idx="12769">-4500</cx:pt>
          <cx:pt idx="12770">-5000</cx:pt>
          <cx:pt idx="12771">-5000</cx:pt>
          <cx:pt idx="12772">-1500</cx:pt>
          <cx:pt idx="12773">-3000</cx:pt>
          <cx:pt idx="12774">-4250</cx:pt>
          <cx:pt idx="12775">-1250</cx:pt>
          <cx:pt idx="12776">-3500</cx:pt>
          <cx:pt idx="12777">-500</cx:pt>
          <cx:pt idx="12778">750</cx:pt>
          <cx:pt idx="12779">250</cx:pt>
          <cx:pt idx="12780">-4250</cx:pt>
          <cx:pt idx="12781">-3000</cx:pt>
          <cx:pt idx="12782">-3500</cx:pt>
          <cx:pt idx="12783">-3500</cx:pt>
          <cx:pt idx="12784">-6750</cx:pt>
          <cx:pt idx="12785">-5750</cx:pt>
          <cx:pt idx="12786">-6750</cx:pt>
          <cx:pt idx="12787">-3000</cx:pt>
          <cx:pt idx="12788">-5000</cx:pt>
          <cx:pt idx="12789">-5000</cx:pt>
          <cx:pt idx="12790">-19750</cx:pt>
          <cx:pt idx="12791">-1250</cx:pt>
          <cx:pt idx="12792">-500</cx:pt>
          <cx:pt idx="12793">-2500</cx:pt>
          <cx:pt idx="12794">-3500</cx:pt>
          <cx:pt idx="12795">-2500</cx:pt>
          <cx:pt idx="12796">-4250</cx:pt>
          <cx:pt idx="12797">-5000</cx:pt>
          <cx:pt idx="12798">-3500</cx:pt>
          <cx:pt idx="12799">-250</cx:pt>
          <cx:pt idx="12800">-1500</cx:pt>
          <cx:pt idx="12801">-1250</cx:pt>
          <cx:pt idx="12802">-500</cx:pt>
          <cx:pt idx="12803">-1500</cx:pt>
          <cx:pt idx="12804">-1250</cx:pt>
          <cx:pt idx="12805">-750</cx:pt>
          <cx:pt idx="12806">-1500</cx:pt>
          <cx:pt idx="12807">-3000</cx:pt>
          <cx:pt idx="12808">-1500</cx:pt>
          <cx:pt idx="12809">-3000</cx:pt>
          <cx:pt idx="12810">-1250</cx:pt>
          <cx:pt idx="12811">-2000</cx:pt>
          <cx:pt idx="12812">-1500</cx:pt>
          <cx:pt idx="12813">-3000</cx:pt>
          <cx:pt idx="12814">-3000</cx:pt>
          <cx:pt idx="12815">-1250</cx:pt>
          <cx:pt idx="12816">-2000</cx:pt>
          <cx:pt idx="12817">-2000</cx:pt>
          <cx:pt idx="12818">-1500</cx:pt>
          <cx:pt idx="12819">-1500</cx:pt>
          <cx:pt idx="12820">-1500</cx:pt>
          <cx:pt idx="12821">-2500</cx:pt>
          <cx:pt idx="12822">-2000</cx:pt>
          <cx:pt idx="12823">-3000</cx:pt>
          <cx:pt idx="12824">-2000</cx:pt>
          <cx:pt idx="12825">-1500</cx:pt>
          <cx:pt idx="12826">-2500</cx:pt>
          <cx:pt idx="12827">-2000</cx:pt>
          <cx:pt idx="12828">-3000</cx:pt>
          <cx:pt idx="12829">-500</cx:pt>
          <cx:pt idx="12830">-2000</cx:pt>
          <cx:pt idx="12831">-250</cx:pt>
          <cx:pt idx="12832">-5000</cx:pt>
          <cx:pt idx="12833">-4500</cx:pt>
          <cx:pt idx="12834">-4500</cx:pt>
          <cx:pt idx="12835">-4500</cx:pt>
          <cx:pt idx="12836">-5000</cx:pt>
          <cx:pt idx="12837">-4500</cx:pt>
          <cx:pt idx="12838">-3750</cx:pt>
          <cx:pt idx="12839">-3750</cx:pt>
          <cx:pt idx="12840">-6500</cx:pt>
          <cx:pt idx="12841">-5000</cx:pt>
          <cx:pt idx="12842">-2750</cx:pt>
          <cx:pt idx="12843">-4500</cx:pt>
          <cx:pt idx="12844">-3750</cx:pt>
          <cx:pt idx="12845">-5000</cx:pt>
          <cx:pt idx="12846">-4500</cx:pt>
          <cx:pt idx="12847">-3000</cx:pt>
          <cx:pt idx="12848">-3000</cx:pt>
          <cx:pt idx="12849">-3000</cx:pt>
          <cx:pt idx="12850">-3000</cx:pt>
          <cx:pt idx="12851">-4500</cx:pt>
          <cx:pt idx="12852">-4500</cx:pt>
          <cx:pt idx="12853">-3000</cx:pt>
          <cx:pt idx="12854">-7250</cx:pt>
          <cx:pt idx="12855">-3250</cx:pt>
          <cx:pt idx="12856">-2750</cx:pt>
          <cx:pt idx="12857">-2750</cx:pt>
          <cx:pt idx="12858">-3250</cx:pt>
          <cx:pt idx="12859">-2750</cx:pt>
          <cx:pt idx="12860">-2500</cx:pt>
          <cx:pt idx="12861">-3750</cx:pt>
          <cx:pt idx="12862">-3750</cx:pt>
          <cx:pt idx="12863">-3750</cx:pt>
          <cx:pt idx="12864">-3750</cx:pt>
          <cx:pt idx="12865">-4500</cx:pt>
          <cx:pt idx="12866">-3750</cx:pt>
          <cx:pt idx="12867">-4500</cx:pt>
          <cx:pt idx="12868">-5000</cx:pt>
          <cx:pt idx="12869">-5750</cx:pt>
          <cx:pt idx="12870">-5750</cx:pt>
          <cx:pt idx="12871">-5750</cx:pt>
          <cx:pt idx="12872">-5000</cx:pt>
          <cx:pt idx="12873">-5750</cx:pt>
          <cx:pt idx="12874">-5750</cx:pt>
          <cx:pt idx="12875">-5750</cx:pt>
          <cx:pt idx="12876">-5750</cx:pt>
          <cx:pt idx="12877">-6750</cx:pt>
          <cx:pt idx="12878">-6500</cx:pt>
          <cx:pt idx="12879">-6750</cx:pt>
          <cx:pt idx="12880">-9500</cx:pt>
          <cx:pt idx="12881">-500</cx:pt>
          <cx:pt idx="12882">-2000</cx:pt>
          <cx:pt idx="12883">-1250</cx:pt>
          <cx:pt idx="12884">-2000</cx:pt>
          <cx:pt idx="12885">-5000</cx:pt>
          <cx:pt idx="12886">-2000</cx:pt>
          <cx:pt idx="12887">-3000</cx:pt>
          <cx:pt idx="12888">-2000</cx:pt>
          <cx:pt idx="12889">-2000</cx:pt>
          <cx:pt idx="12890">-2000</cx:pt>
          <cx:pt idx="12891">-5000</cx:pt>
          <cx:pt idx="12892">-5000</cx:pt>
          <cx:pt idx="12893">-750</cx:pt>
          <cx:pt idx="12894">-1250</cx:pt>
          <cx:pt idx="12895">-1500</cx:pt>
          <cx:pt idx="12896">-5000</cx:pt>
          <cx:pt idx="12897">-5750</cx:pt>
          <cx:pt idx="12898">-5000</cx:pt>
          <cx:pt idx="12899">-5000</cx:pt>
          <cx:pt idx="12900">-5000</cx:pt>
          <cx:pt idx="12901">-3500</cx:pt>
          <cx:pt idx="12902">-5750</cx:pt>
          <cx:pt idx="12903">-6500</cx:pt>
          <cx:pt idx="12904">-4250</cx:pt>
          <cx:pt idx="12905">-6500</cx:pt>
          <cx:pt idx="12906">-7250</cx:pt>
          <cx:pt idx="12907">-500</cx:pt>
          <cx:pt idx="12908">-2000</cx:pt>
          <cx:pt idx="12909">-1500</cx:pt>
          <cx:pt idx="12910">-250</cx:pt>
          <cx:pt idx="12911">-3250</cx:pt>
          <cx:pt idx="12912">-2000</cx:pt>
          <cx:pt idx="12913">-7750</cx:pt>
          <cx:pt idx="12914">-6000</cx:pt>
          <cx:pt idx="12915">-6750</cx:pt>
          <cx:pt idx="12916">-3500</cx:pt>
          <cx:pt idx="12917">-5000</cx:pt>
          <cx:pt idx="12918">-5750</cx:pt>
          <cx:pt idx="12919">-4500</cx:pt>
          <cx:pt idx="12920">-4500</cx:pt>
          <cx:pt idx="12921">-3000</cx:pt>
          <cx:pt idx="12922">-4250</cx:pt>
          <cx:pt idx="12923">-3500</cx:pt>
          <cx:pt idx="12924">-5000</cx:pt>
          <cx:pt idx="12925">-5750</cx:pt>
          <cx:pt idx="12926">-5750</cx:pt>
          <cx:pt idx="12927">-3500</cx:pt>
          <cx:pt idx="12928">-2000</cx:pt>
          <cx:pt idx="12929">-5000</cx:pt>
          <cx:pt idx="12930">-2000</cx:pt>
          <cx:pt idx="12931">-5000</cx:pt>
          <cx:pt idx="12932">-2500</cx:pt>
          <cx:pt idx="12933">-5000</cx:pt>
          <cx:pt idx="12934">-3000</cx:pt>
          <cx:pt idx="12935">-5000</cx:pt>
          <cx:pt idx="12936">-750</cx:pt>
          <cx:pt idx="12937">-2000</cx:pt>
          <cx:pt idx="12938">0</cx:pt>
          <cx:pt idx="12939">-2000</cx:pt>
          <cx:pt idx="12940">-500</cx:pt>
          <cx:pt idx="12941">-2000</cx:pt>
          <cx:pt idx="12942">-5000</cx:pt>
          <cx:pt idx="12943">-500</cx:pt>
          <cx:pt idx="12944">-2000</cx:pt>
          <cx:pt idx="12945">-1500</cx:pt>
          <cx:pt idx="12946">-5000</cx:pt>
          <cx:pt idx="12947">-5000</cx:pt>
          <cx:pt idx="12948">-5000</cx:pt>
          <cx:pt idx="12949">-3500</cx:pt>
          <cx:pt idx="12950">-5000</cx:pt>
          <cx:pt idx="12951">-5750</cx:pt>
          <cx:pt idx="12952">-5250</cx:pt>
          <cx:pt idx="12953">-4250</cx:pt>
          <cx:pt idx="12954">-6750</cx:pt>
          <cx:pt idx="12955">-4250</cx:pt>
          <cx:pt idx="12956">-5750</cx:pt>
          <cx:pt idx="12957">-6750</cx:pt>
          <cx:pt idx="12958">-5250</cx:pt>
          <cx:pt idx="12959">-6000</cx:pt>
          <cx:pt idx="12960">-5000</cx:pt>
          <cx:pt idx="12961">-4250</cx:pt>
          <cx:pt idx="12962">-6750</cx:pt>
          <cx:pt idx="12963">-6750</cx:pt>
          <cx:pt idx="12964">-7750</cx:pt>
          <cx:pt idx="12965">-4500</cx:pt>
          <cx:pt idx="12966">-2000</cx:pt>
          <cx:pt idx="12967">-3000</cx:pt>
          <cx:pt idx="12968">-3000</cx:pt>
          <cx:pt idx="12969">-3000</cx:pt>
          <cx:pt idx="12970">-4250</cx:pt>
          <cx:pt idx="12971">-5750</cx:pt>
          <cx:pt idx="12972">-6750</cx:pt>
          <cx:pt idx="12973">-4500</cx:pt>
          <cx:pt idx="12974">-5250</cx:pt>
          <cx:pt idx="12975">-3500</cx:pt>
          <cx:pt idx="12976">-3500</cx:pt>
          <cx:pt idx="12977">-5750</cx:pt>
          <cx:pt idx="12978">-6750</cx:pt>
          <cx:pt idx="12979">-6750</cx:pt>
          <cx:pt idx="12980">-3500</cx:pt>
          <cx:pt idx="12981">-5000</cx:pt>
          <cx:pt idx="12982">-5750</cx:pt>
          <cx:pt idx="12983">-6750</cx:pt>
          <cx:pt idx="12984">-5250</cx:pt>
          <cx:pt idx="12985">-6000</cx:pt>
          <cx:pt idx="12986">-5750</cx:pt>
          <cx:pt idx="12987">-5000</cx:pt>
          <cx:pt idx="12988">-6750</cx:pt>
          <cx:pt idx="12989">-6750</cx:pt>
          <cx:pt idx="12990">-7750</cx:pt>
          <cx:pt idx="12991">-4500</cx:pt>
          <cx:pt idx="12992">-3500</cx:pt>
          <cx:pt idx="12993">-5000</cx:pt>
          <cx:pt idx="12994">-3500</cx:pt>
          <cx:pt idx="12995">-5750</cx:pt>
          <cx:pt idx="12996">-4250</cx:pt>
          <cx:pt idx="12997">-2500</cx:pt>
          <cx:pt idx="12998">-5000</cx:pt>
          <cx:pt idx="12999">-3000</cx:pt>
          <cx:pt idx="13000">-1250</cx:pt>
          <cx:pt idx="13001">-3000</cx:pt>
          <cx:pt idx="13002">-4500</cx:pt>
          <cx:pt idx="13003">-3500</cx:pt>
          <cx:pt idx="13004">-5750</cx:pt>
          <cx:pt idx="13005">-5750</cx:pt>
          <cx:pt idx="13006">-4250</cx:pt>
          <cx:pt idx="13007">-5000</cx:pt>
          <cx:pt idx="13008">-5750</cx:pt>
          <cx:pt idx="13009">-6750</cx:pt>
          <cx:pt idx="13010">-5250</cx:pt>
          <cx:pt idx="13011">-6750</cx:pt>
          <cx:pt idx="13012">1500</cx:pt>
          <cx:pt idx="13013">2500</cx:pt>
          <cx:pt idx="13014">-6750</cx:pt>
          <cx:pt idx="13015">-6750</cx:pt>
          <cx:pt idx="13016">-1500</cx:pt>
          <cx:pt idx="13017">-2500</cx:pt>
          <cx:pt idx="13018">-2500</cx:pt>
          <cx:pt idx="13019">-1250</cx:pt>
          <cx:pt idx="13020">-1500</cx:pt>
          <cx:pt idx="13021">-1500</cx:pt>
          <cx:pt idx="13022">-1500</cx:pt>
          <cx:pt idx="13023">-2500</cx:pt>
          <cx:pt idx="13024">-3500</cx:pt>
          <cx:pt idx="13025">-4250</cx:pt>
          <cx:pt idx="13026">-5000</cx:pt>
          <cx:pt idx="13027">-7750</cx:pt>
          <cx:pt idx="13028">-6750</cx:pt>
          <cx:pt idx="13029">-6750</cx:pt>
          <cx:pt idx="13030">-5000</cx:pt>
          <cx:pt idx="13031">-7750</cx:pt>
          <cx:pt idx="13032">-6750</cx:pt>
          <cx:pt idx="13033">-7750</cx:pt>
          <cx:pt idx="13034">-6750</cx:pt>
          <cx:pt idx="13035">-7750</cx:pt>
          <cx:pt idx="13036">-7750</cx:pt>
          <cx:pt idx="13037">-7750</cx:pt>
          <cx:pt idx="13038">-2500</cx:pt>
          <cx:pt idx="13039">-2500</cx:pt>
          <cx:pt idx="13040">-3000</cx:pt>
          <cx:pt idx="13041">-2000</cx:pt>
          <cx:pt idx="13042">-2500</cx:pt>
          <cx:pt idx="13043">-2500</cx:pt>
          <cx:pt idx="13044">-3000</cx:pt>
          <cx:pt idx="13045">-3500</cx:pt>
          <cx:pt idx="13046">-3000</cx:pt>
          <cx:pt idx="13047">-2250</cx:pt>
          <cx:pt idx="13048">-2000</cx:pt>
          <cx:pt idx="13049">-3500</cx:pt>
          <cx:pt idx="13050">-4250</cx:pt>
          <cx:pt idx="13051">0</cx:pt>
          <cx:pt idx="13052">0</cx:pt>
          <cx:pt idx="13053">1000</cx:pt>
          <cx:pt idx="13054">0</cx:pt>
          <cx:pt idx="13055">-5000</cx:pt>
          <cx:pt idx="13056">-6750</cx:pt>
          <cx:pt idx="13057">-6750</cx:pt>
          <cx:pt idx="13058">-7750</cx:pt>
          <cx:pt idx="13059">-4250</cx:pt>
          <cx:pt idx="13060">-5750</cx:pt>
          <cx:pt idx="13061">-1250</cx:pt>
          <cx:pt idx="13062">-3500</cx:pt>
          <cx:pt idx="13063">-5000</cx:pt>
          <cx:pt idx="13064">-5000</cx:pt>
          <cx:pt idx="13065">-6750</cx:pt>
          <cx:pt idx="13066">-4250</cx:pt>
          <cx:pt idx="13067">-5750</cx:pt>
          <cx:pt idx="13068">-1500</cx:pt>
          <cx:pt idx="13069">-2500</cx:pt>
          <cx:pt idx="13070">-2500</cx:pt>
          <cx:pt idx="13071">-5000</cx:pt>
          <cx:pt idx="13072">-6750</cx:pt>
          <cx:pt idx="13073">-7750</cx:pt>
          <cx:pt idx="13074">-3500</cx:pt>
          <cx:pt idx="13075">-5750</cx:pt>
          <cx:pt idx="13076">-7750</cx:pt>
          <cx:pt idx="13077">-7750</cx:pt>
          <cx:pt idx="13078">-6750</cx:pt>
          <cx:pt idx="13079">-6750</cx:pt>
          <cx:pt idx="13080">-7750</cx:pt>
          <cx:pt idx="13081">-6750</cx:pt>
          <cx:pt idx="13082">-6750</cx:pt>
          <cx:pt idx="13083">-7750</cx:pt>
          <cx:pt idx="13084">-7750</cx:pt>
          <cx:pt idx="13085">-7750</cx:pt>
          <cx:pt idx="13086">-6750</cx:pt>
          <cx:pt idx="13087">-750</cx:pt>
          <cx:pt idx="13088">-1250</cx:pt>
          <cx:pt idx="13089">-2500</cx:pt>
          <cx:pt idx="13090">-250</cx:pt>
          <cx:pt idx="13091">-750</cx:pt>
          <cx:pt idx="13092">-3000</cx:pt>
          <cx:pt idx="13093">-1250</cx:pt>
          <cx:pt idx="13094">-1500</cx:pt>
          <cx:pt idx="13095">-1500</cx:pt>
          <cx:pt idx="13096">-2500</cx:pt>
          <cx:pt idx="13097">-750</cx:pt>
          <cx:pt idx="13098">-5000</cx:pt>
          <cx:pt idx="13099">-3000</cx:pt>
          <cx:pt idx="13100">-3000</cx:pt>
          <cx:pt idx="13101">-2500</cx:pt>
          <cx:pt idx="13102">-2500</cx:pt>
          <cx:pt idx="13103">-7250</cx:pt>
          <cx:pt idx="13104">0</cx:pt>
          <cx:pt idx="13105">0</cx:pt>
          <cx:pt idx="13106">1000</cx:pt>
          <cx:pt idx="13107">0</cx:pt>
          <cx:pt idx="13108">-3000</cx:pt>
          <cx:pt idx="13109">-2000</cx:pt>
          <cx:pt idx="13110">-750</cx:pt>
          <cx:pt idx="13111">-2000</cx:pt>
          <cx:pt idx="13112">-750</cx:pt>
          <cx:pt idx="13113">-1250</cx:pt>
          <cx:pt idx="13114">-5000</cx:pt>
          <cx:pt idx="13115">-3750</cx:pt>
          <cx:pt idx="13116">-750</cx:pt>
          <cx:pt idx="13117">-4500</cx:pt>
          <cx:pt idx="13118">-1500</cx:pt>
          <cx:pt idx="13119">-500</cx:pt>
          <cx:pt idx="13120">-1250</cx:pt>
          <cx:pt idx="13121">-3250</cx:pt>
          <cx:pt idx="13122">-1500</cx:pt>
          <cx:pt idx="13123">-2500</cx:pt>
          <cx:pt idx="13124">-2500</cx:pt>
          <cx:pt idx="13125">-8250</cx:pt>
          <cx:pt idx="13126">-9500</cx:pt>
          <cx:pt idx="13127">-12500</cx:pt>
          <cx:pt idx="13128">-9500</cx:pt>
          <cx:pt idx="13129">-9500</cx:pt>
          <cx:pt idx="13130">-3000</cx:pt>
          <cx:pt idx="13131">-4250</cx:pt>
          <cx:pt idx="13132">-2500</cx:pt>
          <cx:pt idx="13133">-4250</cx:pt>
          <cx:pt idx="13134">-3500</cx:pt>
          <cx:pt idx="13135">-4250</cx:pt>
          <cx:pt idx="13136">-3500</cx:pt>
          <cx:pt idx="13137">-5000</cx:pt>
          <cx:pt idx="13138">250</cx:pt>
          <cx:pt idx="13139">1500</cx:pt>
          <cx:pt idx="13140">-5750</cx:pt>
          <cx:pt idx="13141">-6750</cx:pt>
          <cx:pt idx="13142">-5750</cx:pt>
          <cx:pt idx="13143">-3500</cx:pt>
          <cx:pt idx="13144">-6750</cx:pt>
          <cx:pt idx="13145">-5750</cx:pt>
          <cx:pt idx="13146">-7750</cx:pt>
          <cx:pt idx="13147">-5750</cx:pt>
          <cx:pt idx="13148">-5750</cx:pt>
          <cx:pt idx="13149">-5750</cx:pt>
          <cx:pt idx="13150">-6750</cx:pt>
          <cx:pt idx="13151">-7750</cx:pt>
          <cx:pt idx="13152">-6750</cx:pt>
          <cx:pt idx="13153">-7750</cx:pt>
          <cx:pt idx="13154">-750</cx:pt>
          <cx:pt idx="13155">0</cx:pt>
          <cx:pt idx="13156">-250</cx:pt>
          <cx:pt idx="13157">750</cx:pt>
          <cx:pt idx="13158">0</cx:pt>
          <cx:pt idx="13159">750</cx:pt>
          <cx:pt idx="13160">-4250</cx:pt>
          <cx:pt idx="13161">-3000</cx:pt>
          <cx:pt idx="13162">-5000</cx:pt>
          <cx:pt idx="13163">-3500</cx:pt>
          <cx:pt idx="13164">-5000</cx:pt>
          <cx:pt idx="13165">-5000</cx:pt>
          <cx:pt idx="13166">-6750</cx:pt>
          <cx:pt idx="13167">-5000</cx:pt>
          <cx:pt idx="13168">-5000</cx:pt>
          <cx:pt idx="13169">-5000</cx:pt>
          <cx:pt idx="13170">-5750</cx:pt>
          <cx:pt idx="13171">-6750</cx:pt>
          <cx:pt idx="13172">-5750</cx:pt>
          <cx:pt idx="13173">-5750</cx:pt>
          <cx:pt idx="13174">-5750</cx:pt>
          <cx:pt idx="13175">-5750</cx:pt>
          <cx:pt idx="13176">-6750</cx:pt>
          <cx:pt idx="13177">-5750</cx:pt>
          <cx:pt idx="13178">-5750</cx:pt>
          <cx:pt idx="13179">-7750</cx:pt>
          <cx:pt idx="13180">-3000</cx:pt>
          <cx:pt idx="13181">-2000</cx:pt>
          <cx:pt idx="13182">-3000</cx:pt>
          <cx:pt idx="13183">-1500</cx:pt>
          <cx:pt idx="13184">-3000</cx:pt>
          <cx:pt idx="13185">-750</cx:pt>
          <cx:pt idx="13186">-3750</cx:pt>
          <cx:pt idx="13187">0</cx:pt>
          <cx:pt idx="13188">-3750</cx:pt>
          <cx:pt idx="13189">-2000</cx:pt>
          <cx:pt idx="13190">-3000</cx:pt>
          <cx:pt idx="13191">-4250</cx:pt>
          <cx:pt idx="13192">-1500</cx:pt>
          <cx:pt idx="13193">-2500</cx:pt>
          <cx:pt idx="13194">-3000</cx:pt>
          <cx:pt idx="13195">-3500</cx:pt>
          <cx:pt idx="13196">-4250</cx:pt>
          <cx:pt idx="13197">-2000</cx:pt>
          <cx:pt idx="13198">-2500</cx:pt>
          <cx:pt idx="13199">-3500</cx:pt>
          <cx:pt idx="13200">-2000</cx:pt>
          <cx:pt idx="13201">-1500</cx:pt>
          <cx:pt idx="13202">-2000</cx:pt>
          <cx:pt idx="13203">-4500</cx:pt>
          <cx:pt idx="13204">-4500</cx:pt>
          <cx:pt idx="13205">-1500</cx:pt>
          <cx:pt idx="13206">-2000</cx:pt>
          <cx:pt idx="13207">-1500</cx:pt>
          <cx:pt idx="13208">-2500</cx:pt>
          <cx:pt idx="13209">-500</cx:pt>
          <cx:pt idx="13210">-1500</cx:pt>
          <cx:pt idx="13211">-5000</cx:pt>
          <cx:pt idx="13212">-2500</cx:pt>
          <cx:pt idx="13213">-3000</cx:pt>
          <cx:pt idx="13214">-4500</cx:pt>
          <cx:pt idx="13215">1500</cx:pt>
          <cx:pt idx="13216">2500</cx:pt>
          <cx:pt idx="13217">3000</cx:pt>
          <cx:pt idx="13218">-500</cx:pt>
          <cx:pt idx="13219">-250</cx:pt>
          <cx:pt idx="13220">0</cx:pt>
          <cx:pt idx="13221">250</cx:pt>
          <cx:pt idx="13222">-1500</cx:pt>
          <cx:pt idx="13223">-1500</cx:pt>
          <cx:pt idx="13224">-1250</cx:pt>
          <cx:pt idx="13225">-750</cx:pt>
          <cx:pt idx="13226">-1500</cx:pt>
          <cx:pt idx="13227">-1500</cx:pt>
          <cx:pt idx="13228">-1250</cx:pt>
          <cx:pt idx="13229">-750</cx:pt>
          <cx:pt idx="13230">-1500</cx:pt>
          <cx:pt idx="13231">-1500</cx:pt>
          <cx:pt idx="13232">-1250</cx:pt>
          <cx:pt idx="13233">-750</cx:pt>
          <cx:pt idx="13234">-5000</cx:pt>
          <cx:pt idx="13235">-3500</cx:pt>
          <cx:pt idx="13236">-5750</cx:pt>
          <cx:pt idx="13237">-4250</cx:pt>
          <cx:pt idx="13238">-5000</cx:pt>
          <cx:pt idx="13239">-5750</cx:pt>
          <cx:pt idx="13240">-6750</cx:pt>
          <cx:pt idx="13241">-5250</cx:pt>
          <cx:pt idx="13242">-6750</cx:pt>
          <cx:pt idx="13243">-3500</cx:pt>
          <cx:pt idx="13244">-5750</cx:pt>
          <cx:pt idx="13245">-6500</cx:pt>
          <cx:pt idx="13246">-4250</cx:pt>
          <cx:pt idx="13247">-6500</cx:pt>
          <cx:pt idx="13248">-7250</cx:pt>
          <cx:pt idx="13249">-3500</cx:pt>
          <cx:pt idx="13250">-5000</cx:pt>
          <cx:pt idx="13251">-5750</cx:pt>
          <cx:pt idx="13252">-4500</cx:pt>
          <cx:pt idx="13253">-4500</cx:pt>
          <cx:pt idx="13254">-3000</cx:pt>
          <cx:pt idx="13255">-4250</cx:pt>
          <cx:pt idx="13256">-3500</cx:pt>
          <cx:pt idx="13257">-5000</cx:pt>
          <cx:pt idx="13258">-5750</cx:pt>
          <cx:pt idx="13259">-5750</cx:pt>
          <cx:pt idx="13260">-3500</cx:pt>
          <cx:pt idx="13261">-4250</cx:pt>
          <cx:pt idx="13262">-5750</cx:pt>
          <cx:pt idx="13263">-6750</cx:pt>
          <cx:pt idx="13264">-6000</cx:pt>
          <cx:pt idx="13265">-5250</cx:pt>
          <cx:pt idx="13266">-5000</cx:pt>
          <cx:pt idx="13267">-4250</cx:pt>
          <cx:pt idx="13268">-6750</cx:pt>
          <cx:pt idx="13269">-6750</cx:pt>
          <cx:pt idx="13270">-7750</cx:pt>
          <cx:pt idx="13271">-4500</cx:pt>
          <cx:pt idx="13272">-5250</cx:pt>
          <cx:pt idx="13273">-4250</cx:pt>
          <cx:pt idx="13274">-5000</cx:pt>
          <cx:pt idx="13275">-5750</cx:pt>
          <cx:pt idx="13276">-5250</cx:pt>
          <cx:pt idx="13277">-3500</cx:pt>
          <cx:pt idx="13278">-3500</cx:pt>
          <cx:pt idx="13279">-3500</cx:pt>
          <cx:pt idx="13280">-6750</cx:pt>
          <cx:pt idx="13281">-6750</cx:pt>
          <cx:pt idx="13282">-5750</cx:pt>
          <cx:pt idx="13283">-5750</cx:pt>
          <cx:pt idx="13284">-6750</cx:pt>
          <cx:pt idx="13285">-5250</cx:pt>
          <cx:pt idx="13286">-6000</cx:pt>
          <cx:pt idx="13287">-5000</cx:pt>
          <cx:pt idx="13288">-5250</cx:pt>
          <cx:pt idx="13289">-5750</cx:pt>
          <cx:pt idx="13290">-6750</cx:pt>
          <cx:pt idx="13291">-6750</cx:pt>
          <cx:pt idx="13292">-7750</cx:pt>
          <cx:pt idx="13293">-2500</cx:pt>
          <cx:pt idx="13294">-5000</cx:pt>
          <cx:pt idx="13295">-3000</cx:pt>
          <cx:pt idx="13296">-1250</cx:pt>
          <cx:pt idx="13297">-4500</cx:pt>
          <cx:pt idx="13298">-3000</cx:pt>
          <cx:pt idx="13299">-3500</cx:pt>
          <cx:pt idx="13300">-5750</cx:pt>
          <cx:pt idx="13301">-4250</cx:pt>
          <cx:pt idx="13302">-5750</cx:pt>
          <cx:pt idx="13303">-6750</cx:pt>
          <cx:pt idx="13304">-6750</cx:pt>
          <cx:pt idx="13305">-4250</cx:pt>
          <cx:pt idx="13306">-5000</cx:pt>
          <cx:pt idx="13307">-5750</cx:pt>
          <cx:pt idx="13308">-5250</cx:pt>
          <cx:pt idx="13309">-4250</cx:pt>
          <cx:pt idx="13310">-6750</cx:pt>
          <cx:pt idx="13311">-7750</cx:pt>
          <cx:pt idx="13312">-6000</cx:pt>
          <cx:pt idx="13313">-7750</cx:pt>
          <cx:pt idx="13314">-1250</cx:pt>
          <cx:pt idx="13315">-750</cx:pt>
          <cx:pt idx="13316">-250</cx:pt>
          <cx:pt idx="13317">-500</cx:pt>
          <cx:pt idx="13318">-1500</cx:pt>
          <cx:pt idx="13319">-1250</cx:pt>
          <cx:pt idx="13320">-750</cx:pt>
          <cx:pt idx="13321">-500</cx:pt>
          <cx:pt idx="13322">500</cx:pt>
          <cx:pt idx="13323">0</cx:pt>
          <cx:pt idx="13324">2250</cx:pt>
          <cx:pt idx="13325">2000</cx:pt>
          <cx:pt idx="13326">1250</cx:pt>
          <cx:pt idx="13327">500</cx:pt>
          <cx:pt idx="13328">500</cx:pt>
          <cx:pt idx="13329">0</cx:pt>
          <cx:pt idx="13330">1500</cx:pt>
          <cx:pt idx="13331">500</cx:pt>
          <cx:pt idx="13332">-1750</cx:pt>
          <cx:pt idx="13333">2750</cx:pt>
          <cx:pt idx="13334">2500</cx:pt>
          <cx:pt idx="13335">-4250</cx:pt>
          <cx:pt idx="13336">-4250</cx:pt>
          <cx:pt idx="13337">-4250</cx:pt>
          <cx:pt idx="13338">-5000</cx:pt>
          <cx:pt idx="13339">-4250</cx:pt>
          <cx:pt idx="13340">-1250</cx:pt>
          <cx:pt idx="13341">-3250</cx:pt>
          <cx:pt idx="13342">-3250</cx:pt>
          <cx:pt idx="13343">-750</cx:pt>
          <cx:pt idx="13344">-3250</cx:pt>
          <cx:pt idx="13345">-1250</cx:pt>
          <cx:pt idx="13346">-1250</cx:pt>
          <cx:pt idx="13347">-1500</cx:pt>
          <cx:pt idx="13348">250</cx:pt>
          <cx:pt idx="13349">250</cx:pt>
          <cx:pt idx="13350">250</cx:pt>
          <cx:pt idx="13351">-250</cx:pt>
          <cx:pt idx="13352">-250</cx:pt>
          <cx:pt idx="13353">-250</cx:pt>
          <cx:pt idx="13354">-1500</cx:pt>
          <cx:pt idx="13355">-3000</cx:pt>
          <cx:pt idx="13356">-2000</cx:pt>
          <cx:pt idx="13357">-1500</cx:pt>
          <cx:pt idx="13358">-3000</cx:pt>
          <cx:pt idx="13359">-1500</cx:pt>
          <cx:pt idx="13360">-1250</cx:pt>
          <cx:pt idx="13361">-500</cx:pt>
          <cx:pt idx="13362">-5000</cx:pt>
          <cx:pt idx="13363">-5750</cx:pt>
          <cx:pt idx="13364">-6500</cx:pt>
          <cx:pt idx="13365">-4250</cx:pt>
          <cx:pt idx="13366">-4250</cx:pt>
          <cx:pt idx="13367">-2500</cx:pt>
          <cx:pt idx="13368">-2000</cx:pt>
          <cx:pt idx="13369">-2000</cx:pt>
          <cx:pt idx="13370">-3000</cx:pt>
          <cx:pt idx="13371">-4250</cx:pt>
          <cx:pt idx="13372">-5000</cx:pt>
          <cx:pt idx="13373">-4250</cx:pt>
          <cx:pt idx="13374">-4250</cx:pt>
          <cx:pt idx="13375">-4250</cx:pt>
          <cx:pt idx="13376">-5000</cx:pt>
          <cx:pt idx="13377">-4250</cx:pt>
          <cx:pt idx="13378">-5000</cx:pt>
          <cx:pt idx="13379">-5000</cx:pt>
          <cx:pt idx="13380">-5750</cx:pt>
          <cx:pt idx="13381">-5000</cx:pt>
          <cx:pt idx="13382">-9500</cx:pt>
          <cx:pt idx="13383">-5000</cx:pt>
          <cx:pt idx="13384">-7250</cx:pt>
          <cx:pt idx="13385">-5000</cx:pt>
          <cx:pt idx="13386">-5000</cx:pt>
          <cx:pt idx="13387">-5000</cx:pt>
          <cx:pt idx="13388">-5750</cx:pt>
          <cx:pt idx="13389">-9500</cx:pt>
          <cx:pt idx="13390">-4250</cx:pt>
          <cx:pt idx="13391">-2500</cx:pt>
          <cx:pt idx="13392">-3500</cx:pt>
          <cx:pt idx="13393">-4250</cx:pt>
          <cx:pt idx="13394">-5000</cx:pt>
          <cx:pt idx="13395">-3000</cx:pt>
          <cx:pt idx="13396">-3500</cx:pt>
          <cx:pt idx="13397">-4250</cx:pt>
          <cx:pt idx="13398">-4250</cx:pt>
          <cx:pt idx="13399">-5750</cx:pt>
          <cx:pt idx="13400">-4250</cx:pt>
          <cx:pt idx="13401">-4250</cx:pt>
          <cx:pt idx="13402">-5750</cx:pt>
          <cx:pt idx="13403">-3500</cx:pt>
          <cx:pt idx="13404">-5000</cx:pt>
          <cx:pt idx="13405">-500</cx:pt>
          <cx:pt idx="13406">0</cx:pt>
          <cx:pt idx="13407">-14500</cx:pt>
          <cx:pt idx="13408">-9500</cx:pt>
          <cx:pt idx="13409">-9500</cx:pt>
          <cx:pt idx="13410">-10750</cx:pt>
          <cx:pt idx="13411">-10750</cx:pt>
          <cx:pt idx="13412">-9500</cx:pt>
          <cx:pt idx="13413">-3000</cx:pt>
          <cx:pt idx="13414">-5000</cx:pt>
          <cx:pt idx="13415">-5000</cx:pt>
          <cx:pt idx="13416">-5000</cx:pt>
          <cx:pt idx="13417">-5000</cx:pt>
          <cx:pt idx="13418">-5000</cx:pt>
          <cx:pt idx="13419">-2500</cx:pt>
          <cx:pt idx="13420">-5000</cx:pt>
          <cx:pt idx="13421">-3000</cx:pt>
          <cx:pt idx="13422">-4500</cx:pt>
          <cx:pt idx="13423">-250</cx:pt>
          <cx:pt idx="13424">-250</cx:pt>
          <cx:pt idx="13425">500</cx:pt>
          <cx:pt idx="13426">250</cx:pt>
          <cx:pt idx="13427">-750</cx:pt>
          <cx:pt idx="13428">-3750</cx:pt>
          <cx:pt idx="13429">0</cx:pt>
          <cx:pt idx="13430">-3750</cx:pt>
          <cx:pt idx="13431">-4500</cx:pt>
          <cx:pt idx="13432">-2000</cx:pt>
          <cx:pt idx="13433">-2500</cx:pt>
          <cx:pt idx="13434">-3500</cx:pt>
          <cx:pt idx="13435">-1500</cx:pt>
          <cx:pt idx="13436">-2500</cx:pt>
          <cx:pt idx="13437">-2500</cx:pt>
          <cx:pt idx="13438">-3500</cx:pt>
          <cx:pt idx="13439">-4250</cx:pt>
          <cx:pt idx="13440">-2500</cx:pt>
          <cx:pt idx="13441">-3000</cx:pt>
          <cx:pt idx="13442">-3000</cx:pt>
          <cx:pt idx="13443">-2500</cx:pt>
          <cx:pt idx="13444">-3500</cx:pt>
          <cx:pt idx="13445">-3500</cx:pt>
          <cx:pt idx="13446">-5000</cx:pt>
          <cx:pt idx="13447">-5000</cx:pt>
          <cx:pt idx="13448">-250</cx:pt>
          <cx:pt idx="13449">-2000</cx:pt>
          <cx:pt idx="13450">500</cx:pt>
          <cx:pt idx="13451">-1250</cx:pt>
          <cx:pt idx="13452">-1250</cx:pt>
          <cx:pt idx="13453">-1500</cx:pt>
          <cx:pt idx="13454">-750</cx:pt>
          <cx:pt idx="13455">-3750</cx:pt>
          <cx:pt idx="13456">0</cx:pt>
          <cx:pt idx="13457">-3750</cx:pt>
          <cx:pt idx="13458">-3000</cx:pt>
          <cx:pt idx="13459">-4250</cx:pt>
          <cx:pt idx="13460">-3500</cx:pt>
          <cx:pt idx="13461">-5000</cx:pt>
          <cx:pt idx="13462">-500</cx:pt>
          <cx:pt idx="13463">-1250</cx:pt>
          <cx:pt idx="13464">250</cx:pt>
          <cx:pt idx="13465">-500</cx:pt>
          <cx:pt idx="13466">-5000</cx:pt>
          <cx:pt idx="13467">-5000</cx:pt>
          <cx:pt idx="13468">-2750</cx:pt>
          <cx:pt idx="13469">-3750</cx:pt>
          <cx:pt idx="13470">-5000</cx:pt>
          <cx:pt idx="13471">-4500</cx:pt>
          <cx:pt idx="13472">-4500</cx:pt>
          <cx:pt idx="13473">-5000</cx:pt>
          <cx:pt idx="13474">-5000</cx:pt>
          <cx:pt idx="13475">-6500</cx:pt>
          <cx:pt idx="13476">-5000</cx:pt>
          <cx:pt idx="13477">-2500</cx:pt>
          <cx:pt idx="13478">-7250</cx:pt>
          <cx:pt idx="13479">-8250</cx:pt>
          <cx:pt idx="13480">-8250</cx:pt>
          <cx:pt idx="13481">-9500</cx:pt>
          <cx:pt idx="13482">-9500</cx:pt>
          <cx:pt idx="13483">-5000</cx:pt>
          <cx:pt idx="13484">-6500</cx:pt>
          <cx:pt idx="13485">-9500</cx:pt>
          <cx:pt idx="13486">-1500</cx:pt>
          <cx:pt idx="13487">-750</cx:pt>
          <cx:pt idx="13488">-500</cx:pt>
          <cx:pt idx="13489">-2500</cx:pt>
          <cx:pt idx="13490">-3000</cx:pt>
          <cx:pt idx="13491">-3000</cx:pt>
          <cx:pt idx="13492">-1500</cx:pt>
          <cx:pt idx="13493">-2000</cx:pt>
          <cx:pt idx="13494">-1500</cx:pt>
          <cx:pt idx="13495">-2000</cx:pt>
          <cx:pt idx="13496">-1500</cx:pt>
          <cx:pt idx="13497">-2500</cx:pt>
          <cx:pt idx="13498">-500</cx:pt>
          <cx:pt idx="13499">-1500</cx:pt>
          <cx:pt idx="13500">-750</cx:pt>
          <cx:pt idx="13501">0</cx:pt>
          <cx:pt idx="13502">-250</cx:pt>
          <cx:pt idx="13503">750</cx:pt>
          <cx:pt idx="13504">0</cx:pt>
          <cx:pt idx="13505">750</cx:pt>
          <cx:pt idx="13506">-3500</cx:pt>
          <cx:pt idx="13507">-3500</cx:pt>
          <cx:pt idx="13508">-5000</cx:pt>
          <cx:pt idx="13509">-3000</cx:pt>
          <cx:pt idx="13510">-2500</cx:pt>
          <cx:pt idx="13511">-5000</cx:pt>
          <cx:pt idx="13512">-5000</cx:pt>
          <cx:pt idx="13513">-4500</cx:pt>
          <cx:pt idx="13514">-5000</cx:pt>
          <cx:pt idx="13515">-3750</cx:pt>
          <cx:pt idx="13516">-750</cx:pt>
          <cx:pt idx="13517">-4500</cx:pt>
          <cx:pt idx="13518">-1500</cx:pt>
          <cx:pt idx="13519">-500</cx:pt>
          <cx:pt idx="13520">-3250</cx:pt>
          <cx:pt idx="13521">-1250</cx:pt>
          <cx:pt idx="13522">-3000</cx:pt>
          <cx:pt idx="13523">-2000</cx:pt>
          <cx:pt idx="13524">-2000</cx:pt>
          <cx:pt idx="13525">-1250</cx:pt>
          <cx:pt idx="13526">-750</cx:pt>
          <cx:pt idx="13527">-2000</cx:pt>
          <cx:pt idx="13528">-750</cx:pt>
          <cx:pt idx="13529">-1250</cx:pt>
          <cx:pt idx="13530">-3750</cx:pt>
          <cx:pt idx="13531">-1250</cx:pt>
          <cx:pt idx="13532">-750</cx:pt>
          <cx:pt idx="13533">-2750</cx:pt>
          <cx:pt idx="13534">0</cx:pt>
          <cx:pt idx="13535">0</cx:pt>
          <cx:pt idx="13536">1000</cx:pt>
          <cx:pt idx="13537">0</cx:pt>
          <cx:pt idx="13538">-5000</cx:pt>
          <cx:pt idx="13539">-8250</cx:pt>
          <cx:pt idx="13540">-5000</cx:pt>
          <cx:pt idx="13541">-3000</cx:pt>
          <cx:pt idx="13542">-2000</cx:pt>
          <cx:pt idx="13543">-3500</cx:pt>
          <cx:pt idx="13544">-3750</cx:pt>
          <cx:pt idx="13545">-5000</cx:pt>
          <cx:pt idx="13546">-5000</cx:pt>
          <cx:pt idx="13547">-5000</cx:pt>
          <cx:pt idx="13548">-5000</cx:pt>
          <cx:pt idx="13549">-5000</cx:pt>
          <cx:pt idx="13550">-5000</cx:pt>
          <cx:pt idx="13551">-1500</cx:pt>
          <cx:pt idx="13552">-500</cx:pt>
          <cx:pt idx="13553">-4500</cx:pt>
          <cx:pt idx="13554">-4500</cx:pt>
          <cx:pt idx="13555">-3750</cx:pt>
          <cx:pt idx="13556">-5000</cx:pt>
          <cx:pt idx="13557">-5000</cx:pt>
          <cx:pt idx="13558">-5000</cx:pt>
          <cx:pt idx="13559">-5000</cx:pt>
          <cx:pt idx="13560">-3000</cx:pt>
          <cx:pt idx="13561">0</cx:pt>
          <cx:pt idx="13562">-750</cx:pt>
          <cx:pt idx="13563">500</cx:pt>
          <cx:pt idx="13564">-750</cx:pt>
          <cx:pt idx="13565">-3750</cx:pt>
          <cx:pt idx="13566">-3000</cx:pt>
          <cx:pt idx="13567">-2750</cx:pt>
          <cx:pt idx="13568">-2500</cx:pt>
          <cx:pt idx="13569">-4250</cx:pt>
          <cx:pt idx="13570">-3000</cx:pt>
          <cx:pt idx="13571">-5000</cx:pt>
          <cx:pt idx="13572">-750</cx:pt>
          <cx:pt idx="13573">-1250</cx:pt>
          <cx:pt idx="13574">-1250</cx:pt>
          <cx:pt idx="13575">-1500</cx:pt>
          <cx:pt idx="13576">-500</cx:pt>
          <cx:pt idx="13577">-3250</cx:pt>
          <cx:pt idx="13578">-6500</cx:pt>
          <cx:pt idx="13579">-500</cx:pt>
          <cx:pt idx="13580">-2000</cx:pt>
          <cx:pt idx="13581">-2000</cx:pt>
          <cx:pt idx="13582">-2000</cx:pt>
          <cx:pt idx="13583">-3000</cx:pt>
          <cx:pt idx="13584">-2000</cx:pt>
          <cx:pt idx="13585">-3000</cx:pt>
          <cx:pt idx="13586">-2000</cx:pt>
          <cx:pt idx="13587">-3000</cx:pt>
          <cx:pt idx="13588">-3000</cx:pt>
          <cx:pt idx="13589">-1500</cx:pt>
          <cx:pt idx="13590">-1250</cx:pt>
          <cx:pt idx="13591">-1500</cx:pt>
          <cx:pt idx="13592">-2500</cx:pt>
          <cx:pt idx="13593">-750</cx:pt>
          <cx:pt idx="13594">0</cx:pt>
          <cx:pt idx="13595">0</cx:pt>
          <cx:pt idx="13596">1000</cx:pt>
          <cx:pt idx="13597">0</cx:pt>
          <cx:pt idx="13598">-3000</cx:pt>
          <cx:pt idx="13599">-2000</cx:pt>
          <cx:pt idx="13600">-750</cx:pt>
          <cx:pt idx="13601">-2000</cx:pt>
          <cx:pt idx="13602">-750</cx:pt>
          <cx:pt idx="13603">-1250</cx:pt>
          <cx:pt idx="13604">-5000</cx:pt>
          <cx:pt idx="13605">-3750</cx:pt>
          <cx:pt idx="13606">-750</cx:pt>
          <cx:pt idx="13607">-4500</cx:pt>
          <cx:pt idx="13608">-1500</cx:pt>
          <cx:pt idx="13609">-500</cx:pt>
          <cx:pt idx="13610">-1250</cx:pt>
          <cx:pt idx="13611">-3250</cx:pt>
          <cx:pt idx="13612">-750</cx:pt>
          <cx:pt idx="13613">-1250</cx:pt>
          <cx:pt idx="13614">-2500</cx:pt>
          <cx:pt idx="13615">-250</cx:pt>
          <cx:pt idx="13616">-750</cx:pt>
          <cx:pt idx="13617">-3000</cx:pt>
          <cx:pt idx="13618">-2500</cx:pt>
          <cx:pt idx="13619">-2500</cx:pt>
          <cx:pt idx="13620">-3000</cx:pt>
          <cx:pt idx="13621">-3500</cx:pt>
          <cx:pt idx="13622">-3000</cx:pt>
          <cx:pt idx="13623">-2000</cx:pt>
          <cx:pt idx="13624">-3500</cx:pt>
          <cx:pt idx="13625">-4250</cx:pt>
          <cx:pt idx="13626">-2000</cx:pt>
          <cx:pt idx="13627">-5000</cx:pt>
          <cx:pt idx="13628">-2000</cx:pt>
          <cx:pt idx="13629">-5000</cx:pt>
          <cx:pt idx="13630">-2000</cx:pt>
          <cx:pt idx="13631">-5000</cx:pt>
          <cx:pt idx="13632">1500</cx:pt>
          <cx:pt idx="13633">2500</cx:pt>
          <cx:pt idx="13634">-750</cx:pt>
          <cx:pt idx="13635">-1250</cx:pt>
          <cx:pt idx="13636">-1500</cx:pt>
          <cx:pt idx="13637">-1500</cx:pt>
          <cx:pt idx="13638">-3250</cx:pt>
          <cx:pt idx="13639">-500</cx:pt>
          <cx:pt idx="13640">-2000</cx:pt>
          <cx:pt idx="13641">-3000</cx:pt>
          <cx:pt idx="13642">-500</cx:pt>
          <cx:pt idx="13643">-2000</cx:pt>
          <cx:pt idx="13644">0</cx:pt>
          <cx:pt idx="13645">-2000</cx:pt>
          <cx:pt idx="13646">-3000</cx:pt>
          <cx:pt idx="13647">-3000</cx:pt>
          <cx:pt idx="13648">-3000</cx:pt>
          <cx:pt idx="13649">-3000</cx:pt>
          <cx:pt idx="13650">-3000</cx:pt>
          <cx:pt idx="13651">-3000</cx:pt>
          <cx:pt idx="13652">-4250</cx:pt>
          <cx:pt idx="13653">-4250</cx:pt>
          <cx:pt idx="13654">-3500</cx:pt>
          <cx:pt idx="13655">-3500</cx:pt>
          <cx:pt idx="13656">-3000</cx:pt>
          <cx:pt idx="13657">-3000</cx:pt>
          <cx:pt idx="13658">-8250</cx:pt>
          <cx:pt idx="13659">-7250</cx:pt>
          <cx:pt idx="13660">-6750</cx:pt>
          <cx:pt idx="13661">-12500</cx:pt>
          <cx:pt idx="13662">-12500</cx:pt>
          <cx:pt idx="13663">-12500</cx:pt>
          <cx:pt idx="13664">-12500</cx:pt>
          <cx:pt idx="13665">-12500</cx:pt>
          <cx:pt idx="13666">-12500</cx:pt>
          <cx:pt idx="13667">-12500</cx:pt>
          <cx:pt idx="13668">-2500</cx:pt>
          <cx:pt idx="13669">-2500</cx:pt>
          <cx:pt idx="13670">-1500</cx:pt>
          <cx:pt idx="13671">-2500</cx:pt>
          <cx:pt idx="13672">-2500</cx:pt>
          <cx:pt idx="13673">-3000</cx:pt>
          <cx:pt idx="13674">-3250</cx:pt>
          <cx:pt idx="13675">-1500</cx:pt>
          <cx:pt idx="13676">-2000</cx:pt>
          <cx:pt idx="13677">-3500</cx:pt>
          <cx:pt idx="13678">-3000</cx:pt>
          <cx:pt idx="13679">-3750</cx:pt>
          <cx:pt idx="13680">-2000</cx:pt>
          <cx:pt idx="13681">-3750</cx:pt>
          <cx:pt idx="13682">-6750</cx:pt>
          <cx:pt idx="13683">0</cx:pt>
          <cx:pt idx="13684">-500</cx:pt>
          <cx:pt idx="13685">500</cx:pt>
          <cx:pt idx="13686">-250</cx:pt>
          <cx:pt idx="13687">0</cx:pt>
          <cx:pt idx="13688">-500</cx:pt>
          <cx:pt idx="13689">-250</cx:pt>
          <cx:pt idx="13690">500</cx:pt>
          <cx:pt idx="13691">0</cx:pt>
          <cx:pt idx="13692">-500</cx:pt>
          <cx:pt idx="13693">-250</cx:pt>
          <cx:pt idx="13694">500</cx:pt>
          <cx:pt idx="13695">-750</cx:pt>
          <cx:pt idx="13696">-500</cx:pt>
          <cx:pt idx="13697">-1250</cx:pt>
          <cx:pt idx="13698">-750</cx:pt>
          <cx:pt idx="13699">-750</cx:pt>
          <cx:pt idx="13700">-500</cx:pt>
          <cx:pt idx="13701">-1250</cx:pt>
          <cx:pt idx="13702">-750</cx:pt>
          <cx:pt idx="13703">1000</cx:pt>
          <cx:pt idx="13704">0</cx:pt>
          <cx:pt idx="13705">-1250</cx:pt>
          <cx:pt idx="13706">-750</cx:pt>
          <cx:pt idx="13707">-1500</cx:pt>
          <cx:pt idx="13708">-1500</cx:pt>
          <cx:pt idx="13709">-5000</cx:pt>
          <cx:pt idx="13710">-4500</cx:pt>
          <cx:pt idx="13711">-1250</cx:pt>
          <cx:pt idx="13712">-750</cx:pt>
          <cx:pt idx="13713">-1500</cx:pt>
          <cx:pt idx="13714">-1500</cx:pt>
          <cx:pt idx="13715">-5000</cx:pt>
          <cx:pt idx="13716">-2000</cx:pt>
          <cx:pt idx="13717">-750</cx:pt>
          <cx:pt idx="13718">-5000</cx:pt>
          <cx:pt idx="13719">-5000</cx:pt>
          <cx:pt idx="13720">-250</cx:pt>
          <cx:pt idx="13721">-1500</cx:pt>
          <cx:pt idx="13722">-1500</cx:pt>
          <cx:pt idx="13723">-1250</cx:pt>
          <cx:pt idx="13724">-750</cx:pt>
          <cx:pt idx="13725">-1500</cx:pt>
          <cx:pt idx="13726">-1500</cx:pt>
          <cx:pt idx="13727">-1250</cx:pt>
          <cx:pt idx="13728">-750</cx:pt>
          <cx:pt idx="13729">-1500</cx:pt>
          <cx:pt idx="13730">-1500</cx:pt>
          <cx:pt idx="13731">-1500</cx:pt>
          <cx:pt idx="13732">-1500</cx:pt>
          <cx:pt idx="13733">250</cx:pt>
          <cx:pt idx="13734">1500</cx:pt>
          <cx:pt idx="13735">250</cx:pt>
          <cx:pt idx="13736">-3500</cx:pt>
          <cx:pt idx="13737">-6750</cx:pt>
          <cx:pt idx="13738">-3000</cx:pt>
          <cx:pt idx="13739">-5750</cx:pt>
          <cx:pt idx="13740">-1500</cx:pt>
          <cx:pt idx="13741">-2500</cx:pt>
          <cx:pt idx="13742">-750</cx:pt>
          <cx:pt idx="13743">-1500</cx:pt>
          <cx:pt idx="13744">-3000</cx:pt>
          <cx:pt idx="13745">-250</cx:pt>
          <cx:pt idx="13746">-750</cx:pt>
          <cx:pt idx="13747">0</cx:pt>
          <cx:pt idx="13748">-750</cx:pt>
          <cx:pt idx="13749">-500</cx:pt>
          <cx:pt idx="13750">-250</cx:pt>
          <cx:pt idx="13751">0</cx:pt>
          <cx:pt idx="13752">0</cx:pt>
          <cx:pt idx="13753">-250</cx:pt>
          <cx:pt idx="13754">0</cx:pt>
          <cx:pt idx="13755">-7750</cx:pt>
          <cx:pt idx="13756">-1250</cx:pt>
          <cx:pt idx="13757">-3750</cx:pt>
          <cx:pt idx="13758">-1250</cx:pt>
          <cx:pt idx="13759">-250</cx:pt>
          <cx:pt idx="13760">250</cx:pt>
          <cx:pt idx="13761">-3000</cx:pt>
          <cx:pt idx="13762">-3500</cx:pt>
          <cx:pt idx="13763">-3500</cx:pt>
          <cx:pt idx="13764">-3500</cx:pt>
          <cx:pt idx="13765">-4500</cx:pt>
          <cx:pt idx="13766">-5000</cx:pt>
          <cx:pt idx="13767">-5000</cx:pt>
          <cx:pt idx="13768">-5000</cx:pt>
          <cx:pt idx="13769">-4250</cx:pt>
          <cx:pt idx="13770">-2000</cx:pt>
          <cx:pt idx="13771">-4250</cx:pt>
          <cx:pt idx="13772">-5750</cx:pt>
          <cx:pt idx="13773">-5000</cx:pt>
          <cx:pt idx="13774">-500</cx:pt>
          <cx:pt idx="13775">750</cx:pt>
          <cx:pt idx="13776">250</cx:pt>
          <cx:pt idx="13777">-1500</cx:pt>
          <cx:pt idx="13778">-3000</cx:pt>
          <cx:pt idx="13779">-1250</cx:pt>
          <cx:pt idx="13780">-4250</cx:pt>
          <cx:pt idx="13781">-3500</cx:pt>
          <cx:pt idx="13782">-6750</cx:pt>
          <cx:pt idx="13783">-3000</cx:pt>
          <cx:pt idx="13784">-5000</cx:pt>
          <cx:pt idx="13785">-2500</cx:pt>
          <cx:pt idx="13786">-2500</cx:pt>
          <cx:pt idx="13787">-5000</cx:pt>
          <cx:pt idx="13788">-3500</cx:pt>
          <cx:pt idx="13789">-1500</cx:pt>
          <cx:pt idx="13790">-500</cx:pt>
          <cx:pt idx="13791">-1500</cx:pt>
          <cx:pt idx="13792">-750</cx:pt>
          <cx:pt idx="13793">-3000</cx:pt>
          <cx:pt idx="13794">-2500</cx:pt>
          <cx:pt idx="13795">-3000</cx:pt>
          <cx:pt idx="13796">-3000</cx:pt>
          <cx:pt idx="13797">-3000</cx:pt>
          <cx:pt idx="13798">-3000</cx:pt>
          <cx:pt idx="13799">-2500</cx:pt>
          <cx:pt idx="13800">-2000</cx:pt>
          <cx:pt idx="13801">-1500</cx:pt>
          <cx:pt idx="13802">-2500</cx:pt>
          <cx:pt idx="13803">-2000</cx:pt>
          <cx:pt idx="13804">-3000</cx:pt>
          <cx:pt idx="13805">-2500</cx:pt>
          <cx:pt idx="13806">-2000</cx:pt>
          <cx:pt idx="13807">-1500</cx:pt>
          <cx:pt idx="13808">-2500</cx:pt>
          <cx:pt idx="13809">-2000</cx:pt>
          <cx:pt idx="13810">-3000</cx:pt>
          <cx:pt idx="13811">-3750</cx:pt>
          <cx:pt idx="13812">-500</cx:pt>
          <cx:pt idx="13813">-2000</cx:pt>
          <cx:pt idx="13814">-250</cx:pt>
          <cx:pt idx="13815">-5000</cx:pt>
          <cx:pt idx="13816">-4500</cx:pt>
          <cx:pt idx="13817">-4500</cx:pt>
          <cx:pt idx="13818">-4500</cx:pt>
          <cx:pt idx="13819">-5000</cx:pt>
          <cx:pt idx="13820">-5000</cx:pt>
          <cx:pt idx="13821">-6500</cx:pt>
          <cx:pt idx="13822">-5000</cx:pt>
          <cx:pt idx="13823">-4500</cx:pt>
          <cx:pt idx="13824">-3750</cx:pt>
          <cx:pt idx="13825">-4500</cx:pt>
          <cx:pt idx="13826">-4500</cx:pt>
          <cx:pt idx="13827">-2500</cx:pt>
          <cx:pt idx="13828">-4500</cx:pt>
          <cx:pt idx="13829">-3000</cx:pt>
          <cx:pt idx="13830">-3000</cx:pt>
          <cx:pt idx="13831">-3000</cx:pt>
          <cx:pt idx="13832">-2500</cx:pt>
          <cx:pt idx="13833">-4500</cx:pt>
          <cx:pt idx="13834">-4500</cx:pt>
          <cx:pt idx="13835">-5000</cx:pt>
          <cx:pt idx="13836">-5000</cx:pt>
          <cx:pt idx="13837">-3250</cx:pt>
          <cx:pt idx="13838">-2750</cx:pt>
          <cx:pt idx="13839">-3250</cx:pt>
          <cx:pt idx="13840">-2500</cx:pt>
          <cx:pt idx="13841">-3250</cx:pt>
          <cx:pt idx="13842">-2500</cx:pt>
          <cx:pt idx="13843">-3750</cx:pt>
          <cx:pt idx="13844">-3750</cx:pt>
          <cx:pt idx="13845">-3750</cx:pt>
          <cx:pt idx="13846">-3750</cx:pt>
          <cx:pt idx="13847">-4500</cx:pt>
          <cx:pt idx="13848">-3750</cx:pt>
          <cx:pt idx="13849">-4500</cx:pt>
          <cx:pt idx="13850">-5000</cx:pt>
          <cx:pt idx="13851">-5750</cx:pt>
          <cx:pt idx="13852">-5000</cx:pt>
          <cx:pt idx="13853">-5000</cx:pt>
          <cx:pt idx="13854">-6500</cx:pt>
          <cx:pt idx="13855">-5750</cx:pt>
          <cx:pt idx="13856">-5750</cx:pt>
          <cx:pt idx="13857">-7250</cx:pt>
          <cx:pt idx="13858">-5750</cx:pt>
          <cx:pt idx="13859">-7250</cx:pt>
          <cx:pt idx="13860">-9500</cx:pt>
          <cx:pt idx="13861">-3750</cx:pt>
          <cx:pt idx="13862">-3750</cx:pt>
          <cx:pt idx="13863">-2000</cx:pt>
          <cx:pt idx="13864">-2000</cx:pt>
          <cx:pt idx="13865">-2000</cx:pt>
          <cx:pt idx="13866">-2000</cx:pt>
          <cx:pt idx="13867">-3000</cx:pt>
          <cx:pt idx="13868">-2000</cx:pt>
          <cx:pt idx="13869">-2000</cx:pt>
          <cx:pt idx="13870">-2000</cx:pt>
          <cx:pt idx="13871">-2000</cx:pt>
          <cx:pt idx="13872">-2000</cx:pt>
          <cx:pt idx="13873">-2000</cx:pt>
          <cx:pt idx="13874">-3000</cx:pt>
          <cx:pt idx="13875">-3000</cx:pt>
          <cx:pt idx="13876">-1250</cx:pt>
          <cx:pt idx="13877">-1250</cx:pt>
          <cx:pt idx="13878">-2000</cx:pt>
          <cx:pt idx="13879">-2000</cx:pt>
          <cx:pt idx="13880">-5000</cx:pt>
          <cx:pt idx="13881">-5750</cx:pt>
          <cx:pt idx="13882">-5000</cx:pt>
          <cx:pt idx="13883">-3000</cx:pt>
          <cx:pt idx="13884">-5000</cx:pt>
          <cx:pt idx="13885">-5750</cx:pt>
          <cx:pt idx="13886">-6500</cx:pt>
          <cx:pt idx="13887">-6500</cx:pt>
          <cx:pt idx="13888">-7250</cx:pt>
          <cx:pt idx="13889">-1500</cx:pt>
          <cx:pt idx="13890">-1500</cx:pt>
          <cx:pt idx="13891">-250</cx:pt>
          <cx:pt idx="13892">-5750</cx:pt>
          <cx:pt idx="13893">-5000</cx:pt>
          <cx:pt idx="13894">-6500</cx:pt>
          <cx:pt idx="13895">-5750</cx:pt>
          <cx:pt idx="13896">-3500</cx:pt>
          <cx:pt idx="13897">-5750</cx:pt>
          <cx:pt idx="13898">-4500</cx:pt>
          <cx:pt idx="13899">-4500</cx:pt>
          <cx:pt idx="13900">-5750</cx:pt>
          <cx:pt idx="13901">-4250</cx:pt>
          <cx:pt idx="13902">-3500</cx:pt>
          <cx:pt idx="13903">-5750</cx:pt>
          <cx:pt idx="13904">-5750</cx:pt>
          <cx:pt idx="13905">-5750</cx:pt>
          <cx:pt idx="13906">-3500</cx:pt>
          <cx:pt idx="13907">-2000</cx:pt>
          <cx:pt idx="13908">-2000</cx:pt>
          <cx:pt idx="13909">-5000</cx:pt>
          <cx:pt idx="13910">-2000</cx:pt>
          <cx:pt idx="13911">-5000</cx:pt>
          <cx:pt idx="13912">-2500</cx:pt>
          <cx:pt idx="13913">-3000</cx:pt>
          <cx:pt idx="13914">-3000</cx:pt>
          <cx:pt idx="13915">-1250</cx:pt>
          <cx:pt idx="13916">0</cx:pt>
          <cx:pt idx="13917">-750</cx:pt>
          <cx:pt idx="13918">-1500</cx:pt>
          <cx:pt idx="13919">-1500</cx:pt>
          <cx:pt idx="13920">-5000</cx:pt>
          <cx:pt idx="13921">-5000</cx:pt>
          <cx:pt idx="13922">-5000</cx:pt>
          <cx:pt idx="13923">-4250</cx:pt>
          <cx:pt idx="13924">-5750</cx:pt>
          <cx:pt idx="13925">-4500</cx:pt>
          <cx:pt idx="13926">-7750</cx:pt>
          <cx:pt idx="13927">-5750</cx:pt>
          <cx:pt idx="13928">-7750</cx:pt>
          <cx:pt idx="13929">-5000</cx:pt>
          <cx:pt idx="13930">-6750</cx:pt>
          <cx:pt idx="13931">-6750</cx:pt>
          <cx:pt idx="13932">-5250</cx:pt>
          <cx:pt idx="13933">-6000</cx:pt>
          <cx:pt idx="13934">-5000</cx:pt>
          <cx:pt idx="13935">-5000</cx:pt>
          <cx:pt idx="13936">-6750</cx:pt>
          <cx:pt idx="13937">-6750</cx:pt>
          <cx:pt idx="13938">-6750</cx:pt>
          <cx:pt idx="13939">-5250</cx:pt>
          <cx:pt idx="13940">-3000</cx:pt>
          <cx:pt idx="13941">-3000</cx:pt>
          <cx:pt idx="13942">-2000</cx:pt>
          <cx:pt idx="13943">-2000</cx:pt>
          <cx:pt idx="13944">-3000</cx:pt>
          <cx:pt idx="13945">-4250</cx:pt>
          <cx:pt idx="13946">-5750</cx:pt>
          <cx:pt idx="13947">-6000</cx:pt>
          <cx:pt idx="13948">-4500</cx:pt>
          <cx:pt idx="13949">-7750</cx:pt>
          <cx:pt idx="13950">-4250</cx:pt>
          <cx:pt idx="13951">-3500</cx:pt>
          <cx:pt idx="13952">-5750</cx:pt>
          <cx:pt idx="13953">-6750</cx:pt>
          <cx:pt idx="13954">-5750</cx:pt>
          <cx:pt idx="13955">-3500</cx:pt>
          <cx:pt idx="13956">-5750</cx:pt>
          <cx:pt idx="13957">-6750</cx:pt>
          <cx:pt idx="13958">-6750</cx:pt>
          <cx:pt idx="13959">-5250</cx:pt>
          <cx:pt idx="13960">-7000</cx:pt>
          <cx:pt idx="13961">-5750</cx:pt>
          <cx:pt idx="13962">-5000</cx:pt>
          <cx:pt idx="13963">-6750</cx:pt>
          <cx:pt idx="13964">-7750</cx:pt>
          <cx:pt idx="13965">-6750</cx:pt>
          <cx:pt idx="13966">-5250</cx:pt>
          <cx:pt idx="13967">-2000</cx:pt>
          <cx:pt idx="13968">-3000</cx:pt>
          <cx:pt idx="13969">-5750</cx:pt>
          <cx:pt idx="13970">-750</cx:pt>
          <cx:pt idx="13971">-3000</cx:pt>
          <cx:pt idx="13972">-5750</cx:pt>
          <cx:pt idx="13973">-3500</cx:pt>
          <cx:pt idx="13974">-4250</cx:pt>
          <cx:pt idx="13975">-5750</cx:pt>
          <cx:pt idx="13976">-5750</cx:pt>
          <cx:pt idx="13977">-6750</cx:pt>
          <cx:pt idx="13978">-5250</cx:pt>
          <cx:pt idx="13979">-7750</cx:pt>
          <cx:pt idx="13980">-7750</cx:pt>
          <cx:pt idx="13981">-6750</cx:pt>
          <cx:pt idx="13982">-7750</cx:pt>
          <cx:pt idx="13983">-7750</cx:pt>
          <cx:pt idx="13984">-7750</cx:pt>
          <cx:pt idx="13985">-7000</cx:pt>
          <cx:pt idx="13986">-7750</cx:pt>
          <cx:pt idx="13987">-1500</cx:pt>
          <cx:pt idx="13988">-1500</cx:pt>
          <cx:pt idx="13989">-2500</cx:pt>
          <cx:pt idx="13990">-1500</cx:pt>
          <cx:pt idx="13991">-2500</cx:pt>
          <cx:pt idx="13992">-1500</cx:pt>
          <cx:pt idx="13993">-2500</cx:pt>
          <cx:pt idx="13994">-1500</cx:pt>
          <cx:pt idx="13995">-1250</cx:pt>
          <cx:pt idx="13996">-1500</cx:pt>
          <cx:pt idx="13997">-750</cx:pt>
          <cx:pt idx="13998">-750</cx:pt>
          <cx:pt idx="13999">-3500</cx:pt>
          <cx:pt idx="14000">-3500</cx:pt>
          <cx:pt idx="14001">-3500</cx:pt>
          <cx:pt idx="14002">-3500</cx:pt>
          <cx:pt idx="14003">-3500</cx:pt>
          <cx:pt idx="14004">-3500</cx:pt>
          <cx:pt idx="14005">-5000</cx:pt>
          <cx:pt idx="14006">-3500</cx:pt>
          <cx:pt idx="14007">-5000</cx:pt>
          <cx:pt idx="14008">-3500</cx:pt>
          <cx:pt idx="14009">-5000</cx:pt>
          <cx:pt idx="14010">-1500</cx:pt>
          <cx:pt idx="14011">-1250</cx:pt>
          <cx:pt idx="14012">-1500</cx:pt>
          <cx:pt idx="14013">-750</cx:pt>
          <cx:pt idx="14014">-750</cx:pt>
          <cx:pt idx="14015">-5000</cx:pt>
          <cx:pt idx="14016">-7750</cx:pt>
          <cx:pt idx="14017">-5750</cx:pt>
          <cx:pt idx="14018">-7750</cx:pt>
          <cx:pt idx="14019">-5750</cx:pt>
          <cx:pt idx="14020">-7750</cx:pt>
          <cx:pt idx="14021">-6750</cx:pt>
          <cx:pt idx="14022">-7750</cx:pt>
          <cx:pt idx="14023">-5750</cx:pt>
          <cx:pt idx="14024">-7750</cx:pt>
          <cx:pt idx="14025">-7750</cx:pt>
          <cx:pt idx="14026">-9250</cx:pt>
          <cx:pt idx="14027">-2000</cx:pt>
          <cx:pt idx="14028">-2500</cx:pt>
          <cx:pt idx="14029">-3000</cx:pt>
          <cx:pt idx="14030">-3000</cx:pt>
          <cx:pt idx="14031">-2000</cx:pt>
          <cx:pt idx="14032">-2500</cx:pt>
          <cx:pt idx="14033">-2500</cx:pt>
          <cx:pt idx="14034">-3000</cx:pt>
          <cx:pt idx="14035">-3000</cx:pt>
          <cx:pt idx="14036">-3500</cx:pt>
          <cx:pt idx="14037">-2250</cx:pt>
          <cx:pt idx="14038">-1250</cx:pt>
          <cx:pt idx="14039">-3500</cx:pt>
          <cx:pt idx="14040">-3500</cx:pt>
          <cx:pt idx="14041">-5000</cx:pt>
          <cx:pt idx="14042">-5750</cx:pt>
          <cx:pt idx="14043">-4250</cx:pt>
          <cx:pt idx="14044">-5750</cx:pt>
          <cx:pt idx="14045">-1250</cx:pt>
          <cx:pt idx="14046">-3500</cx:pt>
          <cx:pt idx="14047">-5000</cx:pt>
          <cx:pt idx="14048">-5000</cx:pt>
          <cx:pt idx="14049">-5750</cx:pt>
          <cx:pt idx="14050">-5000</cx:pt>
          <cx:pt idx="14051">-6750</cx:pt>
          <cx:pt idx="14052">-1500</cx:pt>
          <cx:pt idx="14053">-2500</cx:pt>
          <cx:pt idx="14054">-2500</cx:pt>
          <cx:pt idx="14055">0</cx:pt>
          <cx:pt idx="14056">500</cx:pt>
          <cx:pt idx="14057">-5000</cx:pt>
          <cx:pt idx="14058">-5750</cx:pt>
          <cx:pt idx="14059">-7750</cx:pt>
          <cx:pt idx="14060">-4250</cx:pt>
          <cx:pt idx="14061">-5750</cx:pt>
          <cx:pt idx="14062">-7750</cx:pt>
          <cx:pt idx="14063">-7750</cx:pt>
          <cx:pt idx="14064">-6750</cx:pt>
          <cx:pt idx="14065">-6750</cx:pt>
          <cx:pt idx="14066">-7750</cx:pt>
          <cx:pt idx="14067">-6750</cx:pt>
          <cx:pt idx="14068">-6750</cx:pt>
          <cx:pt idx="14069">-7750</cx:pt>
          <cx:pt idx="14070">-7750</cx:pt>
          <cx:pt idx="14071">-6750</cx:pt>
          <cx:pt idx="14072">-7750</cx:pt>
          <cx:pt idx="14073">-1250</cx:pt>
          <cx:pt idx="14074">-1500</cx:pt>
          <cx:pt idx="14075">-5000</cx:pt>
          <cx:pt idx="14076">-3000</cx:pt>
          <cx:pt idx="14077">-3000</cx:pt>
          <cx:pt idx="14078">-2500</cx:pt>
          <cx:pt idx="14079">-2500</cx:pt>
          <cx:pt idx="14080">-1500</cx:pt>
          <cx:pt idx="14081">-1500</cx:pt>
          <cx:pt idx="14082">-8250</cx:pt>
          <cx:pt idx="14083">0</cx:pt>
          <cx:pt idx="14084">-250</cx:pt>
          <cx:pt idx="14085">1000</cx:pt>
          <cx:pt idx="14086">-250</cx:pt>
          <cx:pt idx="14087">-3000</cx:pt>
          <cx:pt idx="14088">-2000</cx:pt>
          <cx:pt idx="14089">-750</cx:pt>
          <cx:pt idx="14090">-2000</cx:pt>
          <cx:pt idx="14091">-750</cx:pt>
          <cx:pt idx="14092">-1250</cx:pt>
          <cx:pt idx="14093">-4500</cx:pt>
          <cx:pt idx="14094">-3250</cx:pt>
          <cx:pt idx="14095">-1250</cx:pt>
          <cx:pt idx="14096">-1250</cx:pt>
          <cx:pt idx="14097">-2750</cx:pt>
          <cx:pt idx="14098">-750</cx:pt>
          <cx:pt idx="14099">-750</cx:pt>
          <cx:pt idx="14100">-2000</cx:pt>
          <cx:pt idx="14101">-1500</cx:pt>
          <cx:pt idx="14102">-2500</cx:pt>
          <cx:pt idx="14103">-2500</cx:pt>
          <cx:pt idx="14104">-5000</cx:pt>
          <cx:pt idx="14105">-5000</cx:pt>
          <cx:pt idx="14106">-5000</cx:pt>
          <cx:pt idx="14107">-5000</cx:pt>
          <cx:pt idx="14108">-5750</cx:pt>
          <cx:pt idx="14109">-4250</cx:pt>
          <cx:pt idx="14110">-4250</cx:pt>
          <cx:pt idx="14111">-4250</cx:pt>
          <cx:pt idx="14112">-4250</cx:pt>
          <cx:pt idx="14113">-3500</cx:pt>
          <cx:pt idx="14114">-4250</cx:pt>
          <cx:pt idx="14115">-5750</cx:pt>
          <cx:pt idx="14116">-5000</cx:pt>
          <cx:pt idx="14117">-5000</cx:pt>
          <cx:pt idx="14118">-9500</cx:pt>
          <cx:pt idx="14119">-12500</cx:pt>
          <cx:pt idx="14120">-12500</cx:pt>
          <cx:pt idx="14121">-19750</cx:pt>
          <cx:pt idx="14122">-12500</cx:pt>
          <cx:pt idx="14123">-3000</cx:pt>
          <cx:pt idx="14124">-3000</cx:pt>
          <cx:pt idx="14125">-3500</cx:pt>
          <cx:pt idx="14126">-5000</cx:pt>
          <cx:pt idx="14127">500</cx:pt>
          <cx:pt idx="14128">1500</cx:pt>
          <cx:pt idx="14129">-5750</cx:pt>
          <cx:pt idx="14130">-6750</cx:pt>
          <cx:pt idx="14131">-5750</cx:pt>
          <cx:pt idx="14132">-500</cx:pt>
          <cx:pt idx="14133">-1250</cx:pt>
          <cx:pt idx="14134">-1500</cx:pt>
          <cx:pt idx="14135">-250</cx:pt>
          <cx:pt idx="14136">-3000</cx:pt>
          <cx:pt idx="14137">-3500</cx:pt>
          <cx:pt idx="14138">-6750</cx:pt>
          <cx:pt idx="14139">-5750</cx:pt>
          <cx:pt idx="14140">-7750</cx:pt>
          <cx:pt idx="14141">-5750</cx:pt>
          <cx:pt idx="14142">-5750</cx:pt>
          <cx:pt idx="14143">-5750</cx:pt>
          <cx:pt idx="14144">-6750</cx:pt>
          <cx:pt idx="14145">-7750</cx:pt>
          <cx:pt idx="14146">-6750</cx:pt>
          <cx:pt idx="14147">-7750</cx:pt>
          <cx:pt idx="14148">-1250</cx:pt>
          <cx:pt idx="14149">0</cx:pt>
          <cx:pt idx="14150">-500</cx:pt>
          <cx:pt idx="14151">750</cx:pt>
          <cx:pt idx="14152">0</cx:pt>
          <cx:pt idx="14153">750</cx:pt>
          <cx:pt idx="14154">-4250</cx:pt>
          <cx:pt idx="14155">-3000</cx:pt>
          <cx:pt idx="14156">-5000</cx:pt>
          <cx:pt idx="14157">-3500</cx:pt>
          <cx:pt idx="14158">-5000</cx:pt>
          <cx:pt idx="14159">-6750</cx:pt>
          <cx:pt idx="14160">-5750</cx:pt>
          <cx:pt idx="14161">-5000</cx:pt>
          <cx:pt idx="14162">-5000</cx:pt>
          <cx:pt idx="14163">-5000</cx:pt>
          <cx:pt idx="14164">-5750</cx:pt>
          <cx:pt idx="14165">-5750</cx:pt>
          <cx:pt idx="14166">-6750</cx:pt>
          <cx:pt idx="14167">-5000</cx:pt>
          <cx:pt idx="14168">-5750</cx:pt>
          <cx:pt idx="14169">-5750</cx:pt>
          <cx:pt idx="14170">-5750</cx:pt>
          <cx:pt idx="14171">-6750</cx:pt>
          <cx:pt idx="14172">-5750</cx:pt>
          <cx:pt idx="14173">-5750</cx:pt>
          <cx:pt idx="14174">-7750</cx:pt>
          <cx:pt idx="14175">-2000</cx:pt>
          <cx:pt idx="14176">-3000</cx:pt>
          <cx:pt idx="14177">-1500</cx:pt>
          <cx:pt idx="14178">-3000</cx:pt>
          <cx:pt idx="14179">-5000</cx:pt>
          <cx:pt idx="14180">-750</cx:pt>
          <cx:pt idx="14181">-3750</cx:pt>
          <cx:pt idx="14182">0</cx:pt>
          <cx:pt idx="14183">-3750</cx:pt>
          <cx:pt idx="14184">-2000</cx:pt>
          <cx:pt idx="14185">-3000</cx:pt>
          <cx:pt idx="14186">-3500</cx:pt>
          <cx:pt idx="14187">-1250</cx:pt>
          <cx:pt idx="14188">-2500</cx:pt>
          <cx:pt idx="14189">-2500</cx:pt>
          <cx:pt idx="14190">-3500</cx:pt>
          <cx:pt idx="14191">-4250</cx:pt>
          <cx:pt idx="14192">-1500</cx:pt>
          <cx:pt idx="14193">-3000</cx:pt>
          <cx:pt idx="14194">-3500</cx:pt>
          <cx:pt idx="14195">-1500</cx:pt>
          <cx:pt idx="14196">-2000</cx:pt>
          <cx:pt idx="14197">-2000</cx:pt>
          <cx:pt idx="14198">-4500</cx:pt>
          <cx:pt idx="14199">-4500</cx:pt>
          <cx:pt idx="14200">-1500</cx:pt>
          <cx:pt idx="14201">-2500</cx:pt>
          <cx:pt idx="14202">-5000</cx:pt>
          <cx:pt idx="14203">-2500</cx:pt>
          <cx:pt idx="14204">-3000</cx:pt>
          <cx:pt idx="14205">-4500</cx:pt>
          <cx:pt idx="14206">-2500</cx:pt>
          <cx:pt idx="14207">-3000</cx:pt>
          <cx:pt idx="14208">-2500</cx:pt>
          <cx:pt idx="14209">-3000</cx:pt>
          <cx:pt idx="14210">500</cx:pt>
          <cx:pt idx="14211">2500</cx:pt>
          <cx:pt idx="14212">1750</cx:pt>
          <cx:pt idx="14213">-250</cx:pt>
          <cx:pt idx="14214">0</cx:pt>
          <cx:pt idx="14215">250</cx:pt>
          <cx:pt idx="14216">250</cx:pt>
          <cx:pt idx="14217">-5750</cx:pt>
          <cx:pt idx="14218">-5000</cx:pt>
          <cx:pt idx="14219">-6500</cx:pt>
          <cx:pt idx="14220">-5750</cx:pt>
          <cx:pt idx="14221">-5750</cx:pt>
          <cx:pt idx="14222">-6750</cx:pt>
          <cx:pt idx="14223">-5250</cx:pt>
          <cx:pt idx="14224">-7750</cx:pt>
          <cx:pt idx="14225">-5750</cx:pt>
          <cx:pt idx="14226">-6500</cx:pt>
          <cx:pt idx="14227">-6500</cx:pt>
          <cx:pt idx="14228">-7250</cx:pt>
          <cx:pt idx="14229">-3500</cx:pt>
          <cx:pt idx="14230">-5750</cx:pt>
          <cx:pt idx="14231">-4500</cx:pt>
          <cx:pt idx="14232">-4500</cx:pt>
          <cx:pt idx="14233">-5750</cx:pt>
          <cx:pt idx="14234">-3500</cx:pt>
          <cx:pt idx="14235">-3500</cx:pt>
          <cx:pt idx="14236">-5750</cx:pt>
          <cx:pt idx="14237">-5750</cx:pt>
          <cx:pt idx="14238">-5750</cx:pt>
          <cx:pt idx="14239">-3500</cx:pt>
          <cx:pt idx="14240">-5000</cx:pt>
          <cx:pt idx="14241">-6750</cx:pt>
          <cx:pt idx="14242">-6750</cx:pt>
          <cx:pt idx="14243">-6000</cx:pt>
          <cx:pt idx="14244">-5250</cx:pt>
          <cx:pt idx="14245">-5000</cx:pt>
          <cx:pt idx="14246">-5000</cx:pt>
          <cx:pt idx="14247">-6750</cx:pt>
          <cx:pt idx="14248">-6750</cx:pt>
          <cx:pt idx="14249">-6750</cx:pt>
          <cx:pt idx="14250">-6000</cx:pt>
          <cx:pt idx="14251">-4250</cx:pt>
          <cx:pt idx="14252">-5750</cx:pt>
          <cx:pt idx="14253">-4500</cx:pt>
          <cx:pt idx="14254">-5250</cx:pt>
          <cx:pt idx="14255">-7750</cx:pt>
          <cx:pt idx="14256">-4250</cx:pt>
          <cx:pt idx="14257">-3500</cx:pt>
          <cx:pt idx="14258">-5750</cx:pt>
          <cx:pt idx="14259">-6750</cx:pt>
          <cx:pt idx="14260">-5750</cx:pt>
          <cx:pt idx="14261">-3500</cx:pt>
          <cx:pt idx="14262">-5000</cx:pt>
          <cx:pt idx="14263">-6750</cx:pt>
          <cx:pt idx="14264">-7750</cx:pt>
          <cx:pt idx="14265">-7000</cx:pt>
          <cx:pt idx="14266">-5250</cx:pt>
          <cx:pt idx="14267">-6750</cx:pt>
          <cx:pt idx="14268">-5750</cx:pt>
          <cx:pt idx="14269">-5000</cx:pt>
          <cx:pt idx="14270">-6750</cx:pt>
          <cx:pt idx="14271">-7750</cx:pt>
          <cx:pt idx="14272">-6750</cx:pt>
          <cx:pt idx="14273">-6000</cx:pt>
          <cx:pt idx="14274">-2000</cx:pt>
          <cx:pt idx="14275">-5750</cx:pt>
          <cx:pt idx="14276">-3000</cx:pt>
          <cx:pt idx="14277">-750</cx:pt>
          <cx:pt idx="14278">-3000</cx:pt>
          <cx:pt idx="14279">-5750</cx:pt>
          <cx:pt idx="14280">-3500</cx:pt>
          <cx:pt idx="14281">-4250</cx:pt>
          <cx:pt idx="14282">-5750</cx:pt>
          <cx:pt idx="14283">-6750</cx:pt>
          <cx:pt idx="14284">-7750</cx:pt>
          <cx:pt idx="14285">-7750</cx:pt>
          <cx:pt idx="14286">-4250</cx:pt>
          <cx:pt idx="14287">-5750</cx:pt>
          <cx:pt idx="14288">-4500</cx:pt>
          <cx:pt idx="14289">-7750</cx:pt>
          <cx:pt idx="14290">-5750</cx:pt>
          <cx:pt idx="14291">-7750</cx:pt>
          <cx:pt idx="14292">-7750</cx:pt>
          <cx:pt idx="14293">-7750</cx:pt>
          <cx:pt idx="14294">-7000</cx:pt>
          <cx:pt idx="14295">-7750</cx:pt>
          <cx:pt idx="14296">-750</cx:pt>
          <cx:pt idx="14297">-1250</cx:pt>
          <cx:pt idx="14298">-2500</cx:pt>
          <cx:pt idx="14299">-500</cx:pt>
          <cx:pt idx="14300">-250</cx:pt>
          <cx:pt idx="14301">-1500</cx:pt>
          <cx:pt idx="14302">-750</cx:pt>
          <cx:pt idx="14303">-750</cx:pt>
          <cx:pt idx="14304">-500</cx:pt>
          <cx:pt idx="14305">500</cx:pt>
          <cx:pt idx="14306">0</cx:pt>
          <cx:pt idx="14307">2250</cx:pt>
          <cx:pt idx="14308">1250</cx:pt>
          <cx:pt idx="14309">2000</cx:pt>
          <cx:pt idx="14310">500</cx:pt>
          <cx:pt idx="14311">500</cx:pt>
          <cx:pt idx="14312">0</cx:pt>
          <cx:pt idx="14313">1500</cx:pt>
          <cx:pt idx="14314">-2000</cx:pt>
          <cx:pt idx="14315">500</cx:pt>
          <cx:pt idx="14316">2750</cx:pt>
          <cx:pt idx="14317">2500</cx:pt>
          <cx:pt idx="14318">-2000</cx:pt>
          <cx:pt idx="14319">-4250</cx:pt>
          <cx:pt idx="14320">-3000</cx:pt>
          <cx:pt idx="14321">-4250</cx:pt>
          <cx:pt idx="14322">-5000</cx:pt>
          <cx:pt idx="14323">-4250</cx:pt>
          <cx:pt idx="14324">-1250</cx:pt>
          <cx:pt idx="14325">-3250</cx:pt>
          <cx:pt idx="14326">-3250</cx:pt>
          <cx:pt idx="14327">-750</cx:pt>
          <cx:pt idx="14328">-3250</cx:pt>
          <cx:pt idx="14329">250</cx:pt>
          <cx:pt idx="14330">500</cx:pt>
          <cx:pt idx="14331">-1250</cx:pt>
          <cx:pt idx="14332">-1250</cx:pt>
          <cx:pt idx="14333">-1250</cx:pt>
          <cx:pt idx="14334">-1500</cx:pt>
          <cx:pt idx="14335">-1500</cx:pt>
          <cx:pt idx="14336">-250</cx:pt>
          <cx:pt idx="14337">250</cx:pt>
          <cx:pt idx="14338">0</cx:pt>
          <cx:pt idx="14339">-1500</cx:pt>
          <cx:pt idx="14340">-3000</cx:pt>
          <cx:pt idx="14341">-1500</cx:pt>
          <cx:pt idx="14342">-1250</cx:pt>
          <cx:pt idx="14343">-1250</cx:pt>
          <cx:pt idx="14344">-500</cx:pt>
          <cx:pt idx="14345">-500</cx:pt>
          <cx:pt idx="14346">-5000</cx:pt>
          <cx:pt idx="14347">-5750</cx:pt>
          <cx:pt idx="14348">-6500</cx:pt>
          <cx:pt idx="14349">-3000</cx:pt>
          <cx:pt idx="14350">-1500</cx:pt>
          <cx:pt idx="14351">-4250</cx:pt>
          <cx:pt idx="14352">-4250</cx:pt>
          <cx:pt idx="14353">-3000</cx:pt>
          <cx:pt idx="14354">-4250</cx:pt>
          <cx:pt idx="14355">-5000</cx:pt>
          <cx:pt idx="14356">-4250</cx:pt>
          <cx:pt idx="14357">-5000</cx:pt>
          <cx:pt idx="14358">-5750</cx:pt>
          <cx:pt idx="14359">-5000</cx:pt>
          <cx:pt idx="14360">-5750</cx:pt>
          <cx:pt idx="14361">-10750</cx:pt>
          <cx:pt idx="14362">-5000</cx:pt>
          <cx:pt idx="14363">-7250</cx:pt>
          <cx:pt idx="14364">-5000</cx:pt>
          <cx:pt idx="14365">-5000</cx:pt>
          <cx:pt idx="14366">-9500</cx:pt>
          <cx:pt idx="14367">-9500</cx:pt>
          <cx:pt idx="14368">-4250</cx:pt>
          <cx:pt idx="14369">-4250</cx:pt>
          <cx:pt idx="14370">-2500</cx:pt>
          <cx:pt idx="14371">-3500</cx:pt>
          <cx:pt idx="14372">-4250</cx:pt>
          <cx:pt idx="14373">-5000</cx:pt>
          <cx:pt idx="14374">-3000</cx:pt>
          <cx:pt idx="14375">-3500</cx:pt>
          <cx:pt idx="14376">-4250</cx:pt>
          <cx:pt idx="14377">-5000</cx:pt>
          <cx:pt idx="14378">-5750</cx:pt>
          <cx:pt idx="14379">-5000</cx:pt>
          <cx:pt idx="14380">-4250</cx:pt>
          <cx:pt idx="14381">-5750</cx:pt>
          <cx:pt idx="14382">-3500</cx:pt>
          <cx:pt idx="14383">-5000</cx:pt>
          <cx:pt idx="14384">-250</cx:pt>
          <cx:pt idx="14385">-1250</cx:pt>
          <cx:pt idx="14386">-250</cx:pt>
          <cx:pt idx="14387">500</cx:pt>
          <cx:pt idx="14388">-750</cx:pt>
          <cx:pt idx="14389">-500</cx:pt>
          <cx:pt idx="14390">-2500</cx:pt>
          <cx:pt idx="14391">-3000</cx:pt>
          <cx:pt idx="14392">-2500</cx:pt>
          <cx:pt idx="14393">-3000</cx:pt>
          <cx:pt idx="14394">-14500</cx:pt>
          <cx:pt idx="14395">-14500</cx:pt>
          <cx:pt idx="14396">-9500</cx:pt>
          <cx:pt idx="14397">-9500</cx:pt>
          <cx:pt idx="14398">-10750</cx:pt>
          <cx:pt idx="14399">-9500</cx:pt>
          <cx:pt idx="14400">-9500</cx:pt>
          <cx:pt idx="14401">-10750</cx:pt>
          <cx:pt idx="14402">-1500</cx:pt>
          <cx:pt idx="14403">-5000</cx:pt>
          <cx:pt idx="14404">-4500</cx:pt>
          <cx:pt idx="14405">-5000</cx:pt>
          <cx:pt idx="14406">-5000</cx:pt>
          <cx:pt idx="14407">-5000</cx:pt>
          <cx:pt idx="14408">-3000</cx:pt>
          <cx:pt idx="14409">-5000</cx:pt>
          <cx:pt idx="14410">-3000</cx:pt>
          <cx:pt idx="14411">-4500</cx:pt>
          <cx:pt idx="14412">-250</cx:pt>
          <cx:pt idx="14413">500</cx:pt>
          <cx:pt idx="14414">-750</cx:pt>
          <cx:pt idx="14415">-3750</cx:pt>
          <cx:pt idx="14416">0</cx:pt>
          <cx:pt idx="14417">-3750</cx:pt>
          <cx:pt idx="14418">-4500</cx:pt>
          <cx:pt idx="14419">-2000</cx:pt>
          <cx:pt idx="14420">-3000</cx:pt>
          <cx:pt idx="14421">-3500</cx:pt>
          <cx:pt idx="14422">-1250</cx:pt>
          <cx:pt idx="14423">-2500</cx:pt>
          <cx:pt idx="14424">-2500</cx:pt>
          <cx:pt idx="14425">-3500</cx:pt>
          <cx:pt idx="14426">-4250</cx:pt>
          <cx:pt idx="14427">-1500</cx:pt>
          <cx:pt idx="14428">-3000</cx:pt>
          <cx:pt idx="14429">-3500</cx:pt>
          <cx:pt idx="14430">-3250</cx:pt>
          <cx:pt idx="14431">-3750</cx:pt>
          <cx:pt idx="14432">-2500</cx:pt>
          <cx:pt idx="14433">-3500</cx:pt>
          <cx:pt idx="14434">-5000</cx:pt>
          <cx:pt idx="14435">-250</cx:pt>
          <cx:pt idx="14436">-2000</cx:pt>
          <cx:pt idx="14437">500</cx:pt>
          <cx:pt idx="14438">-1250</cx:pt>
          <cx:pt idx="14439">-1250</cx:pt>
          <cx:pt idx="14440">-750</cx:pt>
          <cx:pt idx="14441">-750</cx:pt>
          <cx:pt idx="14442">-3750</cx:pt>
          <cx:pt idx="14443">0</cx:pt>
          <cx:pt idx="14444">-3750</cx:pt>
          <cx:pt idx="14445">0</cx:pt>
          <cx:pt idx="14446">-500</cx:pt>
          <cx:pt idx="14447">-1250</cx:pt>
          <cx:pt idx="14448">1000</cx:pt>
          <cx:pt idx="14449">250</cx:pt>
          <cx:pt idx="14450">-250</cx:pt>
          <cx:pt idx="14451">-5000</cx:pt>
          <cx:pt idx="14452">-5000</cx:pt>
          <cx:pt idx="14453">-2750</cx:pt>
          <cx:pt idx="14454">-3750</cx:pt>
          <cx:pt idx="14455">-5000</cx:pt>
          <cx:pt idx="14456">-1000</cx:pt>
          <cx:pt idx="14457">-5000</cx:pt>
          <cx:pt idx="14458">-3750</cx:pt>
          <cx:pt idx="14459">-3750</cx:pt>
          <cx:pt idx="14460">-5000</cx:pt>
          <cx:pt idx="14461">-5000</cx:pt>
          <cx:pt idx="14462">-5000</cx:pt>
          <cx:pt idx="14463">-5000</cx:pt>
          <cx:pt idx="14464">-2500</cx:pt>
          <cx:pt idx="14465">-6500</cx:pt>
          <cx:pt idx="14466">-7250</cx:pt>
          <cx:pt idx="14467">-7250</cx:pt>
          <cx:pt idx="14468">-9500</cx:pt>
          <cx:pt idx="14469">-9500</cx:pt>
          <cx:pt idx="14470">-5000</cx:pt>
          <cx:pt idx="14471">-6500</cx:pt>
          <cx:pt idx="14472">-9500</cx:pt>
          <cx:pt idx="14473">-2500</cx:pt>
          <cx:pt idx="14474">-3000</cx:pt>
          <cx:pt idx="14475">-3000</cx:pt>
          <cx:pt idx="14476">-500</cx:pt>
          <cx:pt idx="14477">-1250</cx:pt>
          <cx:pt idx="14478">-1500</cx:pt>
          <cx:pt idx="14479">-250</cx:pt>
          <cx:pt idx="14480">-1500</cx:pt>
          <cx:pt idx="14481">-2000</cx:pt>
          <cx:pt idx="14482">-1500</cx:pt>
          <cx:pt idx="14483">-2500</cx:pt>
          <cx:pt idx="14484">-1250</cx:pt>
          <cx:pt idx="14485">0</cx:pt>
          <cx:pt idx="14486">-500</cx:pt>
          <cx:pt idx="14487">750</cx:pt>
          <cx:pt idx="14488">0</cx:pt>
          <cx:pt idx="14489">750</cx:pt>
          <cx:pt idx="14490">-3000</cx:pt>
          <cx:pt idx="14491">-3000</cx:pt>
          <cx:pt idx="14492">-5000</cx:pt>
          <cx:pt idx="14493">-3000</cx:pt>
          <cx:pt idx="14494">-2500</cx:pt>
          <cx:pt idx="14495">-5000</cx:pt>
          <cx:pt idx="14496">-3000</cx:pt>
          <cx:pt idx="14497">-4500</cx:pt>
          <cx:pt idx="14498">-4500</cx:pt>
          <cx:pt idx="14499">-4500</cx:pt>
          <cx:pt idx="14500">-3250</cx:pt>
          <cx:pt idx="14501">-1250</cx:pt>
          <cx:pt idx="14502">-1250</cx:pt>
          <cx:pt idx="14503">-2750</cx:pt>
          <cx:pt idx="14504">-750</cx:pt>
          <cx:pt idx="14505">-750</cx:pt>
          <cx:pt idx="14506">-2000</cx:pt>
          <cx:pt idx="14507">-3000</cx:pt>
          <cx:pt idx="14508">-2000</cx:pt>
          <cx:pt idx="14509">-2000</cx:pt>
          <cx:pt idx="14510">-1250</cx:pt>
          <cx:pt idx="14511">-2000</cx:pt>
          <cx:pt idx="14512">-1250</cx:pt>
          <cx:pt idx="14513">-1250</cx:pt>
          <cx:pt idx="14514">-2000</cx:pt>
          <cx:pt idx="14515">-750</cx:pt>
          <cx:pt idx="14516">0</cx:pt>
          <cx:pt idx="14517">0</cx:pt>
          <cx:pt idx="14518">-750</cx:pt>
          <cx:pt idx="14519">1000</cx:pt>
          <cx:pt idx="14520">-250</cx:pt>
          <cx:pt idx="14521">-500</cx:pt>
          <cx:pt idx="14522">-5000</cx:pt>
          <cx:pt idx="14523">-5000</cx:pt>
          <cx:pt idx="14524">-8250</cx:pt>
          <cx:pt idx="14525">-5000</cx:pt>
          <cx:pt idx="14526">-5000</cx:pt>
          <cx:pt idx="14527">-3000</cx:pt>
          <cx:pt idx="14528">-2000</cx:pt>
          <cx:pt idx="14529">-3500</cx:pt>
          <cx:pt idx="14530">-3750</cx:pt>
          <cx:pt idx="14531">-2750</cx:pt>
          <cx:pt idx="14532">-5000</cx:pt>
          <cx:pt idx="14533">-5000</cx:pt>
          <cx:pt idx="14534">-4500</cx:pt>
          <cx:pt idx="14535">-5000</cx:pt>
          <cx:pt idx="14536">-5000</cx:pt>
          <cx:pt idx="14537">-4500</cx:pt>
          <cx:pt idx="14538">-1500</cx:pt>
          <cx:pt idx="14539">-500</cx:pt>
          <cx:pt idx="14540">-3250</cx:pt>
          <cx:pt idx="14541">-3250</cx:pt>
          <cx:pt idx="14542">-5000</cx:pt>
          <cx:pt idx="14543">-5000</cx:pt>
          <cx:pt idx="14544">-5000</cx:pt>
          <cx:pt idx="14545">-5000</cx:pt>
          <cx:pt idx="14546">-5000</cx:pt>
          <cx:pt idx="14547">-3000</cx:pt>
          <cx:pt idx="14548">0</cx:pt>
          <cx:pt idx="14549">500</cx:pt>
          <cx:pt idx="14550">500</cx:pt>
          <cx:pt idx="14551">-500</cx:pt>
          <cx:pt idx="14552">750</cx:pt>
          <cx:pt idx="14553">-500</cx:pt>
          <cx:pt idx="14554">-2000</cx:pt>
          <cx:pt idx="14555">-3500</cx:pt>
          <cx:pt idx="14556">-1500</cx:pt>
          <cx:pt idx="14557">-3000</cx:pt>
          <cx:pt idx="14558">-5000</cx:pt>
          <cx:pt idx="14559">-3500</cx:pt>
          <cx:pt idx="14560">-5000</cx:pt>
          <cx:pt idx="14561">-1250</cx:pt>
          <cx:pt idx="14562">-1250</cx:pt>
          <cx:pt idx="14563">-2000</cx:pt>
          <cx:pt idx="14564">-2000</cx:pt>
          <cx:pt idx="14565">-750</cx:pt>
          <cx:pt idx="14566">-5750</cx:pt>
          <cx:pt idx="14567">-2000</cx:pt>
          <cx:pt idx="14568">-2000</cx:pt>
          <cx:pt idx="14569">-2000</cx:pt>
          <cx:pt idx="14570">-2000</cx:pt>
          <cx:pt idx="14571">-2000</cx:pt>
          <cx:pt idx="14572">-2000</cx:pt>
          <cx:pt idx="14573">-3000</cx:pt>
          <cx:pt idx="14574">-2000</cx:pt>
          <cx:pt idx="14575">-2000</cx:pt>
          <cx:pt idx="14576">-3000</cx:pt>
          <cx:pt idx="14577">-3000</cx:pt>
          <cx:pt idx="14578">-1250</cx:pt>
          <cx:pt idx="14579">-1250</cx:pt>
          <cx:pt idx="14580">-1500</cx:pt>
          <cx:pt idx="14581">0</cx:pt>
          <cx:pt idx="14582">500</cx:pt>
          <cx:pt idx="14583">-2000</cx:pt>
          <cx:pt idx="14584">-2500</cx:pt>
          <cx:pt idx="14585">-2500</cx:pt>
          <cx:pt idx="14586">-3000</cx:pt>
          <cx:pt idx="14587">-3000</cx:pt>
          <cx:pt idx="14588">-3500</cx:pt>
          <cx:pt idx="14589">-1250</cx:pt>
          <cx:pt idx="14590">-3500</cx:pt>
          <cx:pt idx="14591">-3500</cx:pt>
          <cx:pt idx="14592">-2000</cx:pt>
          <cx:pt idx="14593">-5000</cx:pt>
          <cx:pt idx="14594">-2000</cx:pt>
          <cx:pt idx="14595">-2000</cx:pt>
          <cx:pt idx="14596">-5000</cx:pt>
          <cx:pt idx="14597">-5000</cx:pt>
          <cx:pt idx="14598">-5000</cx:pt>
          <cx:pt idx="14599">-2000</cx:pt>
          <cx:pt idx="14600">-5000</cx:pt>
          <cx:pt idx="14601">-1250</cx:pt>
          <cx:pt idx="14602">-1250</cx:pt>
          <cx:pt idx="14603">-2000</cx:pt>
          <cx:pt idx="14604">-1500</cx:pt>
          <cx:pt idx="14605">-750</cx:pt>
          <cx:pt idx="14606">-2000</cx:pt>
          <cx:pt idx="14607">-2000</cx:pt>
          <cx:pt idx="14608">-3000</cx:pt>
          <cx:pt idx="14609">-1250</cx:pt>
          <cx:pt idx="14610">-250</cx:pt>
          <cx:pt idx="14611">-750</cx:pt>
          <cx:pt idx="14612">-3000</cx:pt>
          <cx:pt idx="14613">-3000</cx:pt>
          <cx:pt idx="14614">-5000</cx:pt>
          <cx:pt idx="14615">-5000</cx:pt>
          <cx:pt idx="14616">-5000</cx:pt>
          <cx:pt idx="14617">-5000</cx:pt>
          <cx:pt idx="14618">-5750</cx:pt>
          <cx:pt idx="14619">-5000</cx:pt>
          <cx:pt idx="14620">-5000</cx:pt>
          <cx:pt idx="14621">-7250</cx:pt>
          <cx:pt idx="14622">-9500</cx:pt>
          <cx:pt idx="14623">-12500</cx:pt>
          <cx:pt idx="14624">-12500</cx:pt>
          <cx:pt idx="14625">-12500</cx:pt>
          <cx:pt idx="14626">-12500</cx:pt>
          <cx:pt idx="14627">-12500</cx:pt>
          <cx:pt idx="14628">-12500</cx:pt>
          <cx:pt idx="14629">-12500</cx:pt>
          <cx:pt idx="14630">-12500</cx:pt>
          <cx:pt idx="14631">-12500</cx:pt>
          <cx:pt idx="14632">-12500</cx:pt>
          <cx:pt idx="14633">-2000</cx:pt>
          <cx:pt idx="14634">-2000</cx:pt>
          <cx:pt idx="14635">-1500</cx:pt>
          <cx:pt idx="14636">-1500</cx:pt>
          <cx:pt idx="14637">-2500</cx:pt>
          <cx:pt idx="14638">-2500</cx:pt>
          <cx:pt idx="14639">-3000</cx:pt>
          <cx:pt idx="14640">-2500</cx:pt>
          <cx:pt idx="14641">-3250</cx:pt>
          <cx:pt idx="14642">-1500</cx:pt>
          <cx:pt idx="14643">-1500</cx:pt>
          <cx:pt idx="14644">-2000</cx:pt>
          <cx:pt idx="14645">-2000</cx:pt>
          <cx:pt idx="14646">-2000</cx:pt>
          <cx:pt idx="14647">-1500</cx:pt>
          <cx:pt idx="14648">-2500</cx:pt>
          <cx:pt idx="14649">-4250</cx:pt>
          <cx:pt idx="14650">-250</cx:pt>
          <cx:pt idx="14651">250</cx:pt>
          <cx:pt idx="14652">500</cx:pt>
          <cx:pt idx="14653">0</cx:pt>
          <cx:pt idx="14654">-250</cx:pt>
          <cx:pt idx="14655">250</cx:pt>
          <cx:pt idx="14656">500</cx:pt>
          <cx:pt idx="14657">0</cx:pt>
          <cx:pt idx="14658">250</cx:pt>
          <cx:pt idx="14659">-250</cx:pt>
          <cx:pt idx="14660">500</cx:pt>
          <cx:pt idx="14661">0</cx:pt>
          <cx:pt idx="14662">-750</cx:pt>
          <cx:pt idx="14663">-500</cx:pt>
          <cx:pt idx="14664">-1250</cx:pt>
          <cx:pt idx="14665">-1250</cx:pt>
          <cx:pt idx="14666">-1250</cx:pt>
          <cx:pt idx="14667">-750</cx:pt>
          <cx:pt idx="14668">-500</cx:pt>
          <cx:pt idx="14669">-1250</cx:pt>
          <cx:pt idx="14670">-1250</cx:pt>
          <cx:pt idx="14671">-1250</cx:pt>
          <cx:pt idx="14672">-750</cx:pt>
          <cx:pt idx="14673">-500</cx:pt>
          <cx:pt idx="14674">-1250</cx:pt>
          <cx:pt idx="14675">-1500</cx:pt>
          <cx:pt idx="14676">-750</cx:pt>
          <cx:pt idx="14677">-500</cx:pt>
          <cx:pt idx="14678">-1250</cx:pt>
          <cx:pt idx="14679">-1500</cx:pt>
          <cx:pt idx="14680">-5000</cx:pt>
          <cx:pt idx="14681">-5000</cx:pt>
          <cx:pt idx="14682">-250</cx:pt>
          <cx:pt idx="14683">1250</cx:pt>
          <cx:pt idx="14684">2500</cx:pt>
          <cx:pt idx="14685">-3500</cx:pt>
          <cx:pt idx="14686">-6750</cx:pt>
          <cx:pt idx="14687">-3000</cx:pt>
          <cx:pt idx="14688">-5750</cx:pt>
          <cx:pt idx="14689">-1500</cx:pt>
          <cx:pt idx="14690">-1500</cx:pt>
          <cx:pt idx="14691">-1500</cx:pt>
          <cx:pt idx="14692">-750</cx:pt>
          <cx:pt idx="14693">-1500</cx:pt>
          <cx:pt idx="14694">-1500</cx:pt>
          <cx:pt idx="14695">0</cx:pt>
          <cx:pt idx="14696">-750</cx:pt>
          <cx:pt idx="14697">250</cx:pt>
          <cx:pt idx="14698">-1250</cx:pt>
          <cx:pt idx="14699">-1250</cx:pt>
          <cx:pt idx="14700">-1250</cx:pt>
          <cx:pt idx="14701">-250</cx:pt>
          <cx:pt idx="14702">0</cx:pt>
          <cx:pt idx="14703">250</cx:pt>
          <cx:pt idx="14704">250</cx:pt>
          <cx:pt idx="14705">0</cx:pt>
          <cx:pt idx="14706">250</cx:pt>
          <cx:pt idx="14707">-6750</cx:pt>
          <cx:pt idx="14708">-1250</cx:pt>
          <cx:pt idx="14709">-3750</cx:pt>
          <cx:pt idx="14710">-1250</cx:pt>
          <cx:pt idx="14711">-250</cx:pt>
          <cx:pt idx="14712">500</cx:pt>
          <cx:pt idx="14713">-3500</cx:pt>
          <cx:pt idx="14714">-3000</cx:pt>
          <cx:pt idx="14715">-3500</cx:pt>
          <cx:pt idx="14716">-3500</cx:pt>
          <cx:pt idx="14717">-5000</cx:pt>
          <cx:pt idx="14718">-4500</cx:pt>
          <cx:pt idx="14719">-5000</cx:pt>
          <cx:pt idx="14720">-5000</cx:pt>
          <cx:pt idx="14721">-2500</cx:pt>
          <cx:pt idx="14722">-3500</cx:pt>
          <cx:pt idx="14723">-2000</cx:pt>
          <cx:pt idx="14724">-3000</cx:pt>
          <cx:pt idx="14725">-5000</cx:pt>
          <cx:pt idx="14726">-4250</cx:pt>
          <cx:pt idx="14727">-1500</cx:pt>
          <cx:pt idx="14728">-3000</cx:pt>
          <cx:pt idx="14729">-1250</cx:pt>
          <cx:pt idx="14730">-2500</cx:pt>
          <cx:pt idx="14731">-3000</cx:pt>
          <cx:pt idx="14732">-4250</cx:pt>
          <cx:pt idx="14733">-3000</cx:pt>
          <cx:pt idx="14734">-4250</cx:pt>
          <cx:pt idx="14735">750</cx:pt>
          <cx:pt idx="14736">750</cx:pt>
          <cx:pt idx="14737">1000</cx:pt>
          <cx:pt idx="14738">1000</cx:pt>
          <cx:pt idx="14739">-1500</cx:pt>
          <cx:pt idx="14740">-3000</cx:pt>
          <cx:pt idx="14741">-1250</cx:pt>
          <cx:pt idx="14742">-3000</cx:pt>
          <cx:pt idx="14743">-3500</cx:pt>
          <cx:pt idx="14744">-5750</cx:pt>
          <cx:pt idx="14745">-3000</cx:pt>
          <cx:pt idx="14746">-5000</cx:pt>
          <cx:pt idx="14747">-1250</cx:pt>
          <cx:pt idx="14748">-500</cx:pt>
          <cx:pt idx="14749">-5000</cx:pt>
          <cx:pt idx="14750">-5000</cx:pt>
          <cx:pt idx="14751">-1250</cx:pt>
          <cx:pt idx="14752">-500</cx:pt>
          <cx:pt idx="14753">-2500</cx:pt>
          <cx:pt idx="14754">-1250</cx:pt>
          <cx:pt idx="14755">-500</cx:pt>
          <cx:pt idx="14756">-3000</cx:pt>
          <cx:pt idx="14757">-2500</cx:pt>
          <cx:pt idx="14758">-2000</cx:pt>
          <cx:pt idx="14759">-3000</cx:pt>
          <cx:pt idx="14760">-1500</cx:pt>
          <cx:pt idx="14761">-2500</cx:pt>
          <cx:pt idx="14762">-3000</cx:pt>
          <cx:pt idx="14763">-2500</cx:pt>
          <cx:pt idx="14764">-2500</cx:pt>
          <cx:pt idx="14765">-1500</cx:pt>
          <cx:pt idx="14766">-1500</cx:pt>
          <cx:pt idx="14767">-2500</cx:pt>
          <cx:pt idx="14768">-2000</cx:pt>
          <cx:pt idx="14769">-3000</cx:pt>
          <cx:pt idx="14770">-2500</cx:pt>
          <cx:pt idx="14771">-1500</cx:pt>
          <cx:pt idx="14772">-1500</cx:pt>
          <cx:pt idx="14773">-1500</cx:pt>
          <cx:pt idx="14774">-1500</cx:pt>
          <cx:pt idx="14775">-2500</cx:pt>
          <cx:pt idx="14776">-2000</cx:pt>
          <cx:pt idx="14777">-3000</cx:pt>
          <cx:pt idx="14778">-3750</cx:pt>
          <cx:pt idx="14779">-4500</cx:pt>
          <cx:pt idx="14780">-4500</cx:pt>
          <cx:pt idx="14781">-500</cx:pt>
          <cx:pt idx="14782">-1750</cx:pt>
          <cx:pt idx="14783">-250</cx:pt>
          <cx:pt idx="14784">-5000</cx:pt>
          <cx:pt idx="14785">-5000</cx:pt>
          <cx:pt idx="14786">-5750</cx:pt>
          <cx:pt idx="14787">-5000</cx:pt>
          <cx:pt idx="14788">-4500</cx:pt>
          <cx:pt idx="14789">-3750</cx:pt>
          <cx:pt idx="14790">-4500</cx:pt>
          <cx:pt idx="14791">-3750</cx:pt>
          <cx:pt idx="14792">-4500</cx:pt>
          <cx:pt idx="14793">-4500</cx:pt>
          <cx:pt idx="14794">-4500</cx:pt>
          <cx:pt idx="14795">-4500</cx:pt>
          <cx:pt idx="14796">-4500</cx:pt>
          <cx:pt idx="14797">-2750</cx:pt>
          <cx:pt idx="14798">-2500</cx:pt>
          <cx:pt idx="14799">-2750</cx:pt>
          <cx:pt idx="14800">-2500</cx:pt>
          <cx:pt idx="14801">-2500</cx:pt>
          <cx:pt idx="14802">-2500</cx:pt>
          <cx:pt idx="14803">-3750</cx:pt>
          <cx:pt idx="14804">-3250</cx:pt>
          <cx:pt idx="14805">-3750</cx:pt>
          <cx:pt idx="14806">-3250</cx:pt>
          <cx:pt idx="14807">-5000</cx:pt>
          <cx:pt idx="14808">-7250</cx:pt>
          <cx:pt idx="14809">-7250</cx:pt>
          <cx:pt idx="14810">-7250</cx:pt>
          <cx:pt idx="14811">-3250</cx:pt>
          <cx:pt idx="14812">-2500</cx:pt>
          <cx:pt idx="14813">-2500</cx:pt>
          <cx:pt idx="14814">-500</cx:pt>
          <cx:pt idx="14815">-1500</cx:pt>
          <cx:pt idx="14816">-1500</cx:pt>
          <cx:pt idx="14817">-3000</cx:pt>
          <cx:pt idx="14818">-2000</cx:pt>
          <cx:pt idx="14819">-1500</cx:pt>
          <cx:pt idx="14820">-4500</cx:pt>
          <cx:pt idx="14821">-1500</cx:pt>
          <cx:pt idx="14822">-1500</cx:pt>
          <cx:pt idx="14823">-1500</cx:pt>
          <cx:pt idx="14824">-4500</cx:pt>
          <cx:pt idx="14825">-3000</cx:pt>
          <cx:pt idx="14826">-3000</cx:pt>
          <cx:pt idx="14827">-750</cx:pt>
          <cx:pt idx="14828">-1500</cx:pt>
          <cx:pt idx="14829">-5000</cx:pt>
          <cx:pt idx="14830">-5000</cx:pt>
          <cx:pt idx="14831">-3000</cx:pt>
          <cx:pt idx="14832">-5000</cx:pt>
          <cx:pt idx="14833">-3500</cx:pt>
          <cx:pt idx="14834">-4250</cx:pt>
          <cx:pt idx="14835">-4250</cx:pt>
          <cx:pt idx="14836">-5000</cx:pt>
          <cx:pt idx="14837">-500</cx:pt>
          <cx:pt idx="14838">-1500</cx:pt>
          <cx:pt idx="14839">0</cx:pt>
          <cx:pt idx="14840">-3500</cx:pt>
          <cx:pt idx="14841">-3000</cx:pt>
          <cx:pt idx="14842">-4250</cx:pt>
          <cx:pt idx="14843">-3500</cx:pt>
          <cx:pt idx="14844">-4250</cx:pt>
          <cx:pt idx="14845">-3500</cx:pt>
          <cx:pt idx="14846">-5000</cx:pt>
          <cx:pt idx="14847">-5000</cx:pt>
          <cx:pt idx="14848">-5250</cx:pt>
          <cx:pt idx="14849">-3000</cx:pt>
          <cx:pt idx="14850">-4250</cx:pt>
          <cx:pt idx="14851">-5000</cx:pt>
          <cx:pt idx="14852">-2000</cx:pt>
          <cx:pt idx="14853">-3000</cx:pt>
          <cx:pt idx="14854">-2000</cx:pt>
          <cx:pt idx="14855">-3000</cx:pt>
          <cx:pt idx="14856">-2500</cx:pt>
          <cx:pt idx="14857">-3000</cx:pt>
          <cx:pt idx="14858">-3000</cx:pt>
          <cx:pt idx="14859">-500</cx:pt>
          <cx:pt idx="14860">-250</cx:pt>
          <cx:pt idx="14861">-750</cx:pt>
          <cx:pt idx="14862">0</cx:pt>
          <cx:pt idx="14863">-750</cx:pt>
          <cx:pt idx="14864">-500</cx:pt>
          <cx:pt idx="14865">-1500</cx:pt>
          <cx:pt idx="14866">-3000</cx:pt>
          <cx:pt idx="14867">-5000</cx:pt>
          <cx:pt idx="14868">-5000</cx:pt>
          <cx:pt idx="14869">-6750</cx:pt>
          <cx:pt idx="14870">-5750</cx:pt>
          <cx:pt idx="14871">-4250</cx:pt>
          <cx:pt idx="14872">-5750</cx:pt>
          <cx:pt idx="14873">-5750</cx:pt>
          <cx:pt idx="14874">-6000</cx:pt>
          <cx:pt idx="14875">-4250</cx:pt>
          <cx:pt idx="14876">-5750</cx:pt>
          <cx:pt idx="14877">-5750</cx:pt>
          <cx:pt idx="14878">-2500</cx:pt>
          <cx:pt idx="14879">-1500</cx:pt>
          <cx:pt idx="14880">-3000</cx:pt>
          <cx:pt idx="14881">-5000</cx:pt>
          <cx:pt idx="14882">-5000</cx:pt>
          <cx:pt idx="14883">-5250</cx:pt>
          <cx:pt idx="14884">-5000</cx:pt>
          <cx:pt idx="14885">-6750</cx:pt>
          <cx:pt idx="14886">-2000</cx:pt>
          <cx:pt idx="14887">-2500</cx:pt>
          <cx:pt idx="14888">-750</cx:pt>
          <cx:pt idx="14889">-2500</cx:pt>
          <cx:pt idx="14890">-3500</cx:pt>
          <cx:pt idx="14891">-3500</cx:pt>
          <cx:pt idx="14892">-5750</cx:pt>
          <cx:pt idx="14893">-6750</cx:pt>
          <cx:pt idx="14894">-5750</cx:pt>
          <cx:pt idx="14895">-5750</cx:pt>
          <cx:pt idx="14896">-6000</cx:pt>
          <cx:pt idx="14897">-5000</cx:pt>
          <cx:pt idx="14898">-5750</cx:pt>
          <cx:pt idx="14899">-5750</cx:pt>
          <cx:pt idx="14900">-1500</cx:pt>
          <cx:pt idx="14901">-1500</cx:pt>
          <cx:pt idx="14902">-2000</cx:pt>
          <cx:pt idx="14903">-3000</cx:pt>
          <cx:pt idx="14904">-3000</cx:pt>
          <cx:pt idx="14905">-1500</cx:pt>
          <cx:pt idx="14906">-2000</cx:pt>
          <cx:pt idx="14907">-1250</cx:pt>
          <cx:pt idx="14908">-1500</cx:pt>
          <cx:pt idx="14909">-1500</cx:pt>
          <cx:pt idx="14910">-3000</cx:pt>
          <cx:pt idx="14911">-3000</cx:pt>
          <cx:pt idx="14912">-4250</cx:pt>
          <cx:pt idx="14913">-1500</cx:pt>
          <cx:pt idx="14914">-2000</cx:pt>
          <cx:pt idx="14915">-750</cx:pt>
          <cx:pt idx="14916">-5750</cx:pt>
          <cx:pt idx="14917">-7750</cx:pt>
          <cx:pt idx="14918">-5750</cx:pt>
          <cx:pt idx="14919">-6750</cx:pt>
          <cx:pt idx="14920">-5750</cx:pt>
          <cx:pt idx="14921">-7750</cx:pt>
          <cx:pt idx="14922">-6750</cx:pt>
          <cx:pt idx="14923">-6750</cx:pt>
          <cx:pt idx="14924">-5750</cx:pt>
          <cx:pt idx="14925">-6750</cx:pt>
          <cx:pt idx="14926">-6750</cx:pt>
          <cx:pt idx="14927">-9250</cx:pt>
          <cx:pt idx="14928">-2000</cx:pt>
          <cx:pt idx="14929">-2500</cx:pt>
          <cx:pt idx="14930">-2500</cx:pt>
          <cx:pt idx="14931">-3000</cx:pt>
          <cx:pt idx="14932">-3000</cx:pt>
          <cx:pt idx="14933">-4250</cx:pt>
          <cx:pt idx="14934">-4250</cx:pt>
          <cx:pt idx="14935">-5750</cx:pt>
          <cx:pt idx="14936">-2000</cx:pt>
          <cx:pt idx="14937">-3500</cx:pt>
          <cx:pt idx="14938">-5000</cx:pt>
          <cx:pt idx="14939">-5750</cx:pt>
          <cx:pt idx="14940">-6750</cx:pt>
          <cx:pt idx="14941">-5000</cx:pt>
          <cx:pt idx="14942">-5750</cx:pt>
          <cx:pt idx="14943">-2000</cx:pt>
          <cx:pt idx="14944">-3000</cx:pt>
          <cx:pt idx="14945">-2500</cx:pt>
          <cx:pt idx="14946">-250</cx:pt>
          <cx:pt idx="14947">500</cx:pt>
          <cx:pt idx="14948">-5750</cx:pt>
          <cx:pt idx="14949">-5750</cx:pt>
          <cx:pt idx="14950">-6750</cx:pt>
          <cx:pt idx="14951">-4250</cx:pt>
          <cx:pt idx="14952">-5000</cx:pt>
          <cx:pt idx="14953">-7750</cx:pt>
          <cx:pt idx="14954">-7750</cx:pt>
          <cx:pt idx="14955">-5750</cx:pt>
          <cx:pt idx="14956">-5750</cx:pt>
          <cx:pt idx="14957">-6750</cx:pt>
          <cx:pt idx="14958">-6750</cx:pt>
          <cx:pt idx="14959">-7750</cx:pt>
          <cx:pt idx="14960">-7750</cx:pt>
          <cx:pt idx="14961">-7750</cx:pt>
          <cx:pt idx="14962">-7750</cx:pt>
          <cx:pt idx="14963">-7750</cx:pt>
          <cx:pt idx="14964">-5000</cx:pt>
          <cx:pt idx="14965">-3000</cx:pt>
          <cx:pt idx="14966">-5000</cx:pt>
          <cx:pt idx="14967">-4500</cx:pt>
          <cx:pt idx="14968">-2500</cx:pt>
          <cx:pt idx="14969">-1250</cx:pt>
          <cx:pt idx="14970">-1500</cx:pt>
          <cx:pt idx="14971">-2000</cx:pt>
          <cx:pt idx="14972">-1500</cx:pt>
          <cx:pt idx="14973">0</cx:pt>
          <cx:pt idx="14974">-8250</cx:pt>
          <cx:pt idx="14975">0</cx:pt>
          <cx:pt idx="14976">-250</cx:pt>
          <cx:pt idx="14977">1000</cx:pt>
          <cx:pt idx="14978">-250</cx:pt>
          <cx:pt idx="14979">-3000</cx:pt>
          <cx:pt idx="14980">-2000</cx:pt>
          <cx:pt idx="14981">-750</cx:pt>
          <cx:pt idx="14982">-2000</cx:pt>
          <cx:pt idx="14983">-750</cx:pt>
          <cx:pt idx="14984">-1250</cx:pt>
          <cx:pt idx="14985">-4500</cx:pt>
          <cx:pt idx="14986">-3250</cx:pt>
          <cx:pt idx="14987">-3750</cx:pt>
          <cx:pt idx="14988">-1500</cx:pt>
          <cx:pt idx="14989">-750</cx:pt>
          <cx:pt idx="14990">-2000</cx:pt>
          <cx:pt idx="14991">-2000</cx:pt>
          <cx:pt idx="14992">-3000</cx:pt>
          <cx:pt idx="14993">-3000</cx:pt>
          <cx:pt idx="14994">-12500</cx:pt>
          <cx:pt idx="14995">-3000</cx:pt>
          <cx:pt idx="14996">-3500</cx:pt>
          <cx:pt idx="14997">-3500</cx:pt>
          <cx:pt idx="14998">-5000</cx:pt>
          <cx:pt idx="14999">500</cx:pt>
          <cx:pt idx="15000">1500</cx:pt>
          <cx:pt idx="15001">-6750</cx:pt>
          <cx:pt idx="15002">-7750</cx:pt>
          <cx:pt idx="15003">-5750</cx:pt>
          <cx:pt idx="15004">-750</cx:pt>
          <cx:pt idx="15005">-1500</cx:pt>
          <cx:pt idx="15006">-250</cx:pt>
          <cx:pt idx="15007">-1250</cx:pt>
          <cx:pt idx="15008">-3000</cx:pt>
          <cx:pt idx="15009">-1750</cx:pt>
          <cx:pt idx="15010">-3500</cx:pt>
          <cx:pt idx="15011">-6750</cx:pt>
          <cx:pt idx="15012">-5750</cx:pt>
          <cx:pt idx="15013">-6750</cx:pt>
          <cx:pt idx="15014">-6750</cx:pt>
          <cx:pt idx="15015">-6750</cx:pt>
          <cx:pt idx="15016">-5750</cx:pt>
          <cx:pt idx="15017">-6750</cx:pt>
          <cx:pt idx="15018">-7750</cx:pt>
          <cx:pt idx="15019">-7750</cx:pt>
          <cx:pt idx="15020">-6750</cx:pt>
          <cx:pt idx="15021">-1250</cx:pt>
          <cx:pt idx="15022">-250</cx:pt>
          <cx:pt idx="15023">-500</cx:pt>
          <cx:pt idx="15024">1000</cx:pt>
          <cx:pt idx="15025">-250</cx:pt>
          <cx:pt idx="15026">1000</cx:pt>
          <cx:pt idx="15027">-4250</cx:pt>
          <cx:pt idx="15028">-5750</cx:pt>
          <cx:pt idx="15029">-3000</cx:pt>
          <cx:pt idx="15030">-5000</cx:pt>
          <cx:pt idx="15031">-5750</cx:pt>
          <cx:pt idx="15032">-4250</cx:pt>
          <cx:pt idx="15033">-5750</cx:pt>
          <cx:pt idx="15034">-5750</cx:pt>
          <cx:pt idx="15035">-6750</cx:pt>
          <cx:pt idx="15036">-5000</cx:pt>
          <cx:pt idx="15037">-5000</cx:pt>
          <cx:pt idx="15038">-6750</cx:pt>
          <cx:pt idx="15039">-6750</cx:pt>
          <cx:pt idx="15040">-7750</cx:pt>
          <cx:pt idx="15041">-5750</cx:pt>
          <cx:pt idx="15042">-5750</cx:pt>
          <cx:pt idx="15043">-6750</cx:pt>
          <cx:pt idx="15044">-5750</cx:pt>
          <cx:pt idx="15045">-6750</cx:pt>
          <cx:pt idx="15046">-5750</cx:pt>
          <cx:pt idx="15047">-5750</cx:pt>
          <cx:pt idx="15048">-1500</cx:pt>
          <cx:pt idx="15049">-3000</cx:pt>
          <cx:pt idx="15050">-1500</cx:pt>
          <cx:pt idx="15051">-2500</cx:pt>
          <cx:pt idx="15052">-4500</cx:pt>
          <cx:pt idx="15053">-750</cx:pt>
          <cx:pt idx="15054">-3750</cx:pt>
          <cx:pt idx="15055">-250</cx:pt>
          <cx:pt idx="15056">-3250</cx:pt>
          <cx:pt idx="15057">-2000</cx:pt>
          <cx:pt idx="15058">-3000</cx:pt>
          <cx:pt idx="15059">-3500</cx:pt>
          <cx:pt idx="15060">-1500</cx:pt>
          <cx:pt idx="15061">-2500</cx:pt>
          <cx:pt idx="15062">-3000</cx:pt>
          <cx:pt idx="15063">-3500</cx:pt>
          <cx:pt idx="15064">-4250</cx:pt>
          <cx:pt idx="15065">-2000</cx:pt>
          <cx:pt idx="15066">-3000</cx:pt>
          <cx:pt idx="15067">-3500</cx:pt>
          <cx:pt idx="15068">-1500</cx:pt>
          <cx:pt idx="15069">-1500</cx:pt>
          <cx:pt idx="15070">-2000</cx:pt>
          <cx:pt idx="15071">-5000</cx:pt>
          <cx:pt idx="15072">-2000</cx:pt>
          <cx:pt idx="15073">-2000</cx:pt>
          <cx:pt idx="15074">-2500</cx:pt>
          <cx:pt idx="15075">-3000</cx:pt>
          <cx:pt idx="15076">-3000</cx:pt>
          <cx:pt idx="15077">-3000</cx:pt>
          <cx:pt idx="15078">-3000</cx:pt>
          <cx:pt idx="15079">-3000</cx:pt>
          <cx:pt idx="15080">500</cx:pt>
          <cx:pt idx="15081">2500</cx:pt>
          <cx:pt idx="15082">1750</cx:pt>
          <cx:pt idx="15083">-250</cx:pt>
          <cx:pt idx="15084">0</cx:pt>
          <cx:pt idx="15085">750</cx:pt>
          <cx:pt idx="15086">250</cx:pt>
          <cx:pt idx="15087">-1500</cx:pt>
          <cx:pt idx="15088">-1250</cx:pt>
          <cx:pt idx="15089">-1500</cx:pt>
          <cx:pt idx="15090">-1250</cx:pt>
          <cx:pt idx="15091">-1500</cx:pt>
          <cx:pt idx="15092">-1250</cx:pt>
          <cx:pt idx="15093">-1500</cx:pt>
          <cx:pt idx="15094">-1250</cx:pt>
          <cx:pt idx="15095">-3500</cx:pt>
          <cx:pt idx="15096">-3000</cx:pt>
          <cx:pt idx="15097">-3500</cx:pt>
          <cx:pt idx="15098">-3500</cx:pt>
          <cx:pt idx="15099">-4250</cx:pt>
          <cx:pt idx="15100">-3500</cx:pt>
          <cx:pt idx="15101">-4250</cx:pt>
          <cx:pt idx="15102">-4250</cx:pt>
          <cx:pt idx="15103">-5000</cx:pt>
          <cx:pt idx="15104">-5000</cx:pt>
          <cx:pt idx="15105">-5750</cx:pt>
          <cx:pt idx="15106">-5750</cx:pt>
          <cx:pt idx="15107">-5000</cx:pt>
          <cx:pt idx="15108">-6750</cx:pt>
          <cx:pt idx="15109">-5750</cx:pt>
          <cx:pt idx="15110">-3500</cx:pt>
          <cx:pt idx="15111">-5000</cx:pt>
          <cx:pt idx="15112">-5000</cx:pt>
          <cx:pt idx="15113">-5250</cx:pt>
          <cx:pt idx="15114">-3000</cx:pt>
          <cx:pt idx="15115">-4250</cx:pt>
          <cx:pt idx="15116">-5000</cx:pt>
          <cx:pt idx="15117">-4250</cx:pt>
          <cx:pt idx="15118">-5750</cx:pt>
          <cx:pt idx="15119">-5750</cx:pt>
          <cx:pt idx="15120">-6000</cx:pt>
          <cx:pt idx="15121">-4250</cx:pt>
          <cx:pt idx="15122">-5000</cx:pt>
          <cx:pt idx="15123">-5750</cx:pt>
          <cx:pt idx="15124">-5000</cx:pt>
          <cx:pt idx="15125">-5750</cx:pt>
          <cx:pt idx="15126">-5250</cx:pt>
          <cx:pt idx="15127">-5000</cx:pt>
          <cx:pt idx="15128">-6750</cx:pt>
          <cx:pt idx="15129">-2000</cx:pt>
          <cx:pt idx="15130">-2500</cx:pt>
          <cx:pt idx="15131">-750</cx:pt>
          <cx:pt idx="15132">-2500</cx:pt>
          <cx:pt idx="15133">-3500</cx:pt>
          <cx:pt idx="15134">-3500</cx:pt>
          <cx:pt idx="15135">-5750</cx:pt>
          <cx:pt idx="15136">-6750</cx:pt>
          <cx:pt idx="15137">-5750</cx:pt>
          <cx:pt idx="15138">-5750</cx:pt>
          <cx:pt idx="15139">-6000</cx:pt>
          <cx:pt idx="15140">-750</cx:pt>
          <cx:pt idx="15141">-1250</cx:pt>
          <cx:pt idx="15142">-2500</cx:pt>
          <cx:pt idx="15143">-250</cx:pt>
          <cx:pt idx="15144">-500</cx:pt>
          <cx:pt idx="15145">-1500</cx:pt>
          <cx:pt idx="15146">-1250</cx:pt>
          <cx:pt idx="15147">-1250</cx:pt>
          <cx:pt idx="15148">500</cx:pt>
          <cx:pt idx="15149">250</cx:pt>
          <cx:pt idx="15150">500</cx:pt>
          <cx:pt idx="15151">1000</cx:pt>
          <cx:pt idx="15152">1250</cx:pt>
          <cx:pt idx="15153">2000</cx:pt>
          <cx:pt idx="15154">500</cx:pt>
          <cx:pt idx="15155">250</cx:pt>
          <cx:pt idx="15156">-1750</cx:pt>
          <cx:pt idx="15157">1250</cx:pt>
          <cx:pt idx="15158">500</cx:pt>
          <cx:pt idx="15159">-2500</cx:pt>
          <cx:pt idx="15160">-5000</cx:pt>
          <cx:pt idx="15161">-3000</cx:pt>
          <cx:pt idx="15162">-4250</cx:pt>
          <cx:pt idx="15163">-5000</cx:pt>
          <cx:pt idx="15164">-4250</cx:pt>
          <cx:pt idx="15165">-1500</cx:pt>
          <cx:pt idx="15166">-3250</cx:pt>
          <cx:pt idx="15167">-3250</cx:pt>
          <cx:pt idx="15168">-750</cx:pt>
          <cx:pt idx="15169">-3250</cx:pt>
          <cx:pt idx="15170">250</cx:pt>
          <cx:pt idx="15171">0</cx:pt>
          <cx:pt idx="15172">500</cx:pt>
          <cx:pt idx="15173">250</cx:pt>
          <cx:pt idx="15174">-250</cx:pt>
          <cx:pt idx="15175">250</cx:pt>
          <cx:pt idx="15176">-750</cx:pt>
          <cx:pt idx="15177">-500</cx:pt>
          <cx:pt idx="15178">-1250</cx:pt>
          <cx:pt idx="15179">-500</cx:pt>
          <cx:pt idx="15180">-1500</cx:pt>
          <cx:pt idx="15181">-2500</cx:pt>
          <cx:pt idx="15182">-1250</cx:pt>
          <cx:pt idx="15183">-1250</cx:pt>
          <cx:pt idx="15184">-500</cx:pt>
          <cx:pt idx="15185">-3250</cx:pt>
          <cx:pt idx="15186">-3250</cx:pt>
          <cx:pt idx="15187">-5000</cx:pt>
          <cx:pt idx="15188">-5750</cx:pt>
          <cx:pt idx="15189">-750</cx:pt>
          <cx:pt idx="15190">-2500</cx:pt>
          <cx:pt idx="15191">-5000</cx:pt>
          <cx:pt idx="15192">-3000</cx:pt>
          <cx:pt idx="15193">-4250</cx:pt>
          <cx:pt idx="15194">-5000</cx:pt>
          <cx:pt idx="15195">-4250</cx:pt>
          <cx:pt idx="15196">-5750</cx:pt>
          <cx:pt idx="15197">-5000</cx:pt>
          <cx:pt idx="15198">-5750</cx:pt>
          <cx:pt idx="15199">-10750</cx:pt>
          <cx:pt idx="15200">-5000</cx:pt>
          <cx:pt idx="15201">-8250</cx:pt>
          <cx:pt idx="15202">-5000</cx:pt>
          <cx:pt idx="15203">-4250</cx:pt>
          <cx:pt idx="15204">-2500</cx:pt>
          <cx:pt idx="15205">-3000</cx:pt>
          <cx:pt idx="15206">-5000</cx:pt>
          <cx:pt idx="15207">-3000</cx:pt>
          <cx:pt idx="15208">-3500</cx:pt>
          <cx:pt idx="15209">-4250</cx:pt>
          <cx:pt idx="15210">-4250</cx:pt>
          <cx:pt idx="15211">-5750</cx:pt>
          <cx:pt idx="15212">-500</cx:pt>
          <cx:pt idx="15213">-1500</cx:pt>
          <cx:pt idx="15214">250</cx:pt>
          <cx:pt idx="15215">-500</cx:pt>
          <cx:pt idx="15216">-2500</cx:pt>
          <cx:pt idx="15217">-3000</cx:pt>
          <cx:pt idx="15218">-3000</cx:pt>
          <cx:pt idx="15219">-14500</cx:pt>
          <cx:pt idx="15220">-8250</cx:pt>
          <cx:pt idx="15221">-9500</cx:pt>
          <cx:pt idx="15222">-10750</cx:pt>
          <cx:pt idx="15223">-1500</cx:pt>
          <cx:pt idx="15224">-5000</cx:pt>
          <cx:pt idx="15225">-4500</cx:pt>
          <cx:pt idx="15226">-6750</cx:pt>
          <cx:pt idx="15227">-5000</cx:pt>
          <cx:pt idx="15228">-5000</cx:pt>
          <cx:pt idx="15229">-4500</cx:pt>
          <cx:pt idx="15230">-5000</cx:pt>
          <cx:pt idx="15231">-4500</cx:pt>
          <cx:pt idx="15232">-3000</cx:pt>
          <cx:pt idx="15233">-750</cx:pt>
          <cx:pt idx="15234">-3750</cx:pt>
          <cx:pt idx="15235">0</cx:pt>
          <cx:pt idx="15236">-3750</cx:pt>
          <cx:pt idx="15237">-2000</cx:pt>
          <cx:pt idx="15238">-3000</cx:pt>
          <cx:pt idx="15239">-3500</cx:pt>
          <cx:pt idx="15240">-1500</cx:pt>
          <cx:pt idx="15241">-2500</cx:pt>
          <cx:pt idx="15242">-3000</cx:pt>
          <cx:pt idx="15243">-3500</cx:pt>
          <cx:pt idx="15244">-4250</cx:pt>
          <cx:pt idx="15245">-2000</cx:pt>
          <cx:pt idx="15246">-3000</cx:pt>
          <cx:pt idx="15247">-3500</cx:pt>
          <cx:pt idx="15248">-3750</cx:pt>
          <cx:pt idx="15249">-3750</cx:pt>
          <cx:pt idx="15250">-3500</cx:pt>
          <cx:pt idx="15251">-5000</cx:pt>
          <cx:pt idx="15252">0</cx:pt>
          <cx:pt idx="15253">-2000</cx:pt>
          <cx:pt idx="15254">750</cx:pt>
          <cx:pt idx="15255">-1250</cx:pt>
          <cx:pt idx="15256">-1250</cx:pt>
          <cx:pt idx="15257">-750</cx:pt>
          <cx:pt idx="15258">-750</cx:pt>
          <cx:pt idx="15259">-3750</cx:pt>
          <cx:pt idx="15260">0</cx:pt>
          <cx:pt idx="15261">-3750</cx:pt>
          <cx:pt idx="15262">250</cx:pt>
          <cx:pt idx="15263">-750</cx:pt>
          <cx:pt idx="15264">1000</cx:pt>
          <cx:pt idx="15265">-250</cx:pt>
          <cx:pt idx="15266">-2500</cx:pt>
          <cx:pt idx="15267">-4500</cx:pt>
          <cx:pt idx="15268">-5000</cx:pt>
          <cx:pt idx="15269">-500</cx:pt>
          <cx:pt idx="15270">-4500</cx:pt>
          <cx:pt idx="15271">-5000</cx:pt>
          <cx:pt idx="15272">-5000</cx:pt>
          <cx:pt idx="15273">-6500</cx:pt>
          <cx:pt idx="15274">-6500</cx:pt>
          <cx:pt idx="15275">-6500</cx:pt>
          <cx:pt idx="15276">-8250</cx:pt>
          <cx:pt idx="15277">-8250</cx:pt>
          <cx:pt idx="15278">-5000</cx:pt>
          <cx:pt idx="15279">-5750</cx:pt>
          <cx:pt idx="15280">-8250</cx:pt>
          <cx:pt idx="15281">-2500</cx:pt>
          <cx:pt idx="15282">-3000</cx:pt>
          <cx:pt idx="15283">-3000</cx:pt>
          <cx:pt idx="15284">-750</cx:pt>
          <cx:pt idx="15285">-1500</cx:pt>
          <cx:pt idx="15286">-250</cx:pt>
          <cx:pt idx="15287">-1250</cx:pt>
          <cx:pt idx="15288">-1500</cx:pt>
          <cx:pt idx="15289">-1500</cx:pt>
          <cx:pt idx="15290">-2000</cx:pt>
          <cx:pt idx="15291">-2000</cx:pt>
          <cx:pt idx="15292">-1250</cx:pt>
          <cx:pt idx="15293">-250</cx:pt>
          <cx:pt idx="15294">-500</cx:pt>
          <cx:pt idx="15295">1000</cx:pt>
          <cx:pt idx="15296">-250</cx:pt>
          <cx:pt idx="15297">1000</cx:pt>
          <cx:pt idx="15298">-3000</cx:pt>
          <cx:pt idx="15299">-3000</cx:pt>
          <cx:pt idx="15300">-5000</cx:pt>
          <cx:pt idx="15301">-5000</cx:pt>
          <cx:pt idx="15302">-4500</cx:pt>
          <cx:pt idx="15303">-5000</cx:pt>
          <cx:pt idx="15304">-5000</cx:pt>
          <cx:pt idx="15305">-5000</cx:pt>
          <cx:pt idx="15306">-4500</cx:pt>
          <cx:pt idx="15307">-4500</cx:pt>
          <cx:pt idx="15308">-3250</cx:pt>
          <cx:pt idx="15309">-1500</cx:pt>
          <cx:pt idx="15310">-3750</cx:pt>
          <cx:pt idx="15311">-750</cx:pt>
          <cx:pt idx="15312">-2000</cx:pt>
          <cx:pt idx="15313">-3750</cx:pt>
          <cx:pt idx="15314">-2000</cx:pt>
          <cx:pt idx="15315">-2500</cx:pt>
          <cx:pt idx="15316">-1250</cx:pt>
          <cx:pt idx="15317">-2000</cx:pt>
          <cx:pt idx="15318">-1250</cx:pt>
          <cx:pt idx="15319">-750</cx:pt>
          <cx:pt idx="15320">0</cx:pt>
          <cx:pt idx="15321">-250</cx:pt>
          <cx:pt idx="15322">1000</cx:pt>
          <cx:pt idx="15323">-250</cx:pt>
          <cx:pt idx="15324">-5000</cx:pt>
          <cx:pt idx="15325">-5000</cx:pt>
          <cx:pt idx="15326">-8250</cx:pt>
          <cx:pt idx="15327">-5000</cx:pt>
          <cx:pt idx="15328">-5000</cx:pt>
          <cx:pt idx="15329">-3000</cx:pt>
          <cx:pt idx="15330">-2000</cx:pt>
          <cx:pt idx="15331">-3750</cx:pt>
          <cx:pt idx="15332">-2750</cx:pt>
          <cx:pt idx="15333">-5000</cx:pt>
          <cx:pt idx="15334">-5000</cx:pt>
          <cx:pt idx="15335">-4500</cx:pt>
          <cx:pt idx="15336">-5000</cx:pt>
          <cx:pt idx="15337">-5000</cx:pt>
          <cx:pt idx="15338">-4500</cx:pt>
          <cx:pt idx="15339">-1500</cx:pt>
          <cx:pt idx="15340">-500</cx:pt>
          <cx:pt idx="15341">-3250</cx:pt>
          <cx:pt idx="15342">-3250</cx:pt>
          <cx:pt idx="15343">-4250</cx:pt>
          <cx:pt idx="15344">-4250</cx:pt>
          <cx:pt idx="15345">-5000</cx:pt>
          <cx:pt idx="15346">-4250</cx:pt>
          <cx:pt idx="15347">-3000</cx:pt>
          <cx:pt idx="15348">500</cx:pt>
          <cx:pt idx="15349">-750</cx:pt>
          <cx:pt idx="15350">750</cx:pt>
          <cx:pt idx="15351">-500</cx:pt>
          <cx:pt idx="15352">-2500</cx:pt>
          <cx:pt idx="15353">-1500</cx:pt>
          <cx:pt idx="15354">-4250</cx:pt>
          <cx:pt idx="15355">-750</cx:pt>
          <cx:pt idx="15356">-1500</cx:pt>
          <cx:pt idx="15357">-750</cx:pt>
          <cx:pt idx="15358">-5000</cx:pt>
          <cx:pt idx="15359">-4250</cx:pt>
          <cx:pt idx="15360">-500</cx:pt>
          <cx:pt idx="15361">-1500</cx:pt>
          <cx:pt idx="15362">-1500</cx:pt>
          <cx:pt idx="15363">-1500</cx:pt>
          <cx:pt idx="15364">-3000</cx:pt>
          <cx:pt idx="15365">-1500</cx:pt>
          <cx:pt idx="15366">-4500</cx:pt>
          <cx:pt idx="15367">-1500</cx:pt>
          <cx:pt idx="15368">-2500</cx:pt>
          <cx:pt idx="15369">-1250</cx:pt>
          <cx:pt idx="15370">-1500</cx:pt>
          <cx:pt idx="15371">0</cx:pt>
          <cx:pt idx="15372">-250</cx:pt>
          <cx:pt idx="15373">500</cx:pt>
          <cx:pt idx="15374">-2000</cx:pt>
          <cx:pt idx="15375">-2500</cx:pt>
          <cx:pt idx="15376">-2500</cx:pt>
          <cx:pt idx="15377">-3000</cx:pt>
          <cx:pt idx="15378">-4250</cx:pt>
          <cx:pt idx="15379">-5000</cx:pt>
          <cx:pt idx="15380">-1500</cx:pt>
          <cx:pt idx="15381">-2000</cx:pt>
          <cx:pt idx="15382">-3000</cx:pt>
          <cx:pt idx="15383">-2000</cx:pt>
          <cx:pt idx="15384">-3000</cx:pt>
          <cx:pt idx="15385">-750</cx:pt>
          <cx:pt idx="15386">-1500</cx:pt>
          <cx:pt idx="15387">-750</cx:pt>
          <cx:pt idx="15388">-1500</cx:pt>
          <cx:pt idx="15389">-3000</cx:pt>
          <cx:pt idx="15390">-500</cx:pt>
          <cx:pt idx="15391">-250</cx:pt>
          <cx:pt idx="15392">-750</cx:pt>
          <cx:pt idx="15393">0</cx:pt>
          <cx:pt idx="15394">-750</cx:pt>
          <cx:pt idx="15395">-2500</cx:pt>
          <cx:pt idx="15396">-5750</cx:pt>
          <cx:pt idx="15397">-5000</cx:pt>
          <cx:pt idx="15398">-5000</cx:pt>
          <cx:pt idx="15399">-8250</cx:pt>
          <cx:pt idx="15400">-10750</cx:pt>
          <cx:pt idx="15401">-10750</cx:pt>
          <cx:pt idx="15402">-10750</cx:pt>
          <cx:pt idx="15403">-10750</cx:pt>
          <cx:pt idx="15404">-10750</cx:pt>
          <cx:pt idx="15405">-10750</cx:pt>
          <cx:pt idx="15406">-10750</cx:pt>
          <cx:pt idx="15407">-2500</cx:pt>
          <cx:pt idx="15408">-2500</cx:pt>
          <cx:pt idx="15409">-3000</cx:pt>
          <cx:pt idx="15410">-1500</cx:pt>
          <cx:pt idx="15411">-2000</cx:pt>
          <cx:pt idx="15412">-2500</cx:pt>
          <cx:pt idx="15413">-3000</cx:pt>
          <cx:pt idx="15414">-1500</cx:pt>
          <cx:pt idx="15415">-2000</cx:pt>
          <cx:pt idx="15416">-2500</cx:pt>
          <cx:pt idx="15417">-2500</cx:pt>
          <cx:pt idx="15418">-3000</cx:pt>
          <cx:pt idx="15419">-1500</cx:pt>
          <cx:pt idx="15420">-2000</cx:pt>
          <cx:pt idx="15421">250</cx:pt>
          <cx:pt idx="15422">-250</cx:pt>
          <cx:pt idx="15423">0</cx:pt>
          <cx:pt idx="15424">750</cx:pt>
          <cx:pt idx="15425">-250</cx:pt>
          <cx:pt idx="15426">250</cx:pt>
          <cx:pt idx="15427">0</cx:pt>
          <cx:pt idx="15428">750</cx:pt>
          <cx:pt idx="15429">-250</cx:pt>
          <cx:pt idx="15430">250</cx:pt>
          <cx:pt idx="15431">0</cx:pt>
          <cx:pt idx="15432">500</cx:pt>
          <cx:pt idx="15433">-500</cx:pt>
          <cx:pt idx="15434">-500</cx:pt>
          <cx:pt idx="15435">-1250</cx:pt>
          <cx:pt idx="15436">-750</cx:pt>
          <cx:pt idx="15437">-1250</cx:pt>
          <cx:pt idx="15438">-1250</cx:pt>
          <cx:pt idx="15439">-1250</cx:pt>
          <cx:pt idx="15440">-500</cx:pt>
          <cx:pt idx="15441">-250</cx:pt>
          <cx:pt idx="15442">-1250</cx:pt>
          <cx:pt idx="15443">-2000</cx:pt>
          <cx:pt idx="15444">-1250</cx:pt>
          <cx:pt idx="15445">-500</cx:pt>
          <cx:pt idx="15446">-1250</cx:pt>
          <cx:pt idx="15447">-2000</cx:pt>
          <cx:pt idx="15448">-1250</cx:pt>
          <cx:pt idx="15449">-5000</cx:pt>
          <cx:pt idx="15450">0</cx:pt>
          <cx:pt idx="15451">750</cx:pt>
          <cx:pt idx="15452">-1500</cx:pt>
          <cx:pt idx="15453">-1250</cx:pt>
          <cx:pt idx="15454">-1500</cx:pt>
          <cx:pt idx="15455">-1250</cx:pt>
          <cx:pt idx="15456">-1500</cx:pt>
          <cx:pt idx="15457">-1250</cx:pt>
          <cx:pt idx="15458">-1500</cx:pt>
          <cx:pt idx="15459">-1250</cx:pt>
          <cx:pt idx="15460">-2000</cx:pt>
          <cx:pt idx="15461">-1500</cx:pt>
          <cx:pt idx="15462">500</cx:pt>
          <cx:pt idx="15463">1750</cx:pt>
          <cx:pt idx="15464">-500</cx:pt>
          <cx:pt idx="15465">-1250</cx:pt>
          <cx:pt idx="15466">-500</cx:pt>
          <cx:pt idx="15467">-2000</cx:pt>
          <cx:pt idx="15468">-3500</cx:pt>
          <cx:pt idx="15469">-2000</cx:pt>
          <cx:pt idx="15470">-3000</cx:pt>
          <cx:pt idx="15471">-4250</cx:pt>
          <cx:pt idx="15472">-3500</cx:pt>
          <cx:pt idx="15473">-4250</cx:pt>
          <cx:pt idx="15474">-1500</cx:pt>
          <cx:pt idx="15475">-1500</cx:pt>
          <cx:pt idx="15476">-1500</cx:pt>
          <cx:pt idx="15477">-750</cx:pt>
          <cx:pt idx="15478">-1500</cx:pt>
          <cx:pt idx="15479">-1500</cx:pt>
          <cx:pt idx="15480">0</cx:pt>
          <cx:pt idx="15481">-1250</cx:pt>
          <cx:pt idx="15482">250</cx:pt>
          <cx:pt idx="15483">-1250</cx:pt>
          <cx:pt idx="15484">-1500</cx:pt>
          <cx:pt idx="15485">-1250</cx:pt>
          <cx:pt idx="15486">-250</cx:pt>
          <cx:pt idx="15487">0</cx:pt>
          <cx:pt idx="15488">750</cx:pt>
          <cx:pt idx="15489">250</cx:pt>
          <cx:pt idx="15490">0</cx:pt>
          <cx:pt idx="15491">250</cx:pt>
          <cx:pt idx="15492">-6750</cx:pt>
          <cx:pt idx="15493">250</cx:pt>
          <cx:pt idx="15494">500</cx:pt>
          <cx:pt idx="15495">-3500</cx:pt>
          <cx:pt idx="15496">-3500</cx:pt>
          <cx:pt idx="15497">-750</cx:pt>
          <cx:pt idx="15498">-500</cx:pt>
          <cx:pt idx="15499">-1500</cx:pt>
          <cx:pt idx="15500">-1500</cx:pt>
          <cx:pt idx="15501">-5000</cx:pt>
          <cx:pt idx="15502">-4500</cx:pt>
          <cx:pt idx="15503">-5000</cx:pt>
          <cx:pt idx="15504">-3000</cx:pt>
          <cx:pt idx="15505">-3500</cx:pt>
          <cx:pt idx="15506">-2000</cx:pt>
          <cx:pt idx="15507">-3500</cx:pt>
          <cx:pt idx="15508">-5000</cx:pt>
          <cx:pt idx="15509">-4250</cx:pt>
          <cx:pt idx="15510">-1500</cx:pt>
          <cx:pt idx="15511">-3000</cx:pt>
          <cx:pt idx="15512">-1250</cx:pt>
          <cx:pt idx="15513">-3000</cx:pt>
          <cx:pt idx="15514">-3000</cx:pt>
          <cx:pt idx="15515">-4250</cx:pt>
          <cx:pt idx="15516">-3000</cx:pt>
          <cx:pt idx="15517">-4250</cx:pt>
          <cx:pt idx="15518">750</cx:pt>
          <cx:pt idx="15519">750</cx:pt>
          <cx:pt idx="15520">1250</cx:pt>
          <cx:pt idx="15521">1000</cx:pt>
          <cx:pt idx="15522">-16750</cx:pt>
          <cx:pt idx="15523">-1250</cx:pt>
          <cx:pt idx="15524">-750</cx:pt>
          <cx:pt idx="15525">-1250</cx:pt>
          <cx:pt idx="15526">1750</cx:pt>
          <cx:pt idx="15527">-750</cx:pt>
          <cx:pt idx="15528">-2500</cx:pt>
          <cx:pt idx="15529">-1250</cx:pt>
          <cx:pt idx="15530">1750</cx:pt>
          <cx:pt idx="15531">-750</cx:pt>
          <cx:pt idx="15532">-2500</cx:pt>
          <cx:pt idx="15533">-2500</cx:pt>
          <cx:pt idx="15534">-2000</cx:pt>
          <cx:pt idx="15535">-3000</cx:pt>
          <cx:pt idx="15536">1250</cx:pt>
          <cx:pt idx="15537">-1500</cx:pt>
          <cx:pt idx="15538">-2500</cx:pt>
          <cx:pt idx="15539">-3000</cx:pt>
          <cx:pt idx="15540">1250</cx:pt>
          <cx:pt idx="15541">-2500</cx:pt>
          <cx:pt idx="15542">-4500</cx:pt>
          <cx:pt idx="15543">-3250</cx:pt>
          <cx:pt idx="15544">-3250</cx:pt>
          <cx:pt idx="15545">-4500</cx:pt>
          <cx:pt idx="15546">-4500</cx:pt>
          <cx:pt idx="15547">-3250</cx:pt>
          <cx:pt idx="15548">-3250</cx:pt>
          <cx:pt idx="15549">-5000</cx:pt>
          <cx:pt idx="15550">-4500</cx:pt>
          <cx:pt idx="15551">-1250</cx:pt>
          <cx:pt idx="15552">-2000</cx:pt>
          <cx:pt idx="15553">-500</cx:pt>
          <cx:pt idx="15554">-3750</cx:pt>
          <cx:pt idx="15555">-4500</cx:pt>
          <cx:pt idx="15556">-4500</cx:pt>
          <cx:pt idx="15557">-500</cx:pt>
          <cx:pt idx="15558">-1750</cx:pt>
          <cx:pt idx="15559">-250</cx:pt>
          <cx:pt idx="15560">-5750</cx:pt>
          <cx:pt idx="15561">-5000</cx:pt>
          <cx:pt idx="15562">-7250</cx:pt>
          <cx:pt idx="15563">-7250</cx:pt>
          <cx:pt idx="15564">-7250</cx:pt>
          <cx:pt idx="15565">-7250</cx:pt>
          <cx:pt idx="15566">-3250</cx:pt>
          <cx:pt idx="15567">-4500</cx:pt>
          <cx:pt idx="15568">-3750</cx:pt>
          <cx:pt idx="15569">-3250</cx:pt>
          <cx:pt idx="15570">-4500</cx:pt>
          <cx:pt idx="15571">-4500</cx:pt>
          <cx:pt idx="15572">-4500</cx:pt>
          <cx:pt idx="15573">-4500</cx:pt>
          <cx:pt idx="15574">-4500</cx:pt>
          <cx:pt idx="15575">-4500</cx:pt>
          <cx:pt idx="15576">-5000</cx:pt>
          <cx:pt idx="15577">-5000</cx:pt>
          <cx:pt idx="15578">-4500</cx:pt>
          <cx:pt idx="15579">-2750</cx:pt>
          <cx:pt idx="15580">-2500</cx:pt>
          <cx:pt idx="15581">-2500</cx:pt>
          <cx:pt idx="15582">-2750</cx:pt>
          <cx:pt idx="15583">-2500</cx:pt>
          <cx:pt idx="15584">-2500</cx:pt>
          <cx:pt idx="15585">-2000</cx:pt>
          <cx:pt idx="15586">-2500</cx:pt>
          <cx:pt idx="15587">-2500</cx:pt>
          <cx:pt idx="15588">-2500</cx:pt>
          <cx:pt idx="15589">-2000</cx:pt>
          <cx:pt idx="15590">-4500</cx:pt>
          <cx:pt idx="15591">-3250</cx:pt>
          <cx:pt idx="15592">-4500</cx:pt>
          <cx:pt idx="15593">-3250</cx:pt>
          <cx:pt idx="15594">-4500</cx:pt>
          <cx:pt idx="15595">-3250</cx:pt>
          <cx:pt idx="15596">-5000</cx:pt>
          <cx:pt idx="15597">-6500</cx:pt>
          <cx:pt idx="15598">-5000</cx:pt>
          <cx:pt idx="15599">-7250</cx:pt>
          <cx:pt idx="15600">-7250</cx:pt>
          <cx:pt idx="15601">-7250</cx:pt>
          <cx:pt idx="15602">-3750</cx:pt>
          <cx:pt idx="15603">-3250</cx:pt>
          <cx:pt idx="15604">-2500</cx:pt>
          <cx:pt idx="15605">-2500</cx:pt>
          <cx:pt idx="15606">-4500</cx:pt>
          <cx:pt idx="15607">-2500</cx:pt>
          <cx:pt idx="15608">-2000</cx:pt>
          <cx:pt idx="15609">-3750</cx:pt>
          <cx:pt idx="15610">-2000</cx:pt>
          <cx:pt idx="15611">-2000</cx:pt>
          <cx:pt idx="15612">-4500</cx:pt>
          <cx:pt idx="15613">-1500</cx:pt>
          <cx:pt idx="15614">-2000</cx:pt>
          <cx:pt idx="15615">-4500</cx:pt>
          <cx:pt idx="15616">-2000</cx:pt>
          <cx:pt idx="15617">-4500</cx:pt>
          <cx:pt idx="15618">-750</cx:pt>
          <cx:pt idx="15619">-1500</cx:pt>
          <cx:pt idx="15620">-4500</cx:pt>
          <cx:pt idx="15621">-5000</cx:pt>
          <cx:pt idx="15622">-5000</cx:pt>
          <cx:pt idx="15623">-5000</cx:pt>
          <cx:pt idx="15624">-3500</cx:pt>
          <cx:pt idx="15625">-4250</cx:pt>
          <cx:pt idx="15626">-4250</cx:pt>
          <cx:pt idx="15627">-5000</cx:pt>
          <cx:pt idx="15628">-3500</cx:pt>
          <cx:pt idx="15629">-2500</cx:pt>
          <cx:pt idx="15630">-4250</cx:pt>
          <cx:pt idx="15631">-3500</cx:pt>
          <cx:pt idx="15632">-4250</cx:pt>
          <cx:pt idx="15633">-4250</cx:pt>
          <cx:pt idx="15634">-4250</cx:pt>
          <cx:pt idx="15635">-5000</cx:pt>
          <cx:pt idx="15636">-3500</cx:pt>
          <cx:pt idx="15637">-5000</cx:pt>
          <cx:pt idx="15638">-5000</cx:pt>
          <cx:pt idx="15639">-2000</cx:pt>
          <cx:pt idx="15640">-5000</cx:pt>
          <cx:pt idx="15641">-2000</cx:pt>
          <cx:pt idx="15642">-5000</cx:pt>
          <cx:pt idx="15643">-500</cx:pt>
          <cx:pt idx="15644">-250</cx:pt>
          <cx:pt idx="15645">-750</cx:pt>
          <cx:pt idx="15646">0</cx:pt>
          <cx:pt idx="15647">-500</cx:pt>
          <cx:pt idx="15648">-750</cx:pt>
          <cx:pt idx="15649">-4500</cx:pt>
          <cx:pt idx="15650">-4500</cx:pt>
          <cx:pt idx="15651">-5000</cx:pt>
          <cx:pt idx="15652">-5750</cx:pt>
          <cx:pt idx="15653">-5750</cx:pt>
          <cx:pt idx="15654">-5000</cx:pt>
          <cx:pt idx="15655">-5750</cx:pt>
          <cx:pt idx="15656">-5750</cx:pt>
          <cx:pt idx="15657">-6000</cx:pt>
          <cx:pt idx="15658">-5000</cx:pt>
          <cx:pt idx="15659">-5750</cx:pt>
          <cx:pt idx="15660">-6750</cx:pt>
          <cx:pt idx="15661">-1500</cx:pt>
          <cx:pt idx="15662">-3000</cx:pt>
          <cx:pt idx="15663">-1500</cx:pt>
          <cx:pt idx="15664">-5000</cx:pt>
          <cx:pt idx="15665">-5000</cx:pt>
          <cx:pt idx="15666">-7000</cx:pt>
          <cx:pt idx="15667">-5000</cx:pt>
          <cx:pt idx="15668">-5000</cx:pt>
          <cx:pt idx="15669">-2000</cx:pt>
          <cx:pt idx="15670">-3500</cx:pt>
          <cx:pt idx="15671">-750</cx:pt>
          <cx:pt idx="15672">-2500</cx:pt>
          <cx:pt idx="15673">-4250</cx:pt>
          <cx:pt idx="15674">-3500</cx:pt>
          <cx:pt idx="15675">-5750</cx:pt>
          <cx:pt idx="15676">-7750</cx:pt>
          <cx:pt idx="15677">-5000</cx:pt>
          <cx:pt idx="15678">-5750</cx:pt>
          <cx:pt idx="15679">-6000</cx:pt>
          <cx:pt idx="15680">-5000</cx:pt>
          <cx:pt idx="15681">-5750</cx:pt>
          <cx:pt idx="15682">-5000</cx:pt>
          <cx:pt idx="15683">-2500</cx:pt>
          <cx:pt idx="15684">-1500</cx:pt>
          <cx:pt idx="15685">-1500</cx:pt>
          <cx:pt idx="15686">-1500</cx:pt>
          <cx:pt idx="15687">-2000</cx:pt>
          <cx:pt idx="15688">-2500</cx:pt>
          <cx:pt idx="15689">-2500</cx:pt>
          <cx:pt idx="15690">-1500</cx:pt>
          <cx:pt idx="15691">-2000</cx:pt>
          <cx:pt idx="15692">-1250</cx:pt>
          <cx:pt idx="15693">-1500</cx:pt>
          <cx:pt idx="15694">-2500</cx:pt>
          <cx:pt idx="15695">-2500</cx:pt>
          <cx:pt idx="15696">-3000</cx:pt>
          <cx:pt idx="15697">-3000</cx:pt>
          <cx:pt idx="15698">-4250</cx:pt>
          <cx:pt idx="15699">-1500</cx:pt>
          <cx:pt idx="15700">-2000</cx:pt>
          <cx:pt idx="15701">-750</cx:pt>
          <cx:pt idx="15702">-5000</cx:pt>
          <cx:pt idx="15703">-7750</cx:pt>
          <cx:pt idx="15704">-5750</cx:pt>
          <cx:pt idx="15705">-6750</cx:pt>
          <cx:pt idx="15706">-5750</cx:pt>
          <cx:pt idx="15707">-5750</cx:pt>
          <cx:pt idx="15708">-6750</cx:pt>
          <cx:pt idx="15709">-5750</cx:pt>
          <cx:pt idx="15710">-6750</cx:pt>
          <cx:pt idx="15711">-7750</cx:pt>
          <cx:pt idx="15712">-9250</cx:pt>
          <cx:pt idx="15713">-2000</cx:pt>
          <cx:pt idx="15714">-2500</cx:pt>
          <cx:pt idx="15715">-2500</cx:pt>
          <cx:pt idx="15716">-3000</cx:pt>
          <cx:pt idx="15717">-3000</cx:pt>
          <cx:pt idx="15718">-4250</cx:pt>
          <cx:pt idx="15719">-4250</cx:pt>
          <cx:pt idx="15720">-5750</cx:pt>
          <cx:pt idx="15721">-2000</cx:pt>
          <cx:pt idx="15722">-3500</cx:pt>
          <cx:pt idx="15723">-5000</cx:pt>
          <cx:pt idx="15724">-5000</cx:pt>
          <cx:pt idx="15725">-6750</cx:pt>
          <cx:pt idx="15726">-5000</cx:pt>
          <cx:pt idx="15727">-5750</cx:pt>
          <cx:pt idx="15728">-2000</cx:pt>
          <cx:pt idx="15729">-2500</cx:pt>
          <cx:pt idx="15730">-3000</cx:pt>
          <cx:pt idx="15731">-250</cx:pt>
          <cx:pt idx="15732">750</cx:pt>
          <cx:pt idx="15733">-5000</cx:pt>
          <cx:pt idx="15734">-5750</cx:pt>
          <cx:pt idx="15735">-6750</cx:pt>
          <cx:pt idx="15736">-4250</cx:pt>
          <cx:pt idx="15737">-5750</cx:pt>
          <cx:pt idx="15738">-6750</cx:pt>
          <cx:pt idx="15739">-7750</cx:pt>
          <cx:pt idx="15740">-5750</cx:pt>
          <cx:pt idx="15741">-750</cx:pt>
          <cx:pt idx="15742">-1500</cx:pt>
          <cx:pt idx="15743">-1500</cx:pt>
          <cx:pt idx="15744">-1500</cx:pt>
          <cx:pt idx="15745">250</cx:pt>
          <cx:pt idx="15746">-4500</cx:pt>
          <cx:pt idx="15747">-3250</cx:pt>
          <cx:pt idx="15748">-3750</cx:pt>
          <cx:pt idx="15749">-1250</cx:pt>
          <cx:pt idx="15750">-750</cx:pt>
          <cx:pt idx="15751">-2000</cx:pt>
          <cx:pt idx="15752">-2000</cx:pt>
          <cx:pt idx="15753">-3000</cx:pt>
          <cx:pt idx="15754">-2500</cx:pt>
          <cx:pt idx="15755">-14500</cx:pt>
          <cx:pt idx="15756">-12500</cx:pt>
          <cx:pt idx="15757">-12500</cx:pt>
          <cx:pt idx="15758">-3500</cx:pt>
          <cx:pt idx="15759">-3500</cx:pt>
          <cx:pt idx="15760">-3500</cx:pt>
          <cx:pt idx="15761">-5000</cx:pt>
          <cx:pt idx="15762">0</cx:pt>
          <cx:pt idx="15763">1500</cx:pt>
          <cx:pt idx="15764">-750</cx:pt>
          <cx:pt idx="15765">-1250</cx:pt>
          <cx:pt idx="15766">-500</cx:pt>
          <cx:pt idx="15767">-1500</cx:pt>
          <cx:pt idx="15768">-3000</cx:pt>
          <cx:pt idx="15769">-1750</cx:pt>
          <cx:pt idx="15770">-3500</cx:pt>
          <cx:pt idx="15771">-5750</cx:pt>
          <cx:pt idx="15772">-5750</cx:pt>
          <cx:pt idx="15773">-6750</cx:pt>
          <cx:pt idx="15774">-5000</cx:pt>
          <cx:pt idx="15775">-5000</cx:pt>
          <cx:pt idx="15776">-6750</cx:pt>
          <cx:pt idx="15777">-5750</cx:pt>
          <cx:pt idx="15778">-6750</cx:pt>
          <cx:pt idx="15779">0</cx:pt>
          <cx:pt idx="15780">500</cx:pt>
          <cx:pt idx="15781">0</cx:pt>
          <cx:pt idx="15782">500</cx:pt>
          <cx:pt idx="15783">-5000</cx:pt>
          <cx:pt idx="15784">-5750</cx:pt>
          <cx:pt idx="15785">-5750</cx:pt>
          <cx:pt idx="15786">-6750</cx:pt>
          <cx:pt idx="15787">-5750</cx:pt>
          <cx:pt idx="15788">-4250</cx:pt>
          <cx:pt idx="15789">-5000</cx:pt>
          <cx:pt idx="15790">-3000</cx:pt>
          <cx:pt idx="15791">-5750</cx:pt>
          <cx:pt idx="15792">-5000</cx:pt>
          <cx:pt idx="15793">-5000</cx:pt>
          <cx:pt idx="15794">-4250</cx:pt>
          <cx:pt idx="15795">-3500</cx:pt>
          <cx:pt idx="15796">-4250</cx:pt>
          <cx:pt idx="15797">-5750</cx:pt>
          <cx:pt idx="15798">-3500</cx:pt>
          <cx:pt idx="15799">-4250</cx:pt>
          <cx:pt idx="15800">-5000</cx:pt>
          <cx:pt idx="15801">-5750</cx:pt>
          <cx:pt idx="15802">-6750</cx:pt>
          <cx:pt idx="15803">-4250</cx:pt>
          <cx:pt idx="15804">-5000</cx:pt>
          <cx:pt idx="15805">-5000</cx:pt>
          <cx:pt idx="15806">-5750</cx:pt>
          <cx:pt idx="15807">-5750</cx:pt>
          <cx:pt idx="15808">-5750</cx:pt>
          <cx:pt idx="15809">-6750</cx:pt>
          <cx:pt idx="15810">-5750</cx:pt>
          <cx:pt idx="15811">-1500</cx:pt>
          <cx:pt idx="15812">-3000</cx:pt>
          <cx:pt idx="15813">-1500</cx:pt>
          <cx:pt idx="15814">-4500</cx:pt>
          <cx:pt idx="15815">-3000</cx:pt>
          <cx:pt idx="15816">-750</cx:pt>
          <cx:pt idx="15817">-3750</cx:pt>
          <cx:pt idx="15818">-250</cx:pt>
          <cx:pt idx="15819">-3250</cx:pt>
          <cx:pt idx="15820">-2000</cx:pt>
          <cx:pt idx="15821">-3500</cx:pt>
          <cx:pt idx="15822">-3500</cx:pt>
          <cx:pt idx="15823">-1250</cx:pt>
          <cx:pt idx="15824">-3000</cx:pt>
          <cx:pt idx="15825">-3000</cx:pt>
          <cx:pt idx="15826">-4250</cx:pt>
          <cx:pt idx="15827">-4250</cx:pt>
          <cx:pt idx="15828">-3500</cx:pt>
          <cx:pt idx="15829">-4250</cx:pt>
          <cx:pt idx="15830">-2000</cx:pt>
          <cx:pt idx="15831">-1500</cx:pt>
          <cx:pt idx="15832">-5000</cx:pt>
          <cx:pt idx="15833">-2500</cx:pt>
          <cx:pt idx="15834">-2000</cx:pt>
          <cx:pt idx="15835">-2500</cx:pt>
          <cx:pt idx="15836">-3000</cx:pt>
          <cx:pt idx="15837">-3000</cx:pt>
          <cx:pt idx="15838">-3500</cx:pt>
          <cx:pt idx="15839">-3000</cx:pt>
          <cx:pt idx="15840">-3500</cx:pt>
          <cx:pt idx="15841">500</cx:pt>
          <cx:pt idx="15842">2500</cx:pt>
          <cx:pt idx="15843">1750</cx:pt>
          <cx:pt idx="15844">-500</cx:pt>
          <cx:pt idx="15845">0</cx:pt>
          <cx:pt idx="15846">500</cx:pt>
          <cx:pt idx="15847">500</cx:pt>
          <cx:pt idx="15848">-1500</cx:pt>
          <cx:pt idx="15849">-1250</cx:pt>
          <cx:pt idx="15850">-1500</cx:pt>
          <cx:pt idx="15851">-1250</cx:pt>
          <cx:pt idx="15852">-1500</cx:pt>
          <cx:pt idx="15853">-1250</cx:pt>
          <cx:pt idx="15854">-1500</cx:pt>
          <cx:pt idx="15855">-1250</cx:pt>
          <cx:pt idx="15856">-3500</cx:pt>
          <cx:pt idx="15857">-2500</cx:pt>
          <cx:pt idx="15858">-4250</cx:pt>
          <cx:pt idx="15859">-3500</cx:pt>
          <cx:pt idx="15860">-4250</cx:pt>
          <cx:pt idx="15861">-3500</cx:pt>
          <cx:pt idx="15862">-4250</cx:pt>
          <cx:pt idx="15863">-4250</cx:pt>
          <cx:pt idx="15864">-5000</cx:pt>
          <cx:pt idx="15865">-5000</cx:pt>
          <cx:pt idx="15866">-5750</cx:pt>
          <cx:pt idx="15867">-5000</cx:pt>
          <cx:pt idx="15868">-5000</cx:pt>
          <cx:pt idx="15869">-5750</cx:pt>
          <cx:pt idx="15870">-5750</cx:pt>
          <cx:pt idx="15871">-4250</cx:pt>
          <cx:pt idx="15872">-4250</cx:pt>
          <cx:pt idx="15873">-5000</cx:pt>
          <cx:pt idx="15874">-3000</cx:pt>
          <cx:pt idx="15875">-5000</cx:pt>
          <cx:pt idx="15876">-5000</cx:pt>
          <cx:pt idx="15877">-5000</cx:pt>
          <cx:pt idx="15878">-5750</cx:pt>
          <cx:pt idx="15879">-5750</cx:pt>
          <cx:pt idx="15880">-6000</cx:pt>
          <cx:pt idx="15881">-4250</cx:pt>
          <cx:pt idx="15882">-6750</cx:pt>
          <cx:pt idx="15883">-6750</cx:pt>
          <cx:pt idx="15884">-5000</cx:pt>
          <cx:pt idx="15885">-5000</cx:pt>
          <cx:pt idx="15886">-6000</cx:pt>
          <cx:pt idx="15887">-5000</cx:pt>
          <cx:pt idx="15888">-5000</cx:pt>
          <cx:pt idx="15889">-2000</cx:pt>
          <cx:pt idx="15890">-3500</cx:pt>
          <cx:pt idx="15891">-750</cx:pt>
          <cx:pt idx="15892">-2500</cx:pt>
          <cx:pt idx="15893">-4250</cx:pt>
          <cx:pt idx="15894">-3500</cx:pt>
          <cx:pt idx="15895">-5750</cx:pt>
          <cx:pt idx="15896">-7750</cx:pt>
          <cx:pt idx="15897">-5000</cx:pt>
          <cx:pt idx="15898">-5750</cx:pt>
          <cx:pt idx="15899">-6000</cx:pt>
          <cx:pt idx="15900">-750</cx:pt>
          <cx:pt idx="15901">-1250</cx:pt>
          <cx:pt idx="15902">-2500</cx:pt>
          <cx:pt idx="15903">-250</cx:pt>
          <cx:pt idx="15904">-500</cx:pt>
          <cx:pt idx="15905">-2000</cx:pt>
          <cx:pt idx="15906">-1250</cx:pt>
          <cx:pt idx="15907">-1250</cx:pt>
          <cx:pt idx="15908">1000</cx:pt>
          <cx:pt idx="15909">250</cx:pt>
          <cx:pt idx="15910">500</cx:pt>
          <cx:pt idx="15911">1500</cx:pt>
          <cx:pt idx="15912">500</cx:pt>
          <cx:pt idx="15913">1000</cx:pt>
          <cx:pt idx="15914">-1500</cx:pt>
          <cx:pt idx="15915">250</cx:pt>
          <cx:pt idx="15916">250</cx:pt>
          <cx:pt idx="15917">1000</cx:pt>
          <cx:pt idx="15918">-1750</cx:pt>
          <cx:pt idx="15919">500</cx:pt>
          <cx:pt idx="15920">-2000</cx:pt>
          <cx:pt idx="15921">-5000</cx:pt>
          <cx:pt idx="15922">-3000</cx:pt>
          <cx:pt idx="15923">-4250</cx:pt>
          <cx:pt idx="15924">-5000</cx:pt>
          <cx:pt idx="15925">-4250</cx:pt>
          <cx:pt idx="15926">250</cx:pt>
          <cx:pt idx="15927">500</cx:pt>
          <cx:pt idx="15928">-750</cx:pt>
          <cx:pt idx="15929">-750</cx:pt>
          <cx:pt idx="15930">-500</cx:pt>
          <cx:pt idx="15931">-1250</cx:pt>
          <cx:pt idx="15932">-500</cx:pt>
          <cx:pt idx="15933">-2000</cx:pt>
          <cx:pt idx="15934">-3000</cx:pt>
          <cx:pt idx="15935">-1500</cx:pt>
          <cx:pt idx="15936">-750</cx:pt>
          <cx:pt idx="15937">-1500</cx:pt>
          <cx:pt idx="15938">-1250</cx:pt>
          <cx:pt idx="15939">-1250</cx:pt>
          <cx:pt idx="15940">-3250</cx:pt>
          <cx:pt idx="15941">-3250</cx:pt>
          <cx:pt idx="15942">-5000</cx:pt>
          <cx:pt idx="15943">-5000</cx:pt>
          <cx:pt idx="15944">-5000</cx:pt>
          <cx:pt idx="15945">-3000</cx:pt>
          <cx:pt idx="15946">-750</cx:pt>
          <cx:pt idx="15947">-2500</cx:pt>
          <cx:pt idx="15948">-2000</cx:pt>
          <cx:pt idx="15949">-5000</cx:pt>
          <cx:pt idx="15950">-3000</cx:pt>
          <cx:pt idx="15951">-4250</cx:pt>
          <cx:pt idx="15952">-5000</cx:pt>
          <cx:pt idx="15953">-4250</cx:pt>
          <cx:pt idx="15954">-5750</cx:pt>
          <cx:pt idx="15955">-5000</cx:pt>
          <cx:pt idx="15956">-5000</cx:pt>
          <cx:pt idx="15957">-5000</cx:pt>
          <cx:pt idx="15958">-5000</cx:pt>
          <cx:pt idx="15959">-4250</cx:pt>
          <cx:pt idx="15960">-2000</cx:pt>
          <cx:pt idx="15961">-3500</cx:pt>
          <cx:pt idx="15962">-5000</cx:pt>
          <cx:pt idx="15963">-3000</cx:pt>
          <cx:pt idx="15964">-4250</cx:pt>
          <cx:pt idx="15965">-4250</cx:pt>
          <cx:pt idx="15966">-5750</cx:pt>
          <cx:pt idx="15967">-5000</cx:pt>
          <cx:pt idx="15968">-5750</cx:pt>
          <cx:pt idx="15969">-4250</cx:pt>
          <cx:pt idx="15970">-5000</cx:pt>
          <cx:pt idx="15971">-3000</cx:pt>
          <cx:pt idx="15972">-4250</cx:pt>
          <cx:pt idx="15973">-500</cx:pt>
          <cx:pt idx="15974">-750</cx:pt>
          <cx:pt idx="15975">250</cx:pt>
          <cx:pt idx="15976">-500</cx:pt>
          <cx:pt idx="15977">-3000</cx:pt>
          <cx:pt idx="15978">-3000</cx:pt>
          <cx:pt idx="15979">-3000</cx:pt>
          <cx:pt idx="15980">-2500</cx:pt>
          <cx:pt idx="15981">-14500</cx:pt>
          <cx:pt idx="15982">-9500</cx:pt>
          <cx:pt idx="15983">-8250</cx:pt>
          <cx:pt idx="15984">-9500</cx:pt>
          <cx:pt idx="15985">-9500</cx:pt>
          <cx:pt idx="15986">-10750</cx:pt>
          <cx:pt idx="15987">-2500</cx:pt>
          <cx:pt idx="15988">-5000</cx:pt>
          <cx:pt idx="15989">-4500</cx:pt>
          <cx:pt idx="15990">-6750</cx:pt>
          <cx:pt idx="15991">-5000</cx:pt>
          <cx:pt idx="15992">-5000</cx:pt>
          <cx:pt idx="15993">-4500</cx:pt>
          <cx:pt idx="15994">-5000</cx:pt>
          <cx:pt idx="15995">-4500</cx:pt>
          <cx:pt idx="15996">-3000</cx:pt>
          <cx:pt idx="15997">-6500</cx:pt>
          <cx:pt idx="15998">-500</cx:pt>
          <cx:pt idx="15999">-3750</cx:pt>
          <cx:pt idx="16000">0</cx:pt>
          <cx:pt idx="16001">-3750</cx:pt>
          <cx:pt idx="16002">-2000</cx:pt>
          <cx:pt idx="16003">-3500</cx:pt>
          <cx:pt idx="16004">-3500</cx:pt>
          <cx:pt idx="16005">-3000</cx:pt>
          <cx:pt idx="16006">-1250</cx:pt>
          <cx:pt idx="16007">-3000</cx:pt>
          <cx:pt idx="16008">-4250</cx:pt>
          <cx:pt idx="16009">-4250</cx:pt>
          <cx:pt idx="16010">-3500</cx:pt>
          <cx:pt idx="16011">-4250</cx:pt>
          <cx:pt idx="16012">-3750</cx:pt>
          <cx:pt idx="16013">-3750</cx:pt>
          <cx:pt idx="16014">-3500</cx:pt>
          <cx:pt idx="16015">-5000</cx:pt>
          <cx:pt idx="16016">-1250</cx:pt>
          <cx:pt idx="16017">-1250</cx:pt>
          <cx:pt idx="16018">-500</cx:pt>
          <cx:pt idx="16019">-3750</cx:pt>
          <cx:pt idx="16020">0</cx:pt>
          <cx:pt idx="16021">-3750</cx:pt>
          <cx:pt idx="16022">-250</cx:pt>
          <cx:pt idx="16023">-750</cx:pt>
          <cx:pt idx="16024">750</cx:pt>
          <cx:pt idx="16025">-250</cx:pt>
          <cx:pt idx="16026">-2500</cx:pt>
          <cx:pt idx="16027">-3750</cx:pt>
          <cx:pt idx="16028">-4500</cx:pt>
          <cx:pt idx="16029">-750</cx:pt>
          <cx:pt idx="16030">-3750</cx:pt>
          <cx:pt idx="16031">-5000</cx:pt>
          <cx:pt idx="16032">-5000</cx:pt>
          <cx:pt idx="16033">-5000</cx:pt>
          <cx:pt idx="16034">-6500</cx:pt>
          <cx:pt idx="16035">-6500</cx:pt>
          <cx:pt idx="16036">-6500</cx:pt>
          <cx:pt idx="16037">-8250</cx:pt>
          <cx:pt idx="16038">-8250</cx:pt>
          <cx:pt idx="16039">-5000</cx:pt>
          <cx:pt idx="16040">-6500</cx:pt>
          <cx:pt idx="16041">-8250</cx:pt>
          <cx:pt idx="16042">-2500</cx:pt>
          <cx:pt idx="16043">-3000</cx:pt>
          <cx:pt idx="16044">-3000</cx:pt>
          <cx:pt idx="16045">-5750</cx:pt>
          <cx:pt idx="16046">-5750</cx:pt>
          <cx:pt idx="16047">-750</cx:pt>
          <cx:pt idx="16048">-1250</cx:pt>
          <cx:pt idx="16049">-500</cx:pt>
          <cx:pt idx="16050">-1500</cx:pt>
          <cx:pt idx="16051">-2000</cx:pt>
          <cx:pt idx="16052">-1500</cx:pt>
          <cx:pt idx="16053">-2500</cx:pt>
          <cx:pt idx="16054">-2000</cx:pt>
          <cx:pt idx="16055">0</cx:pt>
          <cx:pt idx="16056">500</cx:pt>
          <cx:pt idx="16057">0</cx:pt>
          <cx:pt idx="16058">500</cx:pt>
          <cx:pt idx="16059">-3000</cx:pt>
          <cx:pt idx="16060">-3000</cx:pt>
          <cx:pt idx="16061">-5000</cx:pt>
          <cx:pt idx="16062">-3000</cx:pt>
          <cx:pt idx="16063">-3000</cx:pt>
          <cx:pt idx="16064">-2500</cx:pt>
          <cx:pt idx="16065">-2500</cx:pt>
          <cx:pt idx="16066">-5000</cx:pt>
          <cx:pt idx="16067">-2500</cx:pt>
          <cx:pt idx="16068">-4500</cx:pt>
          <cx:pt idx="16069">-4500</cx:pt>
          <cx:pt idx="16070">-3250</cx:pt>
          <cx:pt idx="16071">-1250</cx:pt>
          <cx:pt idx="16072">-3750</cx:pt>
          <cx:pt idx="16073">-750</cx:pt>
          <cx:pt idx="16074">-2000</cx:pt>
          <cx:pt idx="16075">-3750</cx:pt>
          <cx:pt idx="16076">-2000</cx:pt>
          <cx:pt idx="16077">-2000</cx:pt>
          <cx:pt idx="16078">-1250</cx:pt>
          <cx:pt idx="16079">-1250</cx:pt>
          <cx:pt idx="16080">-2000</cx:pt>
          <cx:pt idx="16081">-750</cx:pt>
          <cx:pt idx="16082">500</cx:pt>
          <cx:pt idx="16083">0</cx:pt>
          <cx:pt idx="16084">1000</cx:pt>
          <cx:pt idx="16085">500</cx:pt>
          <cx:pt idx="16086">-5000</cx:pt>
          <cx:pt idx="16087">-4250</cx:pt>
          <cx:pt idx="16088">-5000</cx:pt>
          <cx:pt idx="16089">-5000</cx:pt>
          <cx:pt idx="16090">-3000</cx:pt>
          <cx:pt idx="16091">-1500</cx:pt>
          <cx:pt idx="16092">-3500</cx:pt>
          <cx:pt idx="16093">-3500</cx:pt>
          <cx:pt idx="16094">-3250</cx:pt>
          <cx:pt idx="16095">-2750</cx:pt>
          <cx:pt idx="16096">-1500</cx:pt>
          <cx:pt idx="16097">-500</cx:pt>
          <cx:pt idx="16098">-3250</cx:pt>
          <cx:pt idx="16099">-3250</cx:pt>
          <cx:pt idx="16100">-4250</cx:pt>
          <cx:pt idx="16101">-4250</cx:pt>
          <cx:pt idx="16102">-5000</cx:pt>
          <cx:pt idx="16103">-5000</cx:pt>
          <cx:pt idx="16104">-3000</cx:pt>
          <cx:pt idx="16105">250</cx:pt>
          <cx:pt idx="16106">-750</cx:pt>
          <cx:pt idx="16107">750</cx:pt>
          <cx:pt idx="16108">-500</cx:pt>
          <cx:pt idx="16109">-2500</cx:pt>
          <cx:pt idx="16110">-2000</cx:pt>
          <cx:pt idx="16111">-4250</cx:pt>
          <cx:pt idx="16112">-750</cx:pt>
          <cx:pt idx="16113">-1500</cx:pt>
          <cx:pt idx="16114">-750</cx:pt>
          <cx:pt idx="16115">-5000</cx:pt>
          <cx:pt idx="16116">-4250</cx:pt>
          <cx:pt idx="16117">-1500</cx:pt>
          <cx:pt idx="16118">-1500</cx:pt>
          <cx:pt idx="16119">-3000</cx:pt>
          <cx:pt idx="16120">-4500</cx:pt>
          <cx:pt idx="16121">-2000</cx:pt>
          <cx:pt idx="16122">-2500</cx:pt>
          <cx:pt idx="16123">-750</cx:pt>
          <cx:pt idx="16124">250</cx:pt>
          <cx:pt idx="16125">-250</cx:pt>
          <cx:pt idx="16126">750</cx:pt>
          <cx:pt idx="16127">-2000</cx:pt>
          <cx:pt idx="16128">-2500</cx:pt>
          <cx:pt idx="16129">-2500</cx:pt>
          <cx:pt idx="16130">-3000</cx:pt>
          <cx:pt idx="16131">-4500</cx:pt>
          <cx:pt idx="16132">-2000</cx:pt>
          <cx:pt idx="16133">-2000</cx:pt>
          <cx:pt idx="16134">-5000</cx:pt>
          <cx:pt idx="16135">-2000</cx:pt>
          <cx:pt idx="16136">-5000</cx:pt>
          <cx:pt idx="16137">-750</cx:pt>
          <cx:pt idx="16138">-1500</cx:pt>
          <cx:pt idx="16139">-750</cx:pt>
          <cx:pt idx="16140">-1500</cx:pt>
          <cx:pt idx="16141">-4500</cx:pt>
          <cx:pt idx="16142">-2000</cx:pt>
          <cx:pt idx="16143">-500</cx:pt>
          <cx:pt idx="16144">-250</cx:pt>
          <cx:pt idx="16145">-750</cx:pt>
          <cx:pt idx="16146">0</cx:pt>
          <cx:pt idx="16147">-500</cx:pt>
          <cx:pt idx="16148">-750</cx:pt>
          <cx:pt idx="16149">-2500</cx:pt>
          <cx:pt idx="16150">-5750</cx:pt>
          <cx:pt idx="16151">-5000</cx:pt>
          <cx:pt idx="16152">-5000</cx:pt>
          <cx:pt idx="16153">-8250</cx:pt>
          <cx:pt idx="16154">-5750</cx:pt>
          <cx:pt idx="16155">-3750</cx:pt>
          <cx:pt idx="16156">-10750</cx:pt>
          <cx:pt idx="16157">-10750</cx:pt>
          <cx:pt idx="16158">-10750</cx:pt>
          <cx:pt idx="16159">-10750</cx:pt>
          <cx:pt idx="16160">-10750</cx:pt>
          <cx:pt idx="16161">-10750</cx:pt>
          <cx:pt idx="16162">-12500</cx:pt>
          <cx:pt idx="16163">-10750</cx:pt>
          <cx:pt idx="16164">-10750</cx:pt>
          <cx:pt idx="16165">-10750</cx:pt>
          <cx:pt idx="16166">-10750</cx:pt>
          <cx:pt idx="16167">-2500</cx:pt>
          <cx:pt idx="16168">-2000</cx:pt>
          <cx:pt idx="16169">-2500</cx:pt>
          <cx:pt idx="16170">-2000</cx:pt>
          <cx:pt idx="16171">-1500</cx:pt>
          <cx:pt idx="16172">-3000</cx:pt>
          <cx:pt idx="16173">-3000</cx:pt>
          <cx:pt idx="16174">-2500</cx:pt>
          <cx:pt idx="16175">-1500</cx:pt>
          <cx:pt idx="16176">-1500</cx:pt>
          <cx:pt idx="16177">-2500</cx:pt>
          <cx:pt idx="16178">-2000</cx:pt>
          <cx:pt idx="16179">-2500</cx:pt>
          <cx:pt idx="16180">-2000</cx:pt>
          <cx:pt idx="16181">-1500</cx:pt>
          <cx:pt idx="16182">-250</cx:pt>
          <cx:pt idx="16183">250</cx:pt>
          <cx:pt idx="16184">250</cx:pt>
          <cx:pt idx="16185">500</cx:pt>
          <cx:pt idx="16186">-250</cx:pt>
          <cx:pt idx="16187">250</cx:pt>
          <cx:pt idx="16188">250</cx:pt>
          <cx:pt idx="16189">500</cx:pt>
          <cx:pt idx="16190">-250</cx:pt>
          <cx:pt idx="16191">0</cx:pt>
          <cx:pt idx="16192">250</cx:pt>
          <cx:pt idx="16193">500</cx:pt>
          <cx:pt idx="16194">-750</cx:pt>
          <cx:pt idx="16195">-500</cx:pt>
          <cx:pt idx="16196">-750</cx:pt>
          <cx:pt idx="16197">-750</cx:pt>
          <cx:pt idx="16198">-750</cx:pt>
          <cx:pt idx="16199">-500</cx:pt>
          <cx:pt idx="16200">-750</cx:pt>
          <cx:pt idx="16201">-1500</cx:pt>
          <cx:pt idx="16202">-750</cx:pt>
          <cx:pt idx="16203">-1500</cx:pt>
          <cx:pt idx="16204">-500</cx:pt>
          <cx:pt idx="16205">-750</cx:pt>
          <cx:pt idx="16206">-1500</cx:pt>
          <cx:pt idx="16207">-750</cx:pt>
          <cx:pt idx="16208">-1500</cx:pt>
          <cx:pt idx="16209">-5000</cx:pt>
          <cx:pt idx="16210">0</cx:pt>
          <cx:pt idx="16211">750</cx:pt>
          <cx:pt idx="16212">-1500</cx:pt>
          <cx:pt idx="16213">-1250</cx:pt>
          <cx:pt idx="16214">-1500</cx:pt>
          <cx:pt idx="16215">-1250</cx:pt>
          <cx:pt idx="16216">-1500</cx:pt>
          <cx:pt idx="16217">-1250</cx:pt>
          <cx:pt idx="16218">-1500</cx:pt>
          <cx:pt idx="16219">-1250</cx:pt>
          <cx:pt idx="16220">-2000</cx:pt>
          <cx:pt idx="16221">-1500</cx:pt>
          <cx:pt idx="16222">-2000</cx:pt>
          <cx:pt idx="16223">-1500</cx:pt>
          <cx:pt idx="16224">500</cx:pt>
          <cx:pt idx="16225">1750</cx:pt>
          <cx:pt idx="16226">-1250</cx:pt>
          <cx:pt idx="16227">-500</cx:pt>
          <cx:pt idx="16228">-1250</cx:pt>
          <cx:pt idx="16229">-500</cx:pt>
          <cx:pt idx="16230">-2500</cx:pt>
          <cx:pt idx="16231">-3500</cx:pt>
          <cx:pt idx="16232">-3000</cx:pt>
          <cx:pt idx="16233">-3000</cx:pt>
          <cx:pt idx="16234">-4250</cx:pt>
          <cx:pt idx="16235">-3500</cx:pt>
          <cx:pt idx="16236">-4250</cx:pt>
          <cx:pt idx="16237">-1250</cx:pt>
          <cx:pt idx="16238">-750</cx:pt>
          <cx:pt idx="16239">-2500</cx:pt>
          <cx:pt idx="16240">-750</cx:pt>
          <cx:pt idx="16241">-1500</cx:pt>
          <cx:pt idx="16242">0</cx:pt>
          <cx:pt idx="16243">-1250</cx:pt>
          <cx:pt idx="16244">500</cx:pt>
          <cx:pt idx="16245">-1250</cx:pt>
          <cx:pt idx="16246">-1250</cx:pt>
          <cx:pt idx="16247">-1250</cx:pt>
          <cx:pt idx="16248">-500</cx:pt>
          <cx:pt idx="16249">0</cx:pt>
          <cx:pt idx="16250">750</cx:pt>
          <cx:pt idx="16251">500</cx:pt>
          <cx:pt idx="16252">-6750</cx:pt>
          <cx:pt idx="16253">0</cx:pt>
          <cx:pt idx="16254">750</cx:pt>
          <cx:pt idx="16255">0</cx:pt>
          <cx:pt idx="16256">500</cx:pt>
          <cx:pt idx="16257">-3500</cx:pt>
          <cx:pt idx="16258">-3500</cx:pt>
          <cx:pt idx="16259">-750</cx:pt>
          <cx:pt idx="16260">-750</cx:pt>
          <cx:pt idx="16261">-1500</cx:pt>
          <cx:pt idx="16262">-1500</cx:pt>
          <cx:pt idx="16263">-4500</cx:pt>
          <cx:pt idx="16264">-5000</cx:pt>
          <cx:pt idx="16265">-5000</cx:pt>
          <cx:pt idx="16266">-5000</cx:pt>
          <cx:pt idx="16267">-2500</cx:pt>
          <cx:pt idx="16268">-4250</cx:pt>
          <cx:pt idx="16269">-3000</cx:pt>
          <cx:pt idx="16270">-4250</cx:pt>
          <cx:pt idx="16271">-5000</cx:pt>
          <cx:pt idx="16272">-4250</cx:pt>
          <cx:pt idx="16273">-1500</cx:pt>
          <cx:pt idx="16274">-3000</cx:pt>
          <cx:pt idx="16275">-1250</cx:pt>
          <cx:pt idx="16276">-3000</cx:pt>
          <cx:pt idx="16277">-3000</cx:pt>
          <cx:pt idx="16278">-4250</cx:pt>
          <cx:pt idx="16279">-3000</cx:pt>
          <cx:pt idx="16280">-4250</cx:pt>
          <cx:pt idx="16281">250</cx:pt>
          <cx:pt idx="16282">750</cx:pt>
          <cx:pt idx="16283">1000</cx:pt>
          <cx:pt idx="16284">-16750</cx:pt>
          <cx:pt idx="16285">-1250</cx:pt>
          <cx:pt idx="16286">-500</cx:pt>
          <cx:pt idx="16287">-5750</cx:pt>
          <cx:pt idx="16288">-1250</cx:pt>
          <cx:pt idx="16289">1500</cx:pt>
          <cx:pt idx="16290">-500</cx:pt>
          <cx:pt idx="16291">-2500</cx:pt>
          <cx:pt idx="16292">-1250</cx:pt>
          <cx:pt idx="16293">1500</cx:pt>
          <cx:pt idx="16294">-500</cx:pt>
          <cx:pt idx="16295">-2500</cx:pt>
          <cx:pt idx="16296">-2500</cx:pt>
          <cx:pt idx="16297">-3000</cx:pt>
          <cx:pt idx="16298">1500</cx:pt>
          <cx:pt idx="16299">-2500</cx:pt>
          <cx:pt idx="16300">-3000</cx:pt>
          <cx:pt idx="16301">1500</cx:pt>
          <cx:pt idx="16302">-2500</cx:pt>
          <cx:pt idx="16303">-4500</cx:pt>
          <cx:pt idx="16304">-3250</cx:pt>
          <cx:pt idx="16305">-3750</cx:pt>
          <cx:pt idx="16306">-3250</cx:pt>
          <cx:pt idx="16307">-4500</cx:pt>
          <cx:pt idx="16308">-3750</cx:pt>
          <cx:pt idx="16309">-3250</cx:pt>
          <cx:pt idx="16310">-3250</cx:pt>
          <cx:pt idx="16311">-4500</cx:pt>
          <cx:pt idx="16312">-4500</cx:pt>
          <cx:pt idx="16313">-1250</cx:pt>
          <cx:pt idx="16314">-2000</cx:pt>
          <cx:pt idx="16315">-500</cx:pt>
          <cx:pt idx="16316">-3750</cx:pt>
          <cx:pt idx="16317">-4500</cx:pt>
          <cx:pt idx="16318">-4500</cx:pt>
          <cx:pt idx="16319">-500</cx:pt>
          <cx:pt idx="16320">-500</cx:pt>
          <cx:pt idx="16321">-2000</cx:pt>
          <cx:pt idx="16322">-5000</cx:pt>
          <cx:pt idx="16323">-5000</cx:pt>
          <cx:pt idx="16324">-5000</cx:pt>
          <cx:pt idx="16325">-7250</cx:pt>
          <cx:pt idx="16326">-7250</cx:pt>
          <cx:pt idx="16327">-7250</cx:pt>
          <cx:pt idx="16328">-7250</cx:pt>
          <cx:pt idx="16329">-2750</cx:pt>
          <cx:pt idx="16330">-3750</cx:pt>
          <cx:pt idx="16331">-2500</cx:pt>
          <cx:pt idx="16332">-3250</cx:pt>
          <cx:pt idx="16333">-3750</cx:pt>
          <cx:pt idx="16334">-4500</cx:pt>
          <cx:pt idx="16335">-3750</cx:pt>
          <cx:pt idx="16336">-3750</cx:pt>
          <cx:pt idx="16337">-4500</cx:pt>
          <cx:pt idx="16338">-2750</cx:pt>
          <cx:pt idx="16339">-3750</cx:pt>
          <cx:pt idx="16340">-4500</cx:pt>
          <cx:pt idx="16341">-5000</cx:pt>
          <cx:pt idx="16342">-4500</cx:pt>
          <cx:pt idx="16343">-5000</cx:pt>
          <cx:pt idx="16344">-5000</cx:pt>
          <cx:pt idx="16345">-4500</cx:pt>
          <cx:pt idx="16346">-10750</cx:pt>
          <cx:pt idx="16347">-10750</cx:pt>
          <cx:pt idx="16348">-12500</cx:pt>
          <cx:pt idx="16349">-10750</cx:pt>
          <cx:pt idx="16350">-10750</cx:pt>
          <cx:pt idx="16351">-10750</cx:pt>
          <cx:pt idx="16352">-10750</cx:pt>
          <cx:pt idx="16353">-750</cx:pt>
          <cx:pt idx="16354">-500</cx:pt>
          <cx:pt idx="16355">-750</cx:pt>
          <cx:pt idx="16356">-500</cx:pt>
          <cx:pt idx="16357">-2000</cx:pt>
          <cx:pt idx="16358">-1500</cx:pt>
          <cx:pt idx="16359">-2000</cx:pt>
          <cx:pt idx="16360">-1500</cx:pt>
          <cx:pt idx="16361">-2500</cx:pt>
          <cx:pt idx="16362">-2000</cx:pt>
          <cx:pt idx="16363">-2500</cx:pt>
          <cx:pt idx="16364">-2000</cx:pt>
          <cx:pt idx="16365">-2500</cx:pt>
          <cx:pt idx="16366">-2000</cx:pt>
          <cx:pt idx="16367">-3000</cx:pt>
          <cx:pt idx="16368">-4250</cx:pt>
          <cx:pt idx="16369">-3000</cx:pt>
          <cx:pt idx="16370">-3000</cx:pt>
          <cx:pt idx="16371">-5000</cx:pt>
          <cx:pt idx="16372">-1500</cx:pt>
          <cx:pt idx="16373">-2000</cx:pt>
          <cx:pt idx="16374">-1500</cx:pt>
          <cx:pt idx="16375">-3000</cx:pt>
          <cx:pt idx="16376">-1500</cx:pt>
          <cx:pt idx="16377">-750</cx:pt>
          <cx:pt idx="16378">-3000</cx:pt>
          <cx:pt idx="16379">-500</cx:pt>
          <cx:pt idx="16380">-2500</cx:pt>
          <cx:pt idx="16381">-1500</cx:pt>
          <cx:pt idx="16382">-1500</cx:pt>
          <cx:pt idx="16383">-2000</cx:pt>
          <cx:pt idx="16384">-2500</cx:pt>
          <cx:pt idx="16385">-1500</cx:pt>
          <cx:pt idx="16386">-2500</cx:pt>
          <cx:pt idx="16387">-2500</cx:pt>
          <cx:pt idx="16388">-750</cx:pt>
          <cx:pt idx="16389">-1500</cx:pt>
          <cx:pt idx="16390">-3000</cx:pt>
          <cx:pt idx="16391">-3000</cx:pt>
          <cx:pt idx="16392">-3000</cx:pt>
          <cx:pt idx="16393">-5000</cx:pt>
          <cx:pt idx="16394">-5000</cx:pt>
          <cx:pt idx="16395">-3000</cx:pt>
          <cx:pt idx="16396">-4250</cx:pt>
          <cx:pt idx="16397">-4250</cx:pt>
          <cx:pt idx="16398">-4250</cx:pt>
          <cx:pt idx="16399">-4250</cx:pt>
          <cx:pt idx="16400">-4250</cx:pt>
          <cx:pt idx="16401">-3000</cx:pt>
          <cx:pt idx="16402">-4250</cx:pt>
          <cx:pt idx="16403">-4250</cx:pt>
          <cx:pt idx="16404">-4250</cx:pt>
          <cx:pt idx="16405">-4250</cx:pt>
          <cx:pt idx="16406">-5000</cx:pt>
          <cx:pt idx="16407">-5750</cx:pt>
          <cx:pt idx="16408">-3000</cx:pt>
          <cx:pt idx="16409">-5000</cx:pt>
          <cx:pt idx="16410">-5750</cx:pt>
          <cx:pt idx="16411">-2000</cx:pt>
          <cx:pt idx="16412">-5000</cx:pt>
          <cx:pt idx="16413">-1500</cx:pt>
          <cx:pt idx="16414">-4500</cx:pt>
          <cx:pt idx="16415">-750</cx:pt>
          <cx:pt idx="16416">-750</cx:pt>
          <cx:pt idx="16417">-750</cx:pt>
          <cx:pt idx="16418">-250</cx:pt>
          <cx:pt idx="16419">-500</cx:pt>
          <cx:pt idx="16420">-5000</cx:pt>
          <cx:pt idx="16421">-4500</cx:pt>
          <cx:pt idx="16422">-5000</cx:pt>
          <cx:pt idx="16423">-5750</cx:pt>
          <cx:pt idx="16424">-5750</cx:pt>
          <cx:pt idx="16425">-4250</cx:pt>
          <cx:pt idx="16426">-5750</cx:pt>
          <cx:pt idx="16427">-6750</cx:pt>
          <cx:pt idx="16428">-6000</cx:pt>
          <cx:pt idx="16429">-4250</cx:pt>
          <cx:pt idx="16430">-5750</cx:pt>
          <cx:pt idx="16431">-6750</cx:pt>
          <cx:pt idx="16432">-1500</cx:pt>
          <cx:pt idx="16433">-1500</cx:pt>
          <cx:pt idx="16434">-2500</cx:pt>
          <cx:pt idx="16435">-500</cx:pt>
          <cx:pt idx="16436">-1500</cx:pt>
          <cx:pt idx="16437">500</cx:pt>
          <cx:pt idx="16438">2500</cx:pt>
          <cx:pt idx="16439">1750</cx:pt>
          <cx:pt idx="16440">-5000</cx:pt>
          <cx:pt idx="16441">-5750</cx:pt>
          <cx:pt idx="16442">-6000</cx:pt>
          <cx:pt idx="16443">-5000</cx:pt>
          <cx:pt idx="16444">-5750</cx:pt>
          <cx:pt idx="16445">0</cx:pt>
          <cx:pt idx="16446">500</cx:pt>
          <cx:pt idx="16447">750</cx:pt>
          <cx:pt idx="16448">750</cx:pt>
          <cx:pt idx="16449">-5000</cx:pt>
          <cx:pt idx="16450">-2500</cx:pt>
          <cx:pt idx="16451">-3500</cx:pt>
          <cx:pt idx="16452">-1250</cx:pt>
          <cx:pt idx="16453">-3000</cx:pt>
          <cx:pt idx="16454">-4250</cx:pt>
          <cx:pt idx="16455">-3500</cx:pt>
          <cx:pt idx="16456">-5750</cx:pt>
          <cx:pt idx="16457">-5750</cx:pt>
          <cx:pt idx="16458">-5750</cx:pt>
          <cx:pt idx="16459">-6750</cx:pt>
          <cx:pt idx="16460">-6000</cx:pt>
          <cx:pt idx="16461">-1500</cx:pt>
          <cx:pt idx="16462">-1250</cx:pt>
          <cx:pt idx="16463">-1500</cx:pt>
          <cx:pt idx="16464">-1250</cx:pt>
          <cx:pt idx="16465">-1500</cx:pt>
          <cx:pt idx="16466">-1250</cx:pt>
          <cx:pt idx="16467">-1500</cx:pt>
          <cx:pt idx="16468">-1250</cx:pt>
          <cx:pt idx="16469">-5000</cx:pt>
          <cx:pt idx="16470">-5000</cx:pt>
          <cx:pt idx="16471">-5750</cx:pt>
          <cx:pt idx="16472">-2500</cx:pt>
          <cx:pt idx="16473">-1250</cx:pt>
          <cx:pt idx="16474">-2000</cx:pt>
          <cx:pt idx="16475">-1250</cx:pt>
          <cx:pt idx="16476">-2000</cx:pt>
          <cx:pt idx="16477">-1250</cx:pt>
          <cx:pt idx="16478">-2000</cx:pt>
          <cx:pt idx="16479">-2000</cx:pt>
          <cx:pt idx="16480">-1250</cx:pt>
          <cx:pt idx="16481">-1250</cx:pt>
          <cx:pt idx="16482">-2000</cx:pt>
          <cx:pt idx="16483">-2000</cx:pt>
          <cx:pt idx="16484">-750</cx:pt>
          <cx:pt idx="16485">-750</cx:pt>
          <cx:pt idx="16486">-3000</cx:pt>
          <cx:pt idx="16487">-3000</cx:pt>
          <cx:pt idx="16488">-3000</cx:pt>
          <cx:pt idx="16489">-3500</cx:pt>
          <cx:pt idx="16490">-250</cx:pt>
          <cx:pt idx="16491">-500</cx:pt>
          <cx:pt idx="16492">0</cx:pt>
          <cx:pt idx="16493">0</cx:pt>
          <cx:pt idx="16494">-2000</cx:pt>
          <cx:pt idx="16495">-1500</cx:pt>
          <cx:pt idx="16496">-1500</cx:pt>
          <cx:pt idx="16497">-1500</cx:pt>
          <cx:pt idx="16498">-250</cx:pt>
          <cx:pt idx="16499">-1250</cx:pt>
          <cx:pt idx="16500">-500</cx:pt>
          <cx:pt idx="16501">-750</cx:pt>
          <cx:pt idx="16502">-250</cx:pt>
          <cx:pt idx="16503">-1250</cx:pt>
          <cx:pt idx="16504">-500</cx:pt>
          <cx:pt idx="16505">-750</cx:pt>
          <cx:pt idx="16506">-1250</cx:pt>
          <cx:pt idx="16507">-1250</cx:pt>
          <cx:pt idx="16508">-2000</cx:pt>
          <cx:pt idx="16509">-2000</cx:pt>
          <cx:pt idx="16510">-750</cx:pt>
          <cx:pt idx="16511">-750</cx:pt>
          <cx:pt idx="16512">-5750</cx:pt>
          <cx:pt idx="16513">-5750</cx:pt>
          <cx:pt idx="16514">-6750</cx:pt>
          <cx:pt idx="16515">-5750</cx:pt>
          <cx:pt idx="16516">-5750</cx:pt>
          <cx:pt idx="16517">-5750</cx:pt>
          <cx:pt idx="16518">-6750</cx:pt>
          <cx:pt idx="16519">-5750</cx:pt>
          <cx:pt idx="16520">-6750</cx:pt>
          <cx:pt idx="16521">-2000</cx:pt>
          <cx:pt idx="16522">-2500</cx:pt>
          <cx:pt idx="16523">-2500</cx:pt>
          <cx:pt idx="16524">-3000</cx:pt>
          <cx:pt idx="16525">-3000</cx:pt>
          <cx:pt idx="16526">-3000</cx:pt>
          <cx:pt idx="16527">-3500</cx:pt>
          <cx:pt idx="16528">-4250</cx:pt>
          <cx:pt idx="16529">-5750</cx:pt>
          <cx:pt idx="16530">-6750</cx:pt>
          <cx:pt idx="16531">-2000</cx:pt>
          <cx:pt idx="16532">-3500</cx:pt>
          <cx:pt idx="16533">-5750</cx:pt>
          <cx:pt idx="16534">-5000</cx:pt>
          <cx:pt idx="16535">-6750</cx:pt>
          <cx:pt idx="16536">-5000</cx:pt>
          <cx:pt idx="16537">-6750</cx:pt>
          <cx:pt idx="16538">-6750</cx:pt>
          <cx:pt idx="16539">-6750</cx:pt>
          <cx:pt idx="16540">-1250</cx:pt>
          <cx:pt idx="16541">-2000</cx:pt>
          <cx:pt idx="16542">-500</cx:pt>
          <cx:pt idx="16543">750</cx:pt>
          <cx:pt idx="16544">-4250</cx:pt>
          <cx:pt idx="16545">-5750</cx:pt>
          <cx:pt idx="16546">-6750</cx:pt>
          <cx:pt idx="16547">-4250</cx:pt>
          <cx:pt idx="16548">-4250</cx:pt>
          <cx:pt idx="16549">-5750</cx:pt>
          <cx:pt idx="16550">-6750</cx:pt>
          <cx:pt idx="16551">-7750</cx:pt>
          <cx:pt idx="16552">-5750</cx:pt>
          <cx:pt idx="16553">-1250</cx:pt>
          <cx:pt idx="16554">-2000</cx:pt>
          <cx:pt idx="16555">-2000</cx:pt>
          <cx:pt idx="16556">250</cx:pt>
          <cx:pt idx="16557">-9500</cx:pt>
          <cx:pt idx="16558">-9500</cx:pt>
          <cx:pt idx="16559">-4500</cx:pt>
          <cx:pt idx="16560">-4500</cx:pt>
          <cx:pt idx="16561">-3250</cx:pt>
          <cx:pt idx="16562">-3250</cx:pt>
          <cx:pt idx="16563">-1250</cx:pt>
          <cx:pt idx="16564">-3750</cx:pt>
          <cx:pt idx="16565">-1250</cx:pt>
          <cx:pt idx="16566">-3750</cx:pt>
          <cx:pt idx="16567">-500</cx:pt>
          <cx:pt idx="16568">-2500</cx:pt>
          <cx:pt idx="16569">-750</cx:pt>
          <cx:pt idx="16570">-2500</cx:pt>
          <cx:pt idx="16571">-12500</cx:pt>
          <cx:pt idx="16572">-12500</cx:pt>
          <cx:pt idx="16573">-14500</cx:pt>
          <cx:pt idx="16574">-12500</cx:pt>
          <cx:pt idx="16575">-12500</cx:pt>
          <cx:pt idx="16576">-500</cx:pt>
          <cx:pt idx="16577">-1250</cx:pt>
          <cx:pt idx="16578">-250</cx:pt>
          <cx:pt idx="16579">-1500</cx:pt>
          <cx:pt idx="16580">-3000</cx:pt>
          <cx:pt idx="16581">-3500</cx:pt>
          <cx:pt idx="16582">-5750</cx:pt>
          <cx:pt idx="16583">-5750</cx:pt>
          <cx:pt idx="16584">-6750</cx:pt>
          <cx:pt idx="16585">-5000</cx:pt>
          <cx:pt idx="16586">-5000</cx:pt>
          <cx:pt idx="16587">-6750</cx:pt>
          <cx:pt idx="16588">-5000</cx:pt>
          <cx:pt idx="16589">-6750</cx:pt>
          <cx:pt idx="16590">-7250</cx:pt>
          <cx:pt idx="16591">-250</cx:pt>
          <cx:pt idx="16592">500</cx:pt>
          <cx:pt idx="16593">-250</cx:pt>
          <cx:pt idx="16594">500</cx:pt>
          <cx:pt idx="16595">-250</cx:pt>
          <cx:pt idx="16596">-250</cx:pt>
          <cx:pt idx="16597">-5000</cx:pt>
          <cx:pt idx="16598">-6750</cx:pt>
          <cx:pt idx="16599">-5750</cx:pt>
          <cx:pt idx="16600">-6750</cx:pt>
          <cx:pt idx="16601">-5750</cx:pt>
          <cx:pt idx="16602">-4250</cx:pt>
          <cx:pt idx="16603">-4250</cx:pt>
          <cx:pt idx="16604">-3500</cx:pt>
          <cx:pt idx="16605">-5750</cx:pt>
          <cx:pt idx="16606">-5000</cx:pt>
          <cx:pt idx="16607">-5000</cx:pt>
          <cx:pt idx="16608">-4250</cx:pt>
          <cx:pt idx="16609">-4250</cx:pt>
          <cx:pt idx="16610">-5000</cx:pt>
          <cx:pt idx="16611">-5750</cx:pt>
          <cx:pt idx="16612">-5000</cx:pt>
          <cx:pt idx="16613">-5000</cx:pt>
          <cx:pt idx="16614">-5000</cx:pt>
          <cx:pt idx="16615">-5750</cx:pt>
          <cx:pt idx="16616">-6750</cx:pt>
          <cx:pt idx="16617">-5000</cx:pt>
          <cx:pt idx="16618">-5750</cx:pt>
          <cx:pt idx="16619">-5000</cx:pt>
          <cx:pt idx="16620">-6750</cx:pt>
          <cx:pt idx="16621">-5000</cx:pt>
          <cx:pt idx="16622">-7250</cx:pt>
          <cx:pt idx="16623">-5750</cx:pt>
          <cx:pt idx="16624">-6750</cx:pt>
          <cx:pt idx="16625">-5750</cx:pt>
          <cx:pt idx="16626">-2000</cx:pt>
          <cx:pt idx="16627">-3000</cx:pt>
          <cx:pt idx="16628">-1500</cx:pt>
          <cx:pt idx="16629">-5000</cx:pt>
          <cx:pt idx="16630">-3000</cx:pt>
          <cx:pt idx="16631">-2000</cx:pt>
          <cx:pt idx="16632">-3500</cx:pt>
          <cx:pt idx="16633">-3500</cx:pt>
          <cx:pt idx="16634">-1500</cx:pt>
          <cx:pt idx="16635">-3500</cx:pt>
          <cx:pt idx="16636">-3500</cx:pt>
          <cx:pt idx="16637">-4250</cx:pt>
          <cx:pt idx="16638">-4250</cx:pt>
          <cx:pt idx="16639">-3500</cx:pt>
          <cx:pt idx="16640">-4250</cx:pt>
          <cx:pt idx="16641">-2500</cx:pt>
          <cx:pt idx="16642">-2500</cx:pt>
          <cx:pt idx="16643">-2000</cx:pt>
          <cx:pt idx="16644">-2000</cx:pt>
          <cx:pt idx="16645">-5000</cx:pt>
          <cx:pt idx="16646">-2500</cx:pt>
          <cx:pt idx="16647">-3000</cx:pt>
          <cx:pt idx="16648">-2500</cx:pt>
          <cx:pt idx="16649">-3000</cx:pt>
          <cx:pt idx="16650">-2500</cx:pt>
          <cx:pt idx="16651">-3000</cx:pt>
          <cx:pt idx="16652">-4250</cx:pt>
          <cx:pt idx="16653">-3000</cx:pt>
          <cx:pt idx="16654">-4250</cx:pt>
          <cx:pt idx="16655">-4250</cx:pt>
          <cx:pt idx="16656">-4250</cx:pt>
          <cx:pt idx="16657">-4250</cx:pt>
          <cx:pt idx="16658">-4250</cx:pt>
          <cx:pt idx="16659">-4250</cx:pt>
          <cx:pt idx="16660">-4250</cx:pt>
          <cx:pt idx="16661">-5000</cx:pt>
          <cx:pt idx="16662">-5000</cx:pt>
          <cx:pt idx="16663">-5750</cx:pt>
          <cx:pt idx="16664">-5000</cx:pt>
          <cx:pt idx="16665">-5750</cx:pt>
          <cx:pt idx="16666">-5750</cx:pt>
          <cx:pt idx="16667">-4250</cx:pt>
          <cx:pt idx="16668">-5000</cx:pt>
          <cx:pt idx="16669">-5750</cx:pt>
          <cx:pt idx="16670">-3000</cx:pt>
          <cx:pt idx="16671">-5000</cx:pt>
          <cx:pt idx="16672">-5750</cx:pt>
          <cx:pt idx="16673">-4250</cx:pt>
          <cx:pt idx="16674">-5750</cx:pt>
          <cx:pt idx="16675">-6750</cx:pt>
          <cx:pt idx="16676">-6000</cx:pt>
          <cx:pt idx="16677">-4250</cx:pt>
          <cx:pt idx="16678">-5750</cx:pt>
          <cx:pt idx="16679">-6750</cx:pt>
          <cx:pt idx="16680">-5000</cx:pt>
          <cx:pt idx="16681">-5750</cx:pt>
          <cx:pt idx="16682">-6000</cx:pt>
          <cx:pt idx="16683">-5000</cx:pt>
          <cx:pt idx="16684">-5750</cx:pt>
          <cx:pt idx="16685">-2500</cx:pt>
          <cx:pt idx="16686">-3500</cx:pt>
          <cx:pt idx="16687">-1250</cx:pt>
          <cx:pt idx="16688">-3000</cx:pt>
          <cx:pt idx="16689">-4250</cx:pt>
          <cx:pt idx="16690">-3500</cx:pt>
          <cx:pt idx="16691">-5750</cx:pt>
          <cx:pt idx="16692">-5750</cx:pt>
          <cx:pt idx="16693">-5750</cx:pt>
          <cx:pt idx="16694">-6750</cx:pt>
          <cx:pt idx="16695">-6000</cx:pt>
          <cx:pt idx="16696">-1250</cx:pt>
          <cx:pt idx="16697">-750</cx:pt>
          <cx:pt idx="16698">-1500</cx:pt>
          <cx:pt idx="16699">-500</cx:pt>
          <cx:pt idx="16700">-500</cx:pt>
          <cx:pt idx="16701">500</cx:pt>
          <cx:pt idx="16702">250</cx:pt>
          <cx:pt idx="16703">1000</cx:pt>
          <cx:pt idx="16704">500</cx:pt>
          <cx:pt idx="16705">1000</cx:pt>
          <cx:pt idx="16706">1000</cx:pt>
          <cx:pt idx="16707">1500</cx:pt>
          <cx:pt idx="16708">-1500</cx:pt>
          <cx:pt idx="16709">-1500</cx:pt>
          <cx:pt idx="16710">-2000</cx:pt>
          <cx:pt idx="16711">-250</cx:pt>
          <cx:pt idx="16712">-1500</cx:pt>
          <cx:pt idx="16713">-4250</cx:pt>
          <cx:pt idx="16714">-3500</cx:pt>
          <cx:pt idx="16715">-4250</cx:pt>
          <cx:pt idx="16716">-3500</cx:pt>
          <cx:pt idx="16717">-3250</cx:pt>
          <cx:pt idx="16718">-2750</cx:pt>
          <cx:pt idx="16719">0</cx:pt>
          <cx:pt idx="16720">500</cx:pt>
          <cx:pt idx="16721">-1250</cx:pt>
          <cx:pt idx="16722">-500</cx:pt>
          <cx:pt idx="16723">-1250</cx:pt>
          <cx:pt idx="16724">-500</cx:pt>
          <cx:pt idx="16725">-2000</cx:pt>
          <cx:pt idx="16726">-3000</cx:pt>
          <cx:pt idx="16727">-1500</cx:pt>
          <cx:pt idx="16728">-1250</cx:pt>
          <cx:pt idx="16729">-750</cx:pt>
          <cx:pt idx="16730">-1500</cx:pt>
          <cx:pt idx="16731">-1500</cx:pt>
          <cx:pt idx="16732">-5000</cx:pt>
          <cx:pt idx="16733">-5000</cx:pt>
          <cx:pt idx="16734">-2000</cx:pt>
          <cx:pt idx="16735">-2500</cx:pt>
          <cx:pt idx="16736">-3500</cx:pt>
          <cx:pt idx="16737">-2500</cx:pt>
          <cx:pt idx="16738">-3500</cx:pt>
          <cx:pt idx="16739">-1250</cx:pt>
          <cx:pt idx="16740">-3000</cx:pt>
          <cx:pt idx="16741">-4250</cx:pt>
          <cx:pt idx="16742">-3500</cx:pt>
          <cx:pt idx="16743">-1500</cx:pt>
          <cx:pt idx="16744">-4250</cx:pt>
          <cx:pt idx="16745">-2000</cx:pt>
          <cx:pt idx="16746">-3500</cx:pt>
          <cx:pt idx="16747">-4250</cx:pt>
          <cx:pt idx="16748">-3500</cx:pt>
          <cx:pt idx="16749">-5000</cx:pt>
          <cx:pt idx="16750">-5000</cx:pt>
          <cx:pt idx="16751">-5000</cx:pt>
          <cx:pt idx="16752">-5000</cx:pt>
          <cx:pt idx="16753">-5000</cx:pt>
          <cx:pt idx="16754">-5750</cx:pt>
          <cx:pt idx="16755">-5000</cx:pt>
          <cx:pt idx="16756">-5000</cx:pt>
          <cx:pt idx="16757">-3000</cx:pt>
          <cx:pt idx="16758">-4250</cx:pt>
          <cx:pt idx="16759">-2000</cx:pt>
          <cx:pt idx="16760">-3000</cx:pt>
          <cx:pt idx="16761">-4250</cx:pt>
          <cx:pt idx="16762">-3500</cx:pt>
          <cx:pt idx="16763">-4250</cx:pt>
          <cx:pt idx="16764">-4250</cx:pt>
          <cx:pt idx="16765">-5750</cx:pt>
          <cx:pt idx="16766">-4250</cx:pt>
          <cx:pt idx="16767">-5750</cx:pt>
          <cx:pt idx="16768">-9500</cx:pt>
          <cx:pt idx="16769">-4250</cx:pt>
          <cx:pt idx="16770">-5750</cx:pt>
          <cx:pt idx="16771">-3500</cx:pt>
          <cx:pt idx="16772">-4250</cx:pt>
          <cx:pt idx="16773">-750</cx:pt>
          <cx:pt idx="16774">-500</cx:pt>
          <cx:pt idx="16775">-2500</cx:pt>
          <cx:pt idx="16776">-2500</cx:pt>
          <cx:pt idx="16777">-2500</cx:pt>
          <cx:pt idx="16778">-2500</cx:pt>
          <cx:pt idx="16779">-14500</cx:pt>
          <cx:pt idx="16780">-8250</cx:pt>
          <cx:pt idx="16781">-9500</cx:pt>
          <cx:pt idx="16782">-9500</cx:pt>
          <cx:pt idx="16783">-9500</cx:pt>
          <cx:pt idx="16784">-2000</cx:pt>
          <cx:pt idx="16785">-4500</cx:pt>
          <cx:pt idx="16786">-5000</cx:pt>
          <cx:pt idx="16787">-4500</cx:pt>
          <cx:pt idx="16788">-6750</cx:pt>
          <cx:pt idx="16789">-4500</cx:pt>
          <cx:pt idx="16790">-4500</cx:pt>
          <cx:pt idx="16791">-5000</cx:pt>
          <cx:pt idx="16792">-5000</cx:pt>
          <cx:pt idx="16793">-6750</cx:pt>
          <cx:pt idx="16794">-7750</cx:pt>
          <cx:pt idx="16795">-3000</cx:pt>
          <cx:pt idx="16796">-6500</cx:pt>
          <cx:pt idx="16797">-1250</cx:pt>
          <cx:pt idx="16798">-3750</cx:pt>
          <cx:pt idx="16799">0</cx:pt>
          <cx:pt idx="16800">-3250</cx:pt>
          <cx:pt idx="16801">-2000</cx:pt>
          <cx:pt idx="16802">-3500</cx:pt>
          <cx:pt idx="16803">-3500</cx:pt>
          <cx:pt idx="16804">-1500</cx:pt>
          <cx:pt idx="16805">-3500</cx:pt>
          <cx:pt idx="16806">-3500</cx:pt>
          <cx:pt idx="16807">-4250</cx:pt>
          <cx:pt idx="16808">-4250</cx:pt>
          <cx:pt idx="16809">-3500</cx:pt>
          <cx:pt idx="16810">-4250</cx:pt>
          <cx:pt idx="16811">-3750</cx:pt>
          <cx:pt idx="16812">-3750</cx:pt>
          <cx:pt idx="16813">-3500</cx:pt>
          <cx:pt idx="16814">-5000</cx:pt>
          <cx:pt idx="16815">-250</cx:pt>
          <cx:pt idx="16816">-750</cx:pt>
          <cx:pt idx="16817">750</cx:pt>
          <cx:pt idx="16818">-250</cx:pt>
          <cx:pt idx="16819">-2500</cx:pt>
          <cx:pt idx="16820">-3250</cx:pt>
          <cx:pt idx="16821">-5750</cx:pt>
          <cx:pt idx="16822">-6500</cx:pt>
          <cx:pt idx="16823">-8250</cx:pt>
          <cx:pt idx="16824">-2750</cx:pt>
          <cx:pt idx="16825">-750</cx:pt>
          <cx:pt idx="16826">-3750</cx:pt>
          <cx:pt idx="16827">-3250</cx:pt>
          <cx:pt idx="16828">-3750</cx:pt>
          <cx:pt idx="16829">-3750</cx:pt>
          <cx:pt idx="16830">-5750</cx:pt>
          <cx:pt idx="16831">-5000</cx:pt>
          <cx:pt idx="16832">-5000</cx:pt>
          <cx:pt idx="16833">-5000</cx:pt>
          <cx:pt idx="16834">-5000</cx:pt>
          <cx:pt idx="16835">-6500</cx:pt>
          <cx:pt idx="16836">-6500</cx:pt>
          <cx:pt idx="16837">-9500</cx:pt>
          <cx:pt idx="16838">-5750</cx:pt>
          <cx:pt idx="16839">-8250</cx:pt>
          <cx:pt idx="16840">-3000</cx:pt>
          <cx:pt idx="16841">-5750</cx:pt>
          <cx:pt idx="16842">-4250</cx:pt>
          <cx:pt idx="16843">-5750</cx:pt>
          <cx:pt idx="16844">-5000</cx:pt>
          <cx:pt idx="16845">-500</cx:pt>
          <cx:pt idx="16846">-1250</cx:pt>
          <cx:pt idx="16847">-250</cx:pt>
          <cx:pt idx="16848">-2000</cx:pt>
          <cx:pt idx="16849">-2500</cx:pt>
          <cx:pt idx="16850">-2000</cx:pt>
          <cx:pt idx="16851">-2500</cx:pt>
          <cx:pt idx="16852">-3000</cx:pt>
          <cx:pt idx="16853">-250</cx:pt>
          <cx:pt idx="16854">500</cx:pt>
          <cx:pt idx="16855">-250</cx:pt>
          <cx:pt idx="16856">500</cx:pt>
          <cx:pt idx="16857">-3000</cx:pt>
          <cx:pt idx="16858">-3000</cx:pt>
          <cx:pt idx="16859">-5000</cx:pt>
          <cx:pt idx="16860">-3000</cx:pt>
          <cx:pt idx="16861">-3000</cx:pt>
          <cx:pt idx="16862">-2500</cx:pt>
          <cx:pt idx="16863">-2500</cx:pt>
          <cx:pt idx="16864">-5000</cx:pt>
          <cx:pt idx="16865">-3000</cx:pt>
          <cx:pt idx="16866">-5000</cx:pt>
          <cx:pt idx="16867">-4500</cx:pt>
          <cx:pt idx="16868">-3250</cx:pt>
          <cx:pt idx="16869">-1250</cx:pt>
          <cx:pt idx="16870">-3750</cx:pt>
          <cx:pt idx="16871">-750</cx:pt>
          <cx:pt idx="16872">-2500</cx:pt>
          <cx:pt idx="16873">-3750</cx:pt>
          <cx:pt idx="16874">-1500</cx:pt>
          <cx:pt idx="16875">-2500</cx:pt>
          <cx:pt idx="16876">-1250</cx:pt>
          <cx:pt idx="16877">-1250</cx:pt>
          <cx:pt idx="16878">-750</cx:pt>
          <cx:pt idx="16879">500</cx:pt>
          <cx:pt idx="16880">-250</cx:pt>
          <cx:pt idx="16881">1000</cx:pt>
          <cx:pt idx="16882">500</cx:pt>
          <cx:pt idx="16883">-4250</cx:pt>
          <cx:pt idx="16884">-4250</cx:pt>
          <cx:pt idx="16885">-5000</cx:pt>
          <cx:pt idx="16886">-3000</cx:pt>
          <cx:pt idx="16887">-1500</cx:pt>
          <cx:pt idx="16888">-3500</cx:pt>
          <cx:pt idx="16889">-3500</cx:pt>
          <cx:pt idx="16890">-3000</cx:pt>
          <cx:pt idx="16891">-1500</cx:pt>
          <cx:pt idx="16892">-3000</cx:pt>
          <cx:pt idx="16893">-3500</cx:pt>
          <cx:pt idx="16894">-3250</cx:pt>
          <cx:pt idx="16895">-2750</cx:pt>
          <cx:pt idx="16896">-750</cx:pt>
          <cx:pt idx="16897">-500</cx:pt>
          <cx:pt idx="16898">-2500</cx:pt>
          <cx:pt idx="16899">-1250</cx:pt>
          <cx:pt idx="16900">-3500</cx:pt>
          <cx:pt idx="16901">-1500</cx:pt>
          <cx:pt idx="16902">-1500</cx:pt>
          <cx:pt idx="16903">-4250</cx:pt>
          <cx:pt idx="16904">-4250</cx:pt>
          <cx:pt idx="16905">-5000</cx:pt>
          <cx:pt idx="16906">-5000</cx:pt>
          <cx:pt idx="16907">-3000</cx:pt>
          <cx:pt idx="16908">250</cx:pt>
          <cx:pt idx="16909">-750</cx:pt>
          <cx:pt idx="16910">750</cx:pt>
          <cx:pt idx="16911">-750</cx:pt>
          <cx:pt idx="16912">-750</cx:pt>
          <cx:pt idx="16913">-1500</cx:pt>
          <cx:pt idx="16914">-500</cx:pt>
          <cx:pt idx="16915">-5000</cx:pt>
          <cx:pt idx="16916">-4250</cx:pt>
          <cx:pt idx="16917">-500</cx:pt>
          <cx:pt idx="16918">-1500</cx:pt>
          <cx:pt idx="16919">-1500</cx:pt>
          <cx:pt idx="16920">-2500</cx:pt>
          <cx:pt idx="16921">-1500</cx:pt>
          <cx:pt idx="16922">-2500</cx:pt>
          <cx:pt idx="16923">-750</cx:pt>
          <cx:pt idx="16924">-1250</cx:pt>
          <cx:pt idx="16925">250</cx:pt>
          <cx:pt idx="16926">-500</cx:pt>
          <cx:pt idx="16927">750</cx:pt>
          <cx:pt idx="16928">-2000</cx:pt>
          <cx:pt idx="16929">-2500</cx:pt>
          <cx:pt idx="16930">-2500</cx:pt>
          <cx:pt idx="16931">-3000</cx:pt>
          <cx:pt idx="16932">-3000</cx:pt>
          <cx:pt idx="16933">-3000</cx:pt>
          <cx:pt idx="16934">-2000</cx:pt>
          <cx:pt idx="16935">-2500</cx:pt>
          <cx:pt idx="16936">-2000</cx:pt>
          <cx:pt idx="16937">-5000</cx:pt>
          <cx:pt idx="16938">-1500</cx:pt>
          <cx:pt idx="16939">-4500</cx:pt>
          <cx:pt idx="16940">-750</cx:pt>
          <cx:pt idx="16941">-1500</cx:pt>
          <cx:pt idx="16942">-500</cx:pt>
          <cx:pt idx="16943">-1500</cx:pt>
          <cx:pt idx="16944">-1500</cx:pt>
          <cx:pt idx="16945">-2500</cx:pt>
          <cx:pt idx="16946">-750</cx:pt>
          <cx:pt idx="16947">-750</cx:pt>
          <cx:pt idx="16948">-750</cx:pt>
          <cx:pt idx="16949">-250</cx:pt>
          <cx:pt idx="16950">-500</cx:pt>
          <cx:pt idx="16951">-2500</cx:pt>
          <cx:pt idx="16952">-5750</cx:pt>
          <cx:pt idx="16953">-5750</cx:pt>
          <cx:pt idx="16954">-5000</cx:pt>
          <cx:pt idx="16955">-5750</cx:pt>
          <cx:pt idx="16956">-3750</cx:pt>
          <cx:pt idx="16957">-1500</cx:pt>
          <cx:pt idx="16958">-10750</cx:pt>
          <cx:pt idx="16959">-12500</cx:pt>
          <cx:pt idx="16960">-3000</cx:pt>
          <cx:pt idx="16961">-3250</cx:pt>
          <cx:pt idx="16962">-2500</cx:pt>
          <cx:pt idx="16963">-2000</cx:pt>
          <cx:pt idx="16964">-1250</cx:pt>
          <cx:pt idx="16965">-1500</cx:pt>
          <cx:pt idx="16966">-2000</cx:pt>
          <cx:pt idx="16967">-1250</cx:pt>
          <cx:pt idx="16968">-2500</cx:pt>
          <cx:pt idx="16969">-1500</cx:pt>
          <cx:pt idx="16970">-2500</cx:pt>
          <cx:pt idx="16971">-1500</cx:pt>
          <cx:pt idx="16972">-250</cx:pt>
          <cx:pt idx="16973">250</cx:pt>
          <cx:pt idx="16974">0</cx:pt>
          <cx:pt idx="16975">500</cx:pt>
          <cx:pt idx="16976">-250</cx:pt>
          <cx:pt idx="16977">250</cx:pt>
          <cx:pt idx="16978">0</cx:pt>
          <cx:pt idx="16979">500</cx:pt>
          <cx:pt idx="16980">-250</cx:pt>
          <cx:pt idx="16981">0</cx:pt>
          <cx:pt idx="16982">0</cx:pt>
          <cx:pt idx="16983">250</cx:pt>
          <cx:pt idx="16984">-2000</cx:pt>
          <cx:pt idx="16985">-1500</cx:pt>
          <cx:pt idx="16986">-750</cx:pt>
          <cx:pt idx="16987">-1500</cx:pt>
          <cx:pt idx="16988">-750</cx:pt>
          <cx:pt idx="16989">-1250</cx:pt>
          <cx:pt idx="16990">-750</cx:pt>
          <cx:pt idx="16991">-750</cx:pt>
          <cx:pt idx="16992">-500</cx:pt>
          <cx:pt idx="16993">-750</cx:pt>
          <cx:pt idx="16994">-2000</cx:pt>
          <cx:pt idx="16995">-750</cx:pt>
          <cx:pt idx="16996">-1500</cx:pt>
          <cx:pt idx="16997">-500</cx:pt>
          <cx:pt idx="16998">-750</cx:pt>
          <cx:pt idx="16999">-2000</cx:pt>
          <cx:pt idx="17000">-750</cx:pt>
          <cx:pt idx="17001">-1500</cx:pt>
          <cx:pt idx="17002">0</cx:pt>
          <cx:pt idx="17003">750</cx:pt>
          <cx:pt idx="17004">0</cx:pt>
          <cx:pt idx="17005">500</cx:pt>
          <cx:pt idx="17006">-1500</cx:pt>
          <cx:pt idx="17007">-1250</cx:pt>
          <cx:pt idx="17008">-1500</cx:pt>
          <cx:pt idx="17009">-1250</cx:pt>
          <cx:pt idx="17010">-1500</cx:pt>
          <cx:pt idx="17011">-1250</cx:pt>
          <cx:pt idx="17012">-1500</cx:pt>
          <cx:pt idx="17013">-1250</cx:pt>
          <cx:pt idx="17014">-2000</cx:pt>
          <cx:pt idx="17015">-1500</cx:pt>
          <cx:pt idx="17016">-2000</cx:pt>
          <cx:pt idx="17017">-1500</cx:pt>
          <cx:pt idx="17018">500</cx:pt>
          <cx:pt idx="17019">1750</cx:pt>
          <cx:pt idx="17020">-1250</cx:pt>
          <cx:pt idx="17021">-750</cx:pt>
          <cx:pt idx="17022">-1250</cx:pt>
          <cx:pt idx="17023">-750</cx:pt>
          <cx:pt idx="17024">-2500</cx:pt>
          <cx:pt idx="17025">-3500</cx:pt>
          <cx:pt idx="17026">-2500</cx:pt>
          <cx:pt idx="17027">-3000</cx:pt>
          <cx:pt idx="17028">-4250</cx:pt>
          <cx:pt idx="17029">-3500</cx:pt>
          <cx:pt idx="17030">-4250</cx:pt>
          <cx:pt idx="17031">-1250</cx:pt>
          <cx:pt idx="17032">-750</cx:pt>
          <cx:pt idx="17033">-2000</cx:pt>
          <cx:pt idx="17034">-500</cx:pt>
          <cx:pt idx="17035">-1500</cx:pt>
          <cx:pt idx="17036">-1250</cx:pt>
          <cx:pt idx="17037">-1250</cx:pt>
          <cx:pt idx="17038">-750</cx:pt>
          <cx:pt idx="17039">-1250</cx:pt>
          <cx:pt idx="17040">0</cx:pt>
          <cx:pt idx="17041">500</cx:pt>
          <cx:pt idx="17042">1000</cx:pt>
          <cx:pt idx="17043">-5750</cx:pt>
          <cx:pt idx="17044">0</cx:pt>
          <cx:pt idx="17045">500</cx:pt>
          <cx:pt idx="17046">0</cx:pt>
          <cx:pt idx="17047">250</cx:pt>
          <cx:pt idx="17048">-750</cx:pt>
          <cx:pt idx="17049">-750</cx:pt>
          <cx:pt idx="17050">-1500</cx:pt>
          <cx:pt idx="17051">-1500</cx:pt>
          <cx:pt idx="17052">-750</cx:pt>
          <cx:pt idx="17053">-750</cx:pt>
          <cx:pt idx="17054">-1250</cx:pt>
          <cx:pt idx="17055">-1500</cx:pt>
          <cx:pt idx="17056">-2500</cx:pt>
          <cx:pt idx="17057">-4500</cx:pt>
          <cx:pt idx="17058">-5000</cx:pt>
          <cx:pt idx="17059">-5000</cx:pt>
          <cx:pt idx="17060">-2500</cx:pt>
          <cx:pt idx="17061">-3500</cx:pt>
          <cx:pt idx="17062">-2500</cx:pt>
          <cx:pt idx="17063">-3500</cx:pt>
          <cx:pt idx="17064">-5000</cx:pt>
          <cx:pt idx="17065">-4250</cx:pt>
          <cx:pt idx="17066">-2000</cx:pt>
          <cx:pt idx="17067">-2500</cx:pt>
          <cx:pt idx="17068">-2500</cx:pt>
          <cx:pt idx="17069">-3000</cx:pt>
          <cx:pt idx="17070">-1500</cx:pt>
          <cx:pt idx="17071">-2500</cx:pt>
          <cx:pt idx="17072">-3000</cx:pt>
          <cx:pt idx="17073">-4250</cx:pt>
          <cx:pt idx="17074">-3500</cx:pt>
          <cx:pt idx="17075">-4250</cx:pt>
          <cx:pt idx="17076">250</cx:pt>
          <cx:pt idx="17077">750</cx:pt>
          <cx:pt idx="17078">1000</cx:pt>
          <cx:pt idx="17079">-1250</cx:pt>
          <cx:pt idx="17080">-500</cx:pt>
          <cx:pt idx="17081">-1250</cx:pt>
          <cx:pt idx="17082">-500</cx:pt>
          <cx:pt idx="17083">-2500</cx:pt>
          <cx:pt idx="17084">-1250</cx:pt>
          <cx:pt idx="17085">1500</cx:pt>
          <cx:pt idx="17086">-500</cx:pt>
          <cx:pt idx="17087">-2500</cx:pt>
          <cx:pt idx="17088">-2500</cx:pt>
          <cx:pt idx="17089">1000</cx:pt>
          <cx:pt idx="17090">-1500</cx:pt>
          <cx:pt idx="17091">1750</cx:pt>
          <cx:pt idx="17092">-750</cx:pt>
          <cx:pt idx="17093">500</cx:pt>
          <cx:pt idx="17094">-2750</cx:pt>
          <cx:pt idx="17095">-4500</cx:pt>
          <cx:pt idx="17096">-2000</cx:pt>
          <cx:pt idx="17097">1500</cx:pt>
          <cx:pt idx="17098">-3250</cx:pt>
          <cx:pt idx="17099">-5000</cx:pt>
          <cx:pt idx="17100">500</cx:pt>
          <cx:pt idx="17101">-2750</cx:pt>
          <cx:pt idx="17102">-2000</cx:pt>
          <cx:pt idx="17103">1500</cx:pt>
          <cx:pt idx="17104">-5000</cx:pt>
          <cx:pt idx="17105">-4500</cx:pt>
          <cx:pt idx="17106">-3750</cx:pt>
          <cx:pt idx="17107">-4500</cx:pt>
          <cx:pt idx="17108">-4500</cx:pt>
          <cx:pt idx="17109">-4500</cx:pt>
          <cx:pt idx="17110">-4500</cx:pt>
          <cx:pt idx="17111">-4500</cx:pt>
          <cx:pt idx="17112">-3250</cx:pt>
          <cx:pt idx="17113">-3750</cx:pt>
          <cx:pt idx="17114">-4500</cx:pt>
          <cx:pt idx="17115">-3250</cx:pt>
          <cx:pt idx="17116">-5000</cx:pt>
          <cx:pt idx="17117">-4500</cx:pt>
          <cx:pt idx="17118">-4500</cx:pt>
          <cx:pt idx="17119">-4500</cx:pt>
          <cx:pt idx="17120">-3250</cx:pt>
          <cx:pt idx="17121">-3750</cx:pt>
          <cx:pt idx="17122">-4500</cx:pt>
          <cx:pt idx="17123">-3250</cx:pt>
          <cx:pt idx="17124">-5000</cx:pt>
          <cx:pt idx="17125">-1250</cx:pt>
          <cx:pt idx="17126">-2000</cx:pt>
          <cx:pt idx="17127">-500</cx:pt>
          <cx:pt idx="17128">-3750</cx:pt>
          <cx:pt idx="17129">-5000</cx:pt>
          <cx:pt idx="17130">-500</cx:pt>
          <cx:pt idx="17131">-250</cx:pt>
          <cx:pt idx="17132">-2000</cx:pt>
          <cx:pt idx="17133">-5000</cx:pt>
          <cx:pt idx="17134">-5000</cx:pt>
          <cx:pt idx="17135">-5000</cx:pt>
          <cx:pt idx="17136">-2750</cx:pt>
          <cx:pt idx="17137">-3750</cx:pt>
          <cx:pt idx="17138">-2000</cx:pt>
          <cx:pt idx="17139">-3250</cx:pt>
          <cx:pt idx="17140">-4500</cx:pt>
          <cx:pt idx="17141">-4500</cx:pt>
          <cx:pt idx="17142">-2750</cx:pt>
          <cx:pt idx="17143">-3750</cx:pt>
          <cx:pt idx="17144">-4500</cx:pt>
          <cx:pt idx="17145">-4500</cx:pt>
          <cx:pt idx="17146">-2750</cx:pt>
          <cx:pt idx="17147">-3750</cx:pt>
          <cx:pt idx="17148">-4500</cx:pt>
          <cx:pt idx="17149">-5000</cx:pt>
          <cx:pt idx="17150">-5000</cx:pt>
          <cx:pt idx="17151">-5000</cx:pt>
          <cx:pt idx="17152">-5000</cx:pt>
          <cx:pt idx="17153">-9500</cx:pt>
          <cx:pt idx="17154">-10750</cx:pt>
          <cx:pt idx="17155">-12500</cx:pt>
          <cx:pt idx="17156">-10750</cx:pt>
          <cx:pt idx="17157">-10750</cx:pt>
          <cx:pt idx="17158">-10750</cx:pt>
          <cx:pt idx="17159">-10750</cx:pt>
          <cx:pt idx="17160">-750</cx:pt>
          <cx:pt idx="17161">-500</cx:pt>
          <cx:pt idx="17162">-2000</cx:pt>
          <cx:pt idx="17163">-1500</cx:pt>
          <cx:pt idx="17164">-2000</cx:pt>
          <cx:pt idx="17165">-1250</cx:pt>
          <cx:pt idx="17166">-2000</cx:pt>
          <cx:pt idx="17167">-1250</cx:pt>
          <cx:pt idx="17168">-2000</cx:pt>
          <cx:pt idx="17169">-1500</cx:pt>
          <cx:pt idx="17170">-2000</cx:pt>
          <cx:pt idx="17171">-1500</cx:pt>
          <cx:pt idx="17172">-2000</cx:pt>
          <cx:pt idx="17173">-1500</cx:pt>
          <cx:pt idx="17174">-2500</cx:pt>
          <cx:pt idx="17175">-1500</cx:pt>
          <cx:pt idx="17176">-2500</cx:pt>
          <cx:pt idx="17177">-2500</cx:pt>
          <cx:pt idx="17178">-3000</cx:pt>
          <cx:pt idx="17179">-4250</cx:pt>
          <cx:pt idx="17180">-4250</cx:pt>
          <cx:pt idx="17181">-4250</cx:pt>
          <cx:pt idx="17182">-3000</cx:pt>
          <cx:pt idx="17183">-4250</cx:pt>
          <cx:pt idx="17184">-3000</cx:pt>
          <cx:pt idx="17185">-5750</cx:pt>
          <cx:pt idx="17186">-2000</cx:pt>
          <cx:pt idx="17187">-2000</cx:pt>
          <cx:pt idx="17188">-2000</cx:pt>
          <cx:pt idx="17189">-3000</cx:pt>
          <cx:pt idx="17190">-2000</cx:pt>
          <cx:pt idx="17191">-2500</cx:pt>
          <cx:pt idx="17192">-2500</cx:pt>
          <cx:pt idx="17193">-2500</cx:pt>
          <cx:pt idx="17194">-2500</cx:pt>
          <cx:pt idx="17195">-2000</cx:pt>
          <cx:pt idx="17196">-2500</cx:pt>
          <cx:pt idx="17197">-1500</cx:pt>
          <cx:pt idx="17198">-1500</cx:pt>
          <cx:pt idx="17199">-4500</cx:pt>
          <cx:pt idx="17200">-2000</cx:pt>
          <cx:pt idx="17201">-1500</cx:pt>
          <cx:pt idx="17202">-4500</cx:pt>
          <cx:pt idx="17203">-4500</cx:pt>
          <cx:pt idx="17204">-5000</cx:pt>
          <cx:pt idx="17205">-5000</cx:pt>
          <cx:pt idx="17206">-5000</cx:pt>
          <cx:pt idx="17207">-6750</cx:pt>
          <cx:pt idx="17208">-5000</cx:pt>
          <cx:pt idx="17209">-5000</cx:pt>
          <cx:pt idx="17210">-5000</cx:pt>
          <cx:pt idx="17211">-4250</cx:pt>
          <cx:pt idx="17212">-4250</cx:pt>
          <cx:pt idx="17213">-4250</cx:pt>
          <cx:pt idx="17214">-5000</cx:pt>
          <cx:pt idx="17215">-4250</cx:pt>
          <cx:pt idx="17216">-3500</cx:pt>
          <cx:pt idx="17217">-4250</cx:pt>
          <cx:pt idx="17218">-5750</cx:pt>
          <cx:pt idx="17219">-5000</cx:pt>
          <cx:pt idx="17220">-5750</cx:pt>
          <cx:pt idx="17221">-2000</cx:pt>
          <cx:pt idx="17222">-5000</cx:pt>
          <cx:pt idx="17223">-1500</cx:pt>
          <cx:pt idx="17224">-3750</cx:pt>
          <cx:pt idx="17225">-1250</cx:pt>
          <cx:pt idx="17226">-750</cx:pt>
          <cx:pt idx="17227">-750</cx:pt>
          <cx:pt idx="17228">-250</cx:pt>
          <cx:pt idx="17229">-500</cx:pt>
          <cx:pt idx="17230">-5000</cx:pt>
          <cx:pt idx="17231">-3750</cx:pt>
          <cx:pt idx="17232">-5000</cx:pt>
          <cx:pt idx="17233">-5750</cx:pt>
          <cx:pt idx="17234">-5750</cx:pt>
          <cx:pt idx="17235">-5750</cx:pt>
          <cx:pt idx="17236">-5750</cx:pt>
          <cx:pt idx="17237">-1500</cx:pt>
          <cx:pt idx="17238">-1500</cx:pt>
          <cx:pt idx="17239">-2500</cx:pt>
          <cx:pt idx="17240">-750</cx:pt>
          <cx:pt idx="17241">-1500</cx:pt>
          <cx:pt idx="17242">500</cx:pt>
          <cx:pt idx="17243">2000</cx:pt>
          <cx:pt idx="17244">1750</cx:pt>
          <cx:pt idx="17245">0</cx:pt>
          <cx:pt idx="17246">500</cx:pt>
          <cx:pt idx="17247">750</cx:pt>
          <cx:pt idx="17248">-2500</cx:pt>
          <cx:pt idx="17249">-3500</cx:pt>
          <cx:pt idx="17250">-750</cx:pt>
          <cx:pt idx="17251">-3000</cx:pt>
          <cx:pt idx="17252">-4250</cx:pt>
          <cx:pt idx="17253">-3500</cx:pt>
          <cx:pt idx="17254">-4250</cx:pt>
          <cx:pt idx="17255">-4250</cx:pt>
          <cx:pt idx="17256">-4250</cx:pt>
          <cx:pt idx="17257">-3500</cx:pt>
          <cx:pt idx="17258">-4250</cx:pt>
          <cx:pt idx="17259">-4250</cx:pt>
          <cx:pt idx="17260">-5000</cx:pt>
          <cx:pt idx="17261">-5000</cx:pt>
          <cx:pt idx="17262">-5750</cx:pt>
          <cx:pt idx="17263">-5000</cx:pt>
          <cx:pt idx="17264">-5000</cx:pt>
          <cx:pt idx="17265">-7750</cx:pt>
          <cx:pt idx="17266">-5750</cx:pt>
          <cx:pt idx="17267">-6750</cx:pt>
          <cx:pt idx="17268">-5750</cx:pt>
          <cx:pt idx="17269">-6750</cx:pt>
          <cx:pt idx="17270">-6000</cx:pt>
          <cx:pt idx="17271">-1250</cx:pt>
          <cx:pt idx="17272">-750</cx:pt>
          <cx:pt idx="17273">-1500</cx:pt>
          <cx:pt idx="17274">-1250</cx:pt>
          <cx:pt idx="17275">-1500</cx:pt>
          <cx:pt idx="17276">-1500</cx:pt>
          <cx:pt idx="17277">-750</cx:pt>
          <cx:pt idx="17278">-1500</cx:pt>
          <cx:pt idx="17279">-1500</cx:pt>
          <cx:pt idx="17280">-1500</cx:pt>
          <cx:pt idx="17281">-5000</cx:pt>
          <cx:pt idx="17282">-5000</cx:pt>
          <cx:pt idx="17283">-5750</cx:pt>
          <cx:pt idx="17284">-3000</cx:pt>
          <cx:pt idx="17285">-2500</cx:pt>
          <cx:pt idx="17286">-2000</cx:pt>
          <cx:pt idx="17287">-2000</cx:pt>
          <cx:pt idx="17288">-1250</cx:pt>
          <cx:pt idx="17289">-2000</cx:pt>
          <cx:pt idx="17290">-2500</cx:pt>
          <cx:pt idx="17291">-1250</cx:pt>
          <cx:pt idx="17292">-2000</cx:pt>
          <cx:pt idx="17293">-750</cx:pt>
          <cx:pt idx="17294">-1250</cx:pt>
          <cx:pt idx="17295">-2000</cx:pt>
          <cx:pt idx="17296">-2000</cx:pt>
          <cx:pt idx="17297">-3000</cx:pt>
          <cx:pt idx="17298">-3000</cx:pt>
          <cx:pt idx="17299">-3000</cx:pt>
          <cx:pt idx="17300">-3500</cx:pt>
          <cx:pt idx="17301">-250</cx:pt>
          <cx:pt idx="17302">-500</cx:pt>
          <cx:pt idx="17303">0</cx:pt>
          <cx:pt idx="17304">0</cx:pt>
          <cx:pt idx="17305">-1500</cx:pt>
          <cx:pt idx="17306">-1500</cx:pt>
          <cx:pt idx="17307">-1250</cx:pt>
          <cx:pt idx="17308">-750</cx:pt>
          <cx:pt idx="17309">-1250</cx:pt>
          <cx:pt idx="17310">-750</cx:pt>
          <cx:pt idx="17311">-1250</cx:pt>
          <cx:pt idx="17312">-2000</cx:pt>
          <cx:pt idx="17313">-750</cx:pt>
          <cx:pt idx="17314">-5000</cx:pt>
          <cx:pt idx="17315">-5750</cx:pt>
          <cx:pt idx="17316">-6750</cx:pt>
          <cx:pt idx="17317">-5750</cx:pt>
          <cx:pt idx="17318">-5750</cx:pt>
          <cx:pt idx="17319">-5750</cx:pt>
          <cx:pt idx="17320">-6750</cx:pt>
          <cx:pt idx="17321">-5750</cx:pt>
          <cx:pt idx="17322">-6750</cx:pt>
          <cx:pt idx="17323">-2500</cx:pt>
          <cx:pt idx="17324">-2000</cx:pt>
          <cx:pt idx="17325">-2500</cx:pt>
          <cx:pt idx="17326">-3000</cx:pt>
          <cx:pt idx="17327">-3000</cx:pt>
          <cx:pt idx="17328">-3000</cx:pt>
          <cx:pt idx="17329">-3500</cx:pt>
          <cx:pt idx="17330">-4250</cx:pt>
          <cx:pt idx="17331">-3500</cx:pt>
          <cx:pt idx="17332">-4250</cx:pt>
          <cx:pt idx="17333">-5750</cx:pt>
          <cx:pt idx="17334">-6750</cx:pt>
          <cx:pt idx="17335">-2500</cx:pt>
          <cx:pt idx="17336">-3500</cx:pt>
          <cx:pt idx="17337">-5750</cx:pt>
          <cx:pt idx="17338">-5750</cx:pt>
          <cx:pt idx="17339">-6750</cx:pt>
          <cx:pt idx="17340">-5000</cx:pt>
          <cx:pt idx="17341">-5750</cx:pt>
          <cx:pt idx="17342">-5000</cx:pt>
          <cx:pt idx="17343">-5750</cx:pt>
          <cx:pt idx="17344">-6750</cx:pt>
          <cx:pt idx="17345">-5750</cx:pt>
          <cx:pt idx="17346">-6750</cx:pt>
          <cx:pt idx="17347">-7750</cx:pt>
          <cx:pt idx="17348">-1250</cx:pt>
          <cx:pt idx="17349">-2500</cx:pt>
          <cx:pt idx="17350">-500</cx:pt>
          <cx:pt idx="17351">500</cx:pt>
          <cx:pt idx="17352">-5000</cx:pt>
          <cx:pt idx="17353">-5750</cx:pt>
          <cx:pt idx="17354">-6750</cx:pt>
          <cx:pt idx="17355">-4250</cx:pt>
          <cx:pt idx="17356">-5750</cx:pt>
          <cx:pt idx="17357">-6750</cx:pt>
          <cx:pt idx="17358">-7750</cx:pt>
          <cx:pt idx="17359">-6750</cx:pt>
          <cx:pt idx="17360">-1250</cx:pt>
          <cx:pt idx="17361">-2000</cx:pt>
          <cx:pt idx="17362">-2000</cx:pt>
          <cx:pt idx="17363">250</cx:pt>
          <cx:pt idx="17364">-9500</cx:pt>
          <cx:pt idx="17365">-9500</cx:pt>
          <cx:pt idx="17366">-10750</cx:pt>
          <cx:pt idx="17367">-12500</cx:pt>
          <cx:pt idx="17368">-12500</cx:pt>
          <cx:pt idx="17369">-12500</cx:pt>
          <cx:pt idx="17370">-14500</cx:pt>
          <cx:pt idx="17371">-12500</cx:pt>
          <cx:pt idx="17372">-12500</cx:pt>
          <cx:pt idx="17373">-750</cx:pt>
          <cx:pt idx="17374">-1500</cx:pt>
          <cx:pt idx="17375">-250</cx:pt>
          <cx:pt idx="17376">-2000</cx:pt>
          <cx:pt idx="17377">-3000</cx:pt>
          <cx:pt idx="17378">-3500</cx:pt>
          <cx:pt idx="17379">-4250</cx:pt>
          <cx:pt idx="17380">-5750</cx:pt>
          <cx:pt idx="17381">-5750</cx:pt>
          <cx:pt idx="17382">-6750</cx:pt>
          <cx:pt idx="17383">-5750</cx:pt>
          <cx:pt idx="17384">-5750</cx:pt>
          <cx:pt idx="17385">-5750</cx:pt>
          <cx:pt idx="17386">-5750</cx:pt>
          <cx:pt idx="17387">-6750</cx:pt>
          <cx:pt idx="17388">-6250</cx:pt>
          <cx:pt idx="17389">-250</cx:pt>
          <cx:pt idx="17390">500</cx:pt>
          <cx:pt idx="17391">-250</cx:pt>
          <cx:pt idx="17392">500</cx:pt>
          <cx:pt idx="17393">-250</cx:pt>
          <cx:pt idx="17394">-250</cx:pt>
          <cx:pt idx="17395">-5750</cx:pt>
          <cx:pt idx="17396">-6750</cx:pt>
          <cx:pt idx="17397">-6750</cx:pt>
          <cx:pt idx="17398">-7750</cx:pt>
          <cx:pt idx="17399">-5000</cx:pt>
          <cx:pt idx="17400">-4250</cx:pt>
          <cx:pt idx="17401">-4250</cx:pt>
          <cx:pt idx="17402">-3000</cx:pt>
          <cx:pt idx="17403">-5750</cx:pt>
          <cx:pt idx="17404">-5000</cx:pt>
          <cx:pt idx="17405">-5000</cx:pt>
          <cx:pt idx="17406">-4250</cx:pt>
          <cx:pt idx="17407">-9500</cx:pt>
          <cx:pt idx="17408">-4250</cx:pt>
          <cx:pt idx="17409">-5000</cx:pt>
          <cx:pt idx="17410">-5750</cx:pt>
          <cx:pt idx="17411">-3500</cx:pt>
          <cx:pt idx="17412">-5750</cx:pt>
          <cx:pt idx="17413">-5000</cx:pt>
          <cx:pt idx="17414">-5750</cx:pt>
          <cx:pt idx="17415">-6750</cx:pt>
          <cx:pt idx="17416">-5000</cx:pt>
          <cx:pt idx="17417">-5750</cx:pt>
          <cx:pt idx="17418">-5750</cx:pt>
          <cx:pt idx="17419">-5750</cx:pt>
          <cx:pt idx="17420">-5750</cx:pt>
          <cx:pt idx="17421">-6250</cx:pt>
          <cx:pt idx="17422">-6750</cx:pt>
          <cx:pt idx="17423">-7750</cx:pt>
          <cx:pt idx="17424">-6750</cx:pt>
          <cx:pt idx="17425">-2000</cx:pt>
          <cx:pt idx="17426">-3000</cx:pt>
          <cx:pt idx="17427">-1500</cx:pt>
          <cx:pt idx="17428">-3000</cx:pt>
          <cx:pt idx="17429">-5750</cx:pt>
          <cx:pt idx="17430">-3000</cx:pt>
          <cx:pt idx="17431">-5000</cx:pt>
          <cx:pt idx="17432">-3500</cx:pt>
          <cx:pt idx="17433">1000</cx:pt>
          <cx:pt idx="17434">-250</cx:pt>
          <cx:pt idx="17435">-2000</cx:pt>
          <cx:pt idx="17436">-4250</cx:pt>
          <cx:pt idx="17437">-1500</cx:pt>
          <cx:pt idx="17438">-3500</cx:pt>
          <cx:pt idx="17439">-4250</cx:pt>
          <cx:pt idx="17440">-4250</cx:pt>
          <cx:pt idx="17441">-3500</cx:pt>
          <cx:pt idx="17442">-2000</cx:pt>
          <cx:pt idx="17443">-2500</cx:pt>
          <cx:pt idx="17444">-2000</cx:pt>
          <cx:pt idx="17445">-5000</cx:pt>
          <cx:pt idx="17446">-2500</cx:pt>
          <cx:pt idx="17447">-2500</cx:pt>
          <cx:pt idx="17448">-3500</cx:pt>
          <cx:pt idx="17449">-3000</cx:pt>
          <cx:pt idx="17450">-3500</cx:pt>
          <cx:pt idx="17451">-3500</cx:pt>
          <cx:pt idx="17452">2750</cx:pt>
          <cx:pt idx="17453">-2000</cx:pt>
          <cx:pt idx="17454">-4250</cx:pt>
          <cx:pt idx="17455">-3500</cx:pt>
          <cx:pt idx="17456">-4250</cx:pt>
          <cx:pt idx="17457">-5750</cx:pt>
          <cx:pt idx="17458">-4250</cx:pt>
          <cx:pt idx="17459">-4250</cx:pt>
          <cx:pt idx="17460">-4250</cx:pt>
          <cx:pt idx="17461">-5000</cx:pt>
          <cx:pt idx="17462">-5000</cx:pt>
          <cx:pt idx="17463">-5000</cx:pt>
          <cx:pt idx="17464">-5750</cx:pt>
          <cx:pt idx="17465">-5000</cx:pt>
          <cx:pt idx="17466">-5750</cx:pt>
          <cx:pt idx="17467">-5750</cx:pt>
          <cx:pt idx="17468">-4250</cx:pt>
          <cx:pt idx="17469">-4250</cx:pt>
          <cx:pt idx="17470">-5000</cx:pt>
          <cx:pt idx="17471">-4250</cx:pt>
          <cx:pt idx="17472">-5750</cx:pt>
          <cx:pt idx="17473">-3500</cx:pt>
          <cx:pt idx="17474">-4250</cx:pt>
          <cx:pt idx="17475">-4250</cx:pt>
          <cx:pt idx="17476">-5000</cx:pt>
          <cx:pt idx="17477">-5750</cx:pt>
          <cx:pt idx="17478">-5750</cx:pt>
          <cx:pt idx="17479">-5750</cx:pt>
          <cx:pt idx="17480">-5750</cx:pt>
          <cx:pt idx="17481">-5000</cx:pt>
          <cx:pt idx="17482">-5000</cx:pt>
          <cx:pt idx="17483">-7750</cx:pt>
          <cx:pt idx="17484">-2500</cx:pt>
          <cx:pt idx="17485">-3500</cx:pt>
          <cx:pt idx="17486">-750</cx:pt>
          <cx:pt idx="17487">-3000</cx:pt>
          <cx:pt idx="17488">-4250</cx:pt>
          <cx:pt idx="17489">-3500</cx:pt>
          <cx:pt idx="17490">-5750</cx:pt>
          <cx:pt idx="17491">-6750</cx:pt>
          <cx:pt idx="17492">-5750</cx:pt>
          <cx:pt idx="17493">-6750</cx:pt>
          <cx:pt idx="17494">-6000</cx:pt>
          <cx:pt idx="17495">-1250</cx:pt>
          <cx:pt idx="17496">-750</cx:pt>
          <cx:pt idx="17497">-1500</cx:pt>
          <cx:pt idx="17498">-500</cx:pt>
          <cx:pt idx="17499">-500</cx:pt>
          <cx:pt idx="17500">250</cx:pt>
          <cx:pt idx="17501">250</cx:pt>
          <cx:pt idx="17502">1000</cx:pt>
          <cx:pt idx="17503">1000</cx:pt>
          <cx:pt idx="17504">500</cx:pt>
          <cx:pt idx="17505">-1750</cx:pt>
          <cx:pt idx="17506">1000</cx:pt>
          <cx:pt idx="17507">1500</cx:pt>
          <cx:pt idx="17508">-1500</cx:pt>
          <cx:pt idx="17509">-1500</cx:pt>
          <cx:pt idx="17510">-1500</cx:pt>
          <cx:pt idx="17511">-1500</cx:pt>
          <cx:pt idx="17512">-1500</cx:pt>
          <cx:pt idx="17513">-1500</cx:pt>
          <cx:pt idx="17514">-250</cx:pt>
          <cx:pt idx="17515">-2500</cx:pt>
          <cx:pt idx="17516">-4250</cx:pt>
          <cx:pt idx="17517">-3500</cx:pt>
          <cx:pt idx="17518">-4250</cx:pt>
          <cx:pt idx="17519">-3500</cx:pt>
          <cx:pt idx="17520">-3250</cx:pt>
          <cx:pt idx="17521">-3250</cx:pt>
          <cx:pt idx="17522">0</cx:pt>
          <cx:pt idx="17523">500</cx:pt>
          <cx:pt idx="17524">-1250</cx:pt>
          <cx:pt idx="17525">-500</cx:pt>
          <cx:pt idx="17526">-1250</cx:pt>
          <cx:pt idx="17527">-500</cx:pt>
          <cx:pt idx="17528">-1500</cx:pt>
          <cx:pt idx="17529">-1500</cx:pt>
          <cx:pt idx="17530">-1250</cx:pt>
          <cx:pt idx="17531">-1500</cx:pt>
          <cx:pt idx="17532">-1250</cx:pt>
          <cx:pt idx="17533">-750</cx:pt>
          <cx:pt idx="17534">-1250</cx:pt>
          <cx:pt idx="17535">-750</cx:pt>
          <cx:pt idx="17536">-1500</cx:pt>
          <cx:pt idx="17537">-1500</cx:pt>
          <cx:pt idx="17538">-5000</cx:pt>
          <cx:pt idx="17539">-5000</cx:pt>
          <cx:pt idx="17540">-5000</cx:pt>
          <cx:pt idx="17541">-3500</cx:pt>
          <cx:pt idx="17542">-2000</cx:pt>
          <cx:pt idx="17543">-3500</cx:pt>
          <cx:pt idx="17544">-2500</cx:pt>
          <cx:pt idx="17545">-3500</cx:pt>
          <cx:pt idx="17546">-2500</cx:pt>
          <cx:pt idx="17547">-4250</cx:pt>
          <cx:pt idx="17548">-750</cx:pt>
          <cx:pt idx="17549">-3500</cx:pt>
          <cx:pt idx="17550">-4250</cx:pt>
          <cx:pt idx="17551">-3500</cx:pt>
          <cx:pt idx="17552">-1500</cx:pt>
          <cx:pt idx="17553">-4250</cx:pt>
          <cx:pt idx="17554">-2000</cx:pt>
          <cx:pt idx="17555">-3500</cx:pt>
          <cx:pt idx="17556">-4250</cx:pt>
          <cx:pt idx="17557">-3500</cx:pt>
          <cx:pt idx="17558">-5000</cx:pt>
          <cx:pt idx="17559">-5000</cx:pt>
          <cx:pt idx="17560">-5000</cx:pt>
          <cx:pt idx="17561">-5750</cx:pt>
          <cx:pt idx="17562">-6500</cx:pt>
          <cx:pt idx="17563">-5000</cx:pt>
          <cx:pt idx="17564">-5000</cx:pt>
          <cx:pt idx="17565">-5750</cx:pt>
          <cx:pt idx="17566">-5000</cx:pt>
          <cx:pt idx="17567">-5750</cx:pt>
          <cx:pt idx="17568">-3500</cx:pt>
          <cx:pt idx="17569">-4250</cx:pt>
          <cx:pt idx="17570">-2000</cx:pt>
          <cx:pt idx="17571">-3000</cx:pt>
          <cx:pt idx="17572">-4250</cx:pt>
          <cx:pt idx="17573">-3500</cx:pt>
          <cx:pt idx="17574">-3500</cx:pt>
          <cx:pt idx="17575">-4250</cx:pt>
          <cx:pt idx="17576">-4250</cx:pt>
          <cx:pt idx="17577">-5000</cx:pt>
          <cx:pt idx="17578">-5000</cx:pt>
          <cx:pt idx="17579">-5000</cx:pt>
          <cx:pt idx="17580">-3500</cx:pt>
          <cx:pt idx="17581">-4250</cx:pt>
          <cx:pt idx="17582">-750</cx:pt>
          <cx:pt idx="17583">-500</cx:pt>
          <cx:pt idx="17584">-2500</cx:pt>
          <cx:pt idx="17585">-2500</cx:pt>
          <cx:pt idx="17586">-2500</cx:pt>
          <cx:pt idx="17587">-2500</cx:pt>
          <cx:pt idx="17588">-14500</cx:pt>
          <cx:pt idx="17589">-8250</cx:pt>
          <cx:pt idx="17590">-9500</cx:pt>
          <cx:pt idx="17591">-9500</cx:pt>
          <cx:pt idx="17592">-9500</cx:pt>
          <cx:pt idx="17593">-2500</cx:pt>
          <cx:pt idx="17594">-3750</cx:pt>
          <cx:pt idx="17595">-5000</cx:pt>
          <cx:pt idx="17596">-4500</cx:pt>
          <cx:pt idx="17597">-6750</cx:pt>
          <cx:pt idx="17598">-2500</cx:pt>
          <cx:pt idx="17599">-3000</cx:pt>
          <cx:pt idx="17600">-4500</cx:pt>
          <cx:pt idx="17601">-4500</cx:pt>
          <cx:pt idx="17602">-5000</cx:pt>
          <cx:pt idx="17603">-6750</cx:pt>
          <cx:pt idx="17604">-9500</cx:pt>
          <cx:pt idx="17605">-7750</cx:pt>
          <cx:pt idx="17606">-9500</cx:pt>
          <cx:pt idx="17607">-3000</cx:pt>
          <cx:pt idx="17608">-7250</cx:pt>
          <cx:pt idx="17609">-1250</cx:pt>
          <cx:pt idx="17610">-3750</cx:pt>
          <cx:pt idx="17611">0</cx:pt>
          <cx:pt idx="17612">-3250</cx:pt>
          <cx:pt idx="17613">-2000</cx:pt>
          <cx:pt idx="17614">-1500</cx:pt>
          <cx:pt idx="17615">-3500</cx:pt>
          <cx:pt idx="17616">-3000</cx:pt>
          <cx:pt idx="17617">-5000</cx:pt>
          <cx:pt idx="17618">-3500</cx:pt>
          <cx:pt idx="17619">-4250</cx:pt>
          <cx:pt idx="17620">-4250</cx:pt>
          <cx:pt idx="17621">-3500</cx:pt>
          <cx:pt idx="17622">-3500</cx:pt>
          <cx:pt idx="17623">-3750</cx:pt>
          <cx:pt idx="17624">-3750</cx:pt>
          <cx:pt idx="17625">-1250</cx:pt>
          <cx:pt idx="17626">-500</cx:pt>
          <cx:pt idx="17627">-750</cx:pt>
          <cx:pt idx="17628">0</cx:pt>
          <cx:pt idx="17629">-750</cx:pt>
          <cx:pt idx="17630">250</cx:pt>
          <cx:pt idx="17631">-250</cx:pt>
          <cx:pt idx="17632">-2750</cx:pt>
          <cx:pt idx="17633">-3250</cx:pt>
          <cx:pt idx="17634">-5000</cx:pt>
          <cx:pt idx="17635">-6500</cx:pt>
          <cx:pt idx="17636">-8250</cx:pt>
          <cx:pt idx="17637">-3250</cx:pt>
          <cx:pt idx="17638">-3750</cx:pt>
          <cx:pt idx="17639">-4500</cx:pt>
          <cx:pt idx="17640">-750</cx:pt>
          <cx:pt idx="17641">-3250</cx:pt>
          <cx:pt idx="17642">-3250</cx:pt>
          <cx:pt idx="17643">-3250</cx:pt>
          <cx:pt idx="17644">-3750</cx:pt>
          <cx:pt idx="17645">-4500</cx:pt>
          <cx:pt idx="17646">-5750</cx:pt>
          <cx:pt idx="17647">-5750</cx:pt>
          <cx:pt idx="17648">-7250</cx:pt>
          <cx:pt idx="17649">-5000</cx:pt>
          <cx:pt idx="17650">-5000</cx:pt>
          <cx:pt idx="17651">-6500</cx:pt>
          <cx:pt idx="17652">-6500</cx:pt>
          <cx:pt idx="17653">-9500</cx:pt>
          <cx:pt idx="17654">-5750</cx:pt>
          <cx:pt idx="17655">-8250</cx:pt>
          <cx:pt idx="17656">-2750</cx:pt>
          <cx:pt idx="17657">-2750</cx:pt>
          <cx:pt idx="17658">-750</cx:pt>
          <cx:pt idx="17659">-1500</cx:pt>
          <cx:pt idx="17660">-250</cx:pt>
          <cx:pt idx="17661">-2000</cx:pt>
          <cx:pt idx="17662">-3000</cx:pt>
          <cx:pt idx="17663">-5000</cx:pt>
          <cx:pt idx="17664">-4250</cx:pt>
          <cx:pt idx="17665">-5750</cx:pt>
          <cx:pt idx="17666">-5000</cx:pt>
          <cx:pt idx="17667">-750</cx:pt>
          <cx:pt idx="17668">-1500</cx:pt>
          <cx:pt idx="17669">-250</cx:pt>
          <cx:pt idx="17670">-2000</cx:pt>
          <cx:pt idx="17671">-2000</cx:pt>
          <cx:pt idx="17672">-2500</cx:pt>
          <cx:pt idx="17673">-2500</cx:pt>
          <cx:pt idx="17674">-2000</cx:pt>
          <cx:pt idx="17675">-250</cx:pt>
          <cx:pt idx="17676">500</cx:pt>
          <cx:pt idx="17677">-250</cx:pt>
          <cx:pt idx="17678">500</cx:pt>
          <cx:pt idx="17679">-3000</cx:pt>
          <cx:pt idx="17680">-5000</cx:pt>
          <cx:pt idx="17681">-3000</cx:pt>
          <cx:pt idx="17682">-3000</cx:pt>
          <cx:pt idx="17683">-2500</cx:pt>
          <cx:pt idx="17684">-2500</cx:pt>
          <cx:pt idx="17685">-5000</cx:pt>
          <cx:pt idx="17686">-4500</cx:pt>
          <cx:pt idx="17687">-3250</cx:pt>
          <cx:pt idx="17688">-3750</cx:pt>
          <cx:pt idx="17689">-1250</cx:pt>
          <cx:pt idx="17690">-750</cx:pt>
          <cx:pt idx="17691">-2500</cx:pt>
          <cx:pt idx="17692">-3750</cx:pt>
          <cx:pt idx="17693">-1500</cx:pt>
          <cx:pt idx="17694">-2500</cx:pt>
          <cx:pt idx="17695">-1250</cx:pt>
          <cx:pt idx="17696">-1500</cx:pt>
          <cx:pt idx="17697">-2000</cx:pt>
          <cx:pt idx="17698">-750</cx:pt>
          <cx:pt idx="17699">500</cx:pt>
          <cx:pt idx="17700">-250</cx:pt>
          <cx:pt idx="17701">1000</cx:pt>
          <cx:pt idx="17702">500</cx:pt>
          <cx:pt idx="17703">-4250</cx:pt>
          <cx:pt idx="17704">-4250</cx:pt>
          <cx:pt idx="17705">-5000</cx:pt>
          <cx:pt idx="17706">-3000</cx:pt>
          <cx:pt idx="17707">-3500</cx:pt>
          <cx:pt idx="17708">-2000</cx:pt>
          <cx:pt idx="17709">-3500</cx:pt>
          <cx:pt idx="17710">-4250</cx:pt>
          <cx:pt idx="17711">-3500</cx:pt>
          <cx:pt idx="17712">-2500</cx:pt>
          <cx:pt idx="17713">-3000</cx:pt>
          <cx:pt idx="17714">-2000</cx:pt>
          <cx:pt idx="17715">-3500</cx:pt>
          <cx:pt idx="17716">-3500</cx:pt>
          <cx:pt idx="17717">-750</cx:pt>
          <cx:pt idx="17718">-500</cx:pt>
          <cx:pt idx="17719">-2500</cx:pt>
          <cx:pt idx="17720">-1500</cx:pt>
          <cx:pt idx="17721">-3500</cx:pt>
          <cx:pt idx="17722">-5000</cx:pt>
          <cx:pt idx="17723">-4250</cx:pt>
          <cx:pt idx="17724">-1500</cx:pt>
          <cx:pt idx="17725">-1500</cx:pt>
          <cx:pt idx="17726">-4250</cx:pt>
          <cx:pt idx="17727">-4250</cx:pt>
          <cx:pt idx="17728">-4250</cx:pt>
          <cx:pt idx="17729">-4250</cx:pt>
          <cx:pt idx="17730">-4250</cx:pt>
          <cx:pt idx="17731">-4250</cx:pt>
          <cx:pt idx="17732">-5000</cx:pt>
          <cx:pt idx="17733">-5000</cx:pt>
          <cx:pt idx="17734">-3000</cx:pt>
          <cx:pt idx="17735">250</cx:pt>
          <cx:pt idx="17736">-750</cx:pt>
          <cx:pt idx="17737">750</cx:pt>
          <cx:pt idx="17738">-750</cx:pt>
          <cx:pt idx="17739">-750</cx:pt>
          <cx:pt idx="17740">-2000</cx:pt>
          <cx:pt idx="17741">-5000</cx:pt>
          <cx:pt idx="17742">-4250</cx:pt>
          <cx:pt idx="17743">-750</cx:pt>
          <cx:pt idx="17744">-1500</cx:pt>
          <cx:pt idx="17745">-4500</cx:pt>
          <cx:pt idx="17746">-2000</cx:pt>
          <cx:pt idx="17747">-2500</cx:pt>
          <cx:pt idx="17748">-1500</cx:pt>
          <cx:pt idx="17749">-3000</cx:pt>
          <cx:pt idx="17750">-750</cx:pt>
          <cx:pt idx="17751">-1250</cx:pt>
          <cx:pt idx="17752">250</cx:pt>
          <cx:pt idx="17753">-500</cx:pt>
          <cx:pt idx="17754">500</cx:pt>
          <cx:pt idx="17755">-5000</cx:pt>
          <cx:pt idx="17756">-2500</cx:pt>
          <cx:pt idx="17757">-2000</cx:pt>
          <cx:pt idx="17758">-2500</cx:pt>
          <cx:pt idx="17759">-3000</cx:pt>
          <cx:pt idx="17760">-3000</cx:pt>
          <cx:pt idx="17761">-3000</cx:pt>
          <cx:pt idx="17762">-2000</cx:pt>
          <cx:pt idx="17763">-4500</cx:pt>
          <cx:pt idx="17764">-2000</cx:pt>
          <cx:pt idx="17765">-5000</cx:pt>
          <cx:pt idx="17766">-1500</cx:pt>
          <cx:pt idx="17767">-3750</cx:pt>
          <cx:pt idx="17768">-750</cx:pt>
          <cx:pt idx="17769">-2000</cx:pt>
          <cx:pt idx="17770">-1500</cx:pt>
          <cx:pt idx="17771">-1500</cx:pt>
          <cx:pt idx="17772">-4500</cx:pt>
          <cx:pt idx="17773">-1250</cx:pt>
          <cx:pt idx="17774">-750</cx:pt>
          <cx:pt idx="17775">-750</cx:pt>
          <cx:pt idx="17776">-250</cx:pt>
          <cx:pt idx="17777">-500</cx:pt>
          <cx:pt idx="17778">-3000</cx:pt>
          <cx:pt idx="17779">-5000</cx:pt>
          <cx:pt idx="17780">-5750</cx:pt>
          <cx:pt idx="17781">-5000</cx:pt>
          <cx:pt idx="17782">-5750</cx:pt>
          <cx:pt idx="17783">-5750</cx:pt>
          <cx:pt idx="17784">-3750</cx:pt>
          <cx:pt idx="17785">-1500</cx:pt>
          <cx:pt idx="17786">-9500</cx:pt>
          <cx:pt idx="17787">-10750</cx:pt>
          <cx:pt idx="17788">-12500</cx:pt>
          <cx:pt idx="17789">-2500</cx:pt>
          <cx:pt idx="17790">-1500</cx:pt>
          <cx:pt idx="17791">-3750</cx:pt>
          <cx:pt idx="17792">-2500</cx:pt>
          <cx:pt idx="17793">-1500</cx:pt>
          <cx:pt idx="17794">-3750</cx:pt>
          <cx:pt idx="17795">-2500</cx:pt>
          <cx:pt idx="17796">-2500</cx:pt>
          <cx:pt idx="17797">-2500</cx:pt>
          <cx:pt idx="17798">-1250</cx:pt>
          <cx:pt idx="17799">-2000</cx:pt>
          <cx:pt idx="17800">-2500</cx:pt>
          <cx:pt idx="17801">-1250</cx:pt>
          <cx:pt idx="17802">250</cx:pt>
          <cx:pt idx="17803">0</cx:pt>
          <cx:pt idx="17804">250</cx:pt>
          <cx:pt idx="17805">750</cx:pt>
          <cx:pt idx="17806">250</cx:pt>
          <cx:pt idx="17807">0</cx:pt>
          <cx:pt idx="17808">250</cx:pt>
          <cx:pt idx="17809">750</cx:pt>
          <cx:pt idx="17810">0</cx:pt>
          <cx:pt idx="17811">0</cx:pt>
          <cx:pt idx="17812">250</cx:pt>
          <cx:pt idx="17813">500</cx:pt>
          <cx:pt idx="17814">-2000</cx:pt>
          <cx:pt idx="17815">-1500</cx:pt>
          <cx:pt idx="17816">-1250</cx:pt>
          <cx:pt idx="17817">-1250</cx:pt>
          <cx:pt idx="17818">-1250</cx:pt>
          <cx:pt idx="17819">-1250</cx:pt>
          <cx:pt idx="17820">-1250</cx:pt>
          <cx:pt idx="17821">-1250</cx:pt>
          <cx:pt idx="17822">-1250</cx:pt>
          <cx:pt idx="17823">-1500</cx:pt>
          <cx:pt idx="17824">-1250</cx:pt>
          <cx:pt idx="17825">-1500</cx:pt>
          <cx:pt idx="17826">-1250</cx:pt>
          <cx:pt idx="17827">-1500</cx:pt>
          <cx:pt idx="17828">-1250</cx:pt>
          <cx:pt idx="17829">-1500</cx:pt>
          <cx:pt idx="17830">0</cx:pt>
          <cx:pt idx="17831">-250</cx:pt>
          <cx:pt idx="17832">750</cx:pt>
          <cx:pt idx="17833">250</cx:pt>
          <cx:pt idx="17834">0</cx:pt>
          <cx:pt idx="17835">0</cx:pt>
          <cx:pt idx="17836">500</cx:pt>
          <cx:pt idx="17837">0</cx:pt>
          <cx:pt idx="17838">-3000</cx:pt>
          <cx:pt idx="17839">-3000</cx:pt>
          <cx:pt idx="17840">-3500</cx:pt>
          <cx:pt idx="17841">-3000</cx:pt>
          <cx:pt idx="17842">500</cx:pt>
          <cx:pt idx="17843">1750</cx:pt>
          <cx:pt idx="17844">-750</cx:pt>
          <cx:pt idx="17845">-1500</cx:pt>
          <cx:pt idx="17846">-500</cx:pt>
          <cx:pt idx="17847">-1500</cx:pt>
          <cx:pt idx="17848">-1250</cx:pt>
          <cx:pt idx="17849">-1500</cx:pt>
          <cx:pt idx="17850">-750</cx:pt>
          <cx:pt idx="17851">-1500</cx:pt>
          <cx:pt idx="17852">-1500</cx:pt>
          <cx:pt idx="17853">-1500</cx:pt>
          <cx:pt idx="17854">-1500</cx:pt>
          <cx:pt idx="17855">-1500</cx:pt>
          <cx:pt idx="17856">-2500</cx:pt>
          <cx:pt idx="17857">-3500</cx:pt>
          <cx:pt idx="17858">-3000</cx:pt>
          <cx:pt idx="17859">-3500</cx:pt>
          <cx:pt idx="17860">-4250</cx:pt>
          <cx:pt idx="17861">-3500</cx:pt>
          <cx:pt idx="17862">-4250</cx:pt>
          <cx:pt idx="17863">-1250</cx:pt>
          <cx:pt idx="17864">-750</cx:pt>
          <cx:pt idx="17865">-2000</cx:pt>
          <cx:pt idx="17866">-500</cx:pt>
          <cx:pt idx="17867">-1500</cx:pt>
          <cx:pt idx="17868">0</cx:pt>
          <cx:pt idx="17869">-750</cx:pt>
          <cx:pt idx="17870">-2000</cx:pt>
          <cx:pt idx="17871">-500</cx:pt>
          <cx:pt idx="17872">-1500</cx:pt>
          <cx:pt idx="17873">-1250</cx:pt>
          <cx:pt idx="17874">-1250</cx:pt>
          <cx:pt idx="17875">-750</cx:pt>
          <cx:pt idx="17876">-1250</cx:pt>
          <cx:pt idx="17877">0</cx:pt>
          <cx:pt idx="17878">500</cx:pt>
          <cx:pt idx="17879">1000</cx:pt>
          <cx:pt idx="17880">-6750</cx:pt>
          <cx:pt idx="17881">0</cx:pt>
          <cx:pt idx="17882">1000</cx:pt>
          <cx:pt idx="17883">0</cx:pt>
          <cx:pt idx="17884">1000</cx:pt>
          <cx:pt idx="17885">-750</cx:pt>
          <cx:pt idx="17886">-750</cx:pt>
          <cx:pt idx="17887">-1500</cx:pt>
          <cx:pt idx="17888">-1500</cx:pt>
          <cx:pt idx="17889">-750</cx:pt>
          <cx:pt idx="17890">-750</cx:pt>
          <cx:pt idx="17891">-1250</cx:pt>
          <cx:pt idx="17892">-1500</cx:pt>
          <cx:pt idx="17893">-2500</cx:pt>
          <cx:pt idx="17894">-2000</cx:pt>
          <cx:pt idx="17895">-3000</cx:pt>
          <cx:pt idx="17896">-3000</cx:pt>
          <cx:pt idx="17897">-1500</cx:pt>
          <cx:pt idx="17898">-2500</cx:pt>
          <cx:pt idx="17899">-3500</cx:pt>
          <cx:pt idx="17900">-3500</cx:pt>
          <cx:pt idx="17901">-3500</cx:pt>
          <cx:pt idx="17902">-4250</cx:pt>
          <cx:pt idx="17903">250</cx:pt>
          <cx:pt idx="17904">750</cx:pt>
          <cx:pt idx="17905">1000</cx:pt>
          <cx:pt idx="17906">-1250</cx:pt>
          <cx:pt idx="17907">-500</cx:pt>
          <cx:pt idx="17908">-5000</cx:pt>
          <cx:pt idx="17909">-5750</cx:pt>
          <cx:pt idx="17910">-1250</cx:pt>
          <cx:pt idx="17911">-500</cx:pt>
          <cx:pt idx="17912">-1250</cx:pt>
          <cx:pt idx="17913">-500</cx:pt>
          <cx:pt idx="17914">-2500</cx:pt>
          <cx:pt idx="17915">-1250</cx:pt>
          <cx:pt idx="17916">-2500</cx:pt>
          <cx:pt idx="17917">1500</cx:pt>
          <cx:pt idx="17918">-500</cx:pt>
          <cx:pt idx="17919">-2500</cx:pt>
          <cx:pt idx="17920">1000</cx:pt>
          <cx:pt idx="17921">-1250</cx:pt>
          <cx:pt idx="17922">-2750</cx:pt>
          <cx:pt idx="17923">1750</cx:pt>
          <cx:pt idx="17924">-500</cx:pt>
          <cx:pt idx="17925">-2000</cx:pt>
          <cx:pt idx="17926">1000</cx:pt>
          <cx:pt idx="17927">-1250</cx:pt>
          <cx:pt idx="17928">1750</cx:pt>
          <cx:pt idx="17929">-500</cx:pt>
          <cx:pt idx="17930">-1250</cx:pt>
          <cx:pt idx="17931">-500</cx:pt>
          <cx:pt idx="17932">-1500</cx:pt>
          <cx:pt idx="17933">1000</cx:pt>
          <cx:pt idx="17934">-1250</cx:pt>
          <cx:pt idx="17935">-2500</cx:pt>
          <cx:pt idx="17936">1750</cx:pt>
          <cx:pt idx="17937">-500</cx:pt>
          <cx:pt idx="17938">-2000</cx:pt>
          <cx:pt idx="17939">-2750</cx:pt>
          <cx:pt idx="17940">-4500</cx:pt>
          <cx:pt idx="17941">-4500</cx:pt>
          <cx:pt idx="17942">-2000</cx:pt>
          <cx:pt idx="17943">-3250</cx:pt>
          <cx:pt idx="17944">-3250</cx:pt>
          <cx:pt idx="17945">-5000</cx:pt>
          <cx:pt idx="17946">-5000</cx:pt>
          <cx:pt idx="17947">-2750</cx:pt>
          <cx:pt idx="17948">-4500</cx:pt>
          <cx:pt idx="17949">-4500</cx:pt>
          <cx:pt idx="17950">-2000</cx:pt>
          <cx:pt idx="17951">-3250</cx:pt>
          <cx:pt idx="17952">-3250</cx:pt>
          <cx:pt idx="17953">-5000</cx:pt>
          <cx:pt idx="17954">-5000</cx:pt>
          <cx:pt idx="17955">-3750</cx:pt>
          <cx:pt idx="17956">-3750</cx:pt>
          <cx:pt idx="17957">-3750</cx:pt>
          <cx:pt idx="17958">-3750</cx:pt>
          <cx:pt idx="17959">-3750</cx:pt>
          <cx:pt idx="17960">-3750</cx:pt>
          <cx:pt idx="17961">-3750</cx:pt>
          <cx:pt idx="17962">-3750</cx:pt>
          <cx:pt idx="17963">-3250</cx:pt>
          <cx:pt idx="17964">-3750</cx:pt>
          <cx:pt idx="17965">-3250</cx:pt>
          <cx:pt idx="17966">-4500</cx:pt>
          <cx:pt idx="17967">-4500</cx:pt>
          <cx:pt idx="17968">-4500</cx:pt>
          <cx:pt idx="17969">-3750</cx:pt>
          <cx:pt idx="17970">-4500</cx:pt>
          <cx:pt idx="17971">-4500</cx:pt>
          <cx:pt idx="17972">-3750</cx:pt>
          <cx:pt idx="17973">-3750</cx:pt>
          <cx:pt idx="17974">-3250</cx:pt>
          <cx:pt idx="17975">-3750</cx:pt>
          <cx:pt idx="17976">-3250</cx:pt>
          <cx:pt idx="17977">-3750</cx:pt>
          <cx:pt idx="17978">-5000</cx:pt>
          <cx:pt idx="17979">-750</cx:pt>
          <cx:pt idx="17980">-500</cx:pt>
          <cx:pt idx="17981">-2000</cx:pt>
          <cx:pt idx="17982">-5000</cx:pt>
          <cx:pt idx="17983">-5000</cx:pt>
          <cx:pt idx="17984">-10750</cx:pt>
          <cx:pt idx="17985">-10750</cx:pt>
          <cx:pt idx="17986">-10750</cx:pt>
          <cx:pt idx="17987">-10750</cx:pt>
          <cx:pt idx="17988">-3250</cx:pt>
          <cx:pt idx="17989">-4500</cx:pt>
          <cx:pt idx="17990">-2000</cx:pt>
          <cx:pt idx="17991">-3250</cx:pt>
          <cx:pt idx="17992">-4500</cx:pt>
          <cx:pt idx="17993">-3750</cx:pt>
          <cx:pt idx="17994">-5000</cx:pt>
          <cx:pt idx="17995">-2750</cx:pt>
          <cx:pt idx="17996">-4500</cx:pt>
          <cx:pt idx="17997">-3750</cx:pt>
          <cx:pt idx="17998">-5000</cx:pt>
          <cx:pt idx="17999">-2750</cx:pt>
          <cx:pt idx="18000">-4500</cx:pt>
          <cx:pt idx="18001">-5000</cx:pt>
          <cx:pt idx="18002">-5000</cx:pt>
          <cx:pt idx="18003">-5000</cx:pt>
          <cx:pt idx="18004">-5000</cx:pt>
          <cx:pt idx="18005">-5000</cx:pt>
          <cx:pt idx="18006">-5000</cx:pt>
          <cx:pt idx="18007">-5000</cx:pt>
          <cx:pt idx="18008">-5000</cx:pt>
          <cx:pt idx="18009">-5000</cx:pt>
          <cx:pt idx="18010">-5000</cx:pt>
          <cx:pt idx="18011">-5000</cx:pt>
          <cx:pt idx="18012">-2500</cx:pt>
          <cx:pt idx="18013">-3250</cx:pt>
          <cx:pt idx="18014">-10750</cx:pt>
          <cx:pt idx="18015">-10750</cx:pt>
          <cx:pt idx="18016">-10750</cx:pt>
          <cx:pt idx="18017">-10750</cx:pt>
          <cx:pt idx="18018">-10750</cx:pt>
          <cx:pt idx="18019">-10750</cx:pt>
          <cx:pt idx="18020">-4500</cx:pt>
          <cx:pt idx="18021">-3250</cx:pt>
          <cx:pt idx="18022">-3750</cx:pt>
          <cx:pt idx="18023">-4500</cx:pt>
          <cx:pt idx="18024">-3250</cx:pt>
          <cx:pt idx="18025">-5000</cx:pt>
          <cx:pt idx="18026">-4500</cx:pt>
          <cx:pt idx="18027">-4500</cx:pt>
          <cx:pt idx="18028">-3250</cx:pt>
          <cx:pt idx="18029">-4500</cx:pt>
          <cx:pt idx="18030">-3250</cx:pt>
          <cx:pt idx="18031">-3750</cx:pt>
          <cx:pt idx="18032">-4500</cx:pt>
          <cx:pt idx="18033">-3250</cx:pt>
          <cx:pt idx="18034">-4500</cx:pt>
          <cx:pt idx="18035">-4500</cx:pt>
          <cx:pt idx="18036">-3250</cx:pt>
          <cx:pt idx="18037">-4500</cx:pt>
          <cx:pt idx="18038">-4500</cx:pt>
          <cx:pt idx="18039">-4500</cx:pt>
          <cx:pt idx="18040">-5000</cx:pt>
          <cx:pt idx="18041">-6500</cx:pt>
          <cx:pt idx="18042">-6500</cx:pt>
          <cx:pt idx="18043">-6500</cx:pt>
          <cx:pt idx="18044">-5000</cx:pt>
          <cx:pt idx="18045">-6500</cx:pt>
          <cx:pt idx="18046">-5000</cx:pt>
          <cx:pt idx="18047">-8250</cx:pt>
          <cx:pt idx="18048">-4500</cx:pt>
          <cx:pt idx="18049">-4500</cx:pt>
          <cx:pt idx="18050">-7250</cx:pt>
          <cx:pt idx="18051">-8250</cx:pt>
          <cx:pt idx="18052">-4500</cx:pt>
          <cx:pt idx="18053">-4500</cx:pt>
          <cx:pt idx="18054">-4500</cx:pt>
          <cx:pt idx="18055">-4500</cx:pt>
          <cx:pt idx="18056">-3750</cx:pt>
          <cx:pt idx="18057">-4500</cx:pt>
          <cx:pt idx="18058">-7250</cx:pt>
          <cx:pt idx="18059">-1500</cx:pt>
          <cx:pt idx="18060">-2000</cx:pt>
          <cx:pt idx="18061">-2000</cx:pt>
          <cx:pt idx="18062">-4500</cx:pt>
          <cx:pt idx="18063">-1500</cx:pt>
          <cx:pt idx="18064">-4500</cx:pt>
          <cx:pt idx="18065">-5000</cx:pt>
          <cx:pt idx="18066">-4500</cx:pt>
          <cx:pt idx="18067">-4500</cx:pt>
          <cx:pt idx="18068">-6750</cx:pt>
          <cx:pt idx="18069">-4500</cx:pt>
          <cx:pt idx="18070">-3500</cx:pt>
          <cx:pt idx="18071">-4250</cx:pt>
          <cx:pt idx="18072">-4250</cx:pt>
          <cx:pt idx="18073">-5000</cx:pt>
          <cx:pt idx="18074">-3500</cx:pt>
          <cx:pt idx="18075">-3000</cx:pt>
          <cx:pt idx="18076">-4250</cx:pt>
          <cx:pt idx="18077">-5000</cx:pt>
          <cx:pt idx="18078">-2000</cx:pt>
          <cx:pt idx="18079">-5000</cx:pt>
          <cx:pt idx="18080">-1500</cx:pt>
          <cx:pt idx="18081">-4500</cx:pt>
          <cx:pt idx="18082">-1250</cx:pt>
          <cx:pt idx="18083">-750</cx:pt>
          <cx:pt idx="18084">-750</cx:pt>
          <cx:pt idx="18085">-500</cx:pt>
          <cx:pt idx="18086">-500</cx:pt>
          <cx:pt idx="18087">-1250</cx:pt>
          <cx:pt idx="18088">-5000</cx:pt>
          <cx:pt idx="18089">-4500</cx:pt>
          <cx:pt idx="18090">-5750</cx:pt>
          <cx:pt idx="18091">-5750</cx:pt>
          <cx:pt idx="18092">-5750</cx:pt>
          <cx:pt idx="18093">-1500</cx:pt>
          <cx:pt idx="18094">-1500</cx:pt>
          <cx:pt idx="18095">-1500</cx:pt>
          <cx:pt idx="18096">-1500</cx:pt>
          <cx:pt idx="18097">-1500</cx:pt>
          <cx:pt idx="18098">-1500</cx:pt>
          <cx:pt idx="18099">-750</cx:pt>
          <cx:pt idx="18100">-1500</cx:pt>
          <cx:pt idx="18101">500</cx:pt>
          <cx:pt idx="18102">2000</cx:pt>
          <cx:pt idx="18103">1500</cx:pt>
          <cx:pt idx="18104">0</cx:pt>
          <cx:pt idx="18105">500</cx:pt>
          <cx:pt idx="18106">1000</cx:pt>
          <cx:pt idx="18107">-2500</cx:pt>
          <cx:pt idx="18108">-2500</cx:pt>
          <cx:pt idx="18109">-3500</cx:pt>
          <cx:pt idx="18110">-750</cx:pt>
          <cx:pt idx="18111">-1250</cx:pt>
          <cx:pt idx="18112">-3000</cx:pt>
          <cx:pt idx="18113">-4250</cx:pt>
          <cx:pt idx="18114">-3500</cx:pt>
          <cx:pt idx="18115">-4250</cx:pt>
          <cx:pt idx="18116">-4250</cx:pt>
          <cx:pt idx="18117">-4250</cx:pt>
          <cx:pt idx="18118">-3500</cx:pt>
          <cx:pt idx="18119">-4250</cx:pt>
          <cx:pt idx="18120">-4250</cx:pt>
          <cx:pt idx="18121">-5000</cx:pt>
          <cx:pt idx="18122">-5750</cx:pt>
          <cx:pt idx="18123">-5000</cx:pt>
          <cx:pt idx="18124">-5000</cx:pt>
          <cx:pt idx="18125">-5000</cx:pt>
          <cx:pt idx="18126">-7750</cx:pt>
          <cx:pt idx="18127">-5750</cx:pt>
          <cx:pt idx="18128">-6750</cx:pt>
          <cx:pt idx="18129">-5000</cx:pt>
          <cx:pt idx="18130">-5750</cx:pt>
          <cx:pt idx="18131">-5750</cx:pt>
          <cx:pt idx="18132">-5000</cx:pt>
          <cx:pt idx="18133">-5750</cx:pt>
          <cx:pt idx="18134">-5750</cx:pt>
          <cx:pt idx="18135">-6750</cx:pt>
          <cx:pt idx="18136">-1250</cx:pt>
          <cx:pt idx="18137">-500</cx:pt>
          <cx:pt idx="18138">-1500</cx:pt>
          <cx:pt idx="18139">-1250</cx:pt>
          <cx:pt idx="18140">-1500</cx:pt>
          <cx:pt idx="18141">-1500</cx:pt>
          <cx:pt idx="18142">-750</cx:pt>
          <cx:pt idx="18143">-1500</cx:pt>
          <cx:pt idx="18144">-1500</cx:pt>
          <cx:pt idx="18145">-1500</cx:pt>
          <cx:pt idx="18146">-5000</cx:pt>
          <cx:pt idx="18147">-5000</cx:pt>
          <cx:pt idx="18148">-5750</cx:pt>
          <cx:pt idx="18149">-2500</cx:pt>
          <cx:pt idx="18150">-2500</cx:pt>
          <cx:pt idx="18151">-2000</cx:pt>
          <cx:pt idx="18152">-2000</cx:pt>
          <cx:pt idx="18153">-2500</cx:pt>
          <cx:pt idx="18154">-1500</cx:pt>
          <cx:pt idx="18155">-2000</cx:pt>
          <cx:pt idx="18156">-2500</cx:pt>
          <cx:pt idx="18157">-2000</cx:pt>
          <cx:pt idx="18158">-2000</cx:pt>
          <cx:pt idx="18159">-2500</cx:pt>
          <cx:pt idx="18160">-3000</cx:pt>
          <cx:pt idx="18161">-3000</cx:pt>
          <cx:pt idx="18162">-3000</cx:pt>
          <cx:pt idx="18163">-3500</cx:pt>
          <cx:pt idx="18164">-250</cx:pt>
          <cx:pt idx="18165">-500</cx:pt>
          <cx:pt idx="18166">0</cx:pt>
          <cx:pt idx="18167">0</cx:pt>
          <cx:pt idx="18168">-1500</cx:pt>
          <cx:pt idx="18169">-1500</cx:pt>
          <cx:pt idx="18170">-1250</cx:pt>
          <cx:pt idx="18171">-750</cx:pt>
          <cx:pt idx="18172">-1250</cx:pt>
          <cx:pt idx="18173">-750</cx:pt>
          <cx:pt idx="18174">-2000</cx:pt>
          <cx:pt idx="18175">-5750</cx:pt>
          <cx:pt idx="18176">-5750</cx:pt>
          <cx:pt idx="18177">-6750</cx:pt>
          <cx:pt idx="18178">-5750</cx:pt>
          <cx:pt idx="18179">-5750</cx:pt>
          <cx:pt idx="18180">-5750</cx:pt>
          <cx:pt idx="18181">-6750</cx:pt>
          <cx:pt idx="18182">-7750</cx:pt>
          <cx:pt idx="18183">-6750</cx:pt>
          <cx:pt idx="18184">-2000</cx:pt>
          <cx:pt idx="18185">-2500</cx:pt>
          <cx:pt idx="18186">-2500</cx:pt>
          <cx:pt idx="18187">-3000</cx:pt>
          <cx:pt idx="18188">-3000</cx:pt>
          <cx:pt idx="18189">-2500</cx:pt>
          <cx:pt idx="18190">-3500</cx:pt>
          <cx:pt idx="18191">-3500</cx:pt>
          <cx:pt idx="18192">-4250</cx:pt>
          <cx:pt idx="18193">-5000</cx:pt>
          <cx:pt idx="18194">-6750</cx:pt>
          <cx:pt idx="18195">-2000</cx:pt>
          <cx:pt idx="18196">-3500</cx:pt>
          <cx:pt idx="18197">-5000</cx:pt>
          <cx:pt idx="18198">-5750</cx:pt>
          <cx:pt idx="18199">-5750</cx:pt>
          <cx:pt idx="18200">-7750</cx:pt>
          <cx:pt idx="18201">-5000</cx:pt>
          <cx:pt idx="18202">-5750</cx:pt>
          <cx:pt idx="18203">-5000</cx:pt>
          <cx:pt idx="18204">-5750</cx:pt>
          <cx:pt idx="18205">-6750</cx:pt>
          <cx:pt idx="18206">-5750</cx:pt>
          <cx:pt idx="18207">-7750</cx:pt>
          <cx:pt idx="18208">-1500</cx:pt>
          <cx:pt idx="18209">-1500</cx:pt>
          <cx:pt idx="18210">-2000</cx:pt>
          <cx:pt idx="18211">-2500</cx:pt>
          <cx:pt idx="18212">-500</cx:pt>
          <cx:pt idx="18213">250</cx:pt>
          <cx:pt idx="18214">-4250</cx:pt>
          <cx:pt idx="18215">-5750</cx:pt>
          <cx:pt idx="18216">-6750</cx:pt>
          <cx:pt idx="18217">-5000</cx:pt>
          <cx:pt idx="18218">-5750</cx:pt>
          <cx:pt idx="18219">-6750</cx:pt>
          <cx:pt idx="18220">-6750</cx:pt>
          <cx:pt idx="18221">-6750</cx:pt>
          <cx:pt idx="18222">-1250</cx:pt>
          <cx:pt idx="18223">-2000</cx:pt>
          <cx:pt idx="18224">-2000</cx:pt>
          <cx:pt idx="18225">-2500</cx:pt>
          <cx:pt idx="18226">-8250</cx:pt>
          <cx:pt idx="18227">-8250</cx:pt>
          <cx:pt idx="18228">-12500</cx:pt>
          <cx:pt idx="18229">-12500</cx:pt>
          <cx:pt idx="18230">-12500</cx:pt>
          <cx:pt idx="18231">-12500</cx:pt>
          <cx:pt idx="18232">-16750</cx:pt>
          <cx:pt idx="18233">-750</cx:pt>
          <cx:pt idx="18234">-1500</cx:pt>
          <cx:pt idx="18235">-250</cx:pt>
          <cx:pt idx="18236">-1500</cx:pt>
          <cx:pt idx="18237">-3000</cx:pt>
          <cx:pt idx="18238">-3000</cx:pt>
          <cx:pt idx="18239">-4250</cx:pt>
          <cx:pt idx="18240">-5750</cx:pt>
          <cx:pt idx="18241">-5000</cx:pt>
          <cx:pt idx="18242">-6750</cx:pt>
          <cx:pt idx="18243">-5750</cx:pt>
          <cx:pt idx="18244">-5000</cx:pt>
          <cx:pt idx="18245">-5000</cx:pt>
          <cx:pt idx="18246">-5750</cx:pt>
          <cx:pt idx="18247">-6750</cx:pt>
          <cx:pt idx="18248">-6250</cx:pt>
          <cx:pt idx="18249">0</cx:pt>
          <cx:pt idx="18250">250</cx:pt>
          <cx:pt idx="18251">-250</cx:pt>
          <cx:pt idx="18252">-250</cx:pt>
          <cx:pt idx="18253">-5000</cx:pt>
          <cx:pt idx="18254">-6750</cx:pt>
          <cx:pt idx="18255">-5750</cx:pt>
          <cx:pt idx="18256">-6750</cx:pt>
          <cx:pt idx="18257">-5000</cx:pt>
          <cx:pt idx="18258">-4250</cx:pt>
          <cx:pt idx="18259">-4250</cx:pt>
          <cx:pt idx="18260">-5000</cx:pt>
          <cx:pt idx="18261">-3000</cx:pt>
          <cx:pt idx="18262">-5000</cx:pt>
          <cx:pt idx="18263">-4250</cx:pt>
          <cx:pt idx="18264">-5000</cx:pt>
          <cx:pt idx="18265">-4250</cx:pt>
          <cx:pt idx="18266">-4250</cx:pt>
          <cx:pt idx="18267">-4250</cx:pt>
          <cx:pt idx="18268">-5000</cx:pt>
          <cx:pt idx="18269">-4250</cx:pt>
          <cx:pt idx="18270">-5000</cx:pt>
          <cx:pt idx="18271">-5250</cx:pt>
          <cx:pt idx="18272">-5000</cx:pt>
          <cx:pt idx="18273">-5750</cx:pt>
          <cx:pt idx="18274">-5750</cx:pt>
          <cx:pt idx="18275">-5000</cx:pt>
          <cx:pt idx="18276">-5750</cx:pt>
          <cx:pt idx="18277">0</cx:pt>
          <cx:pt idx="18278">-500</cx:pt>
          <cx:pt idx="18279">250</cx:pt>
          <cx:pt idx="18280">-250</cx:pt>
          <cx:pt idx="18281">0</cx:pt>
          <cx:pt idx="18282">-250</cx:pt>
          <cx:pt idx="18283">-9500</cx:pt>
          <cx:pt idx="18284">-2000</cx:pt>
          <cx:pt idx="18285">-3000</cx:pt>
          <cx:pt idx="18286">-1500</cx:pt>
          <cx:pt idx="18287">-3000</cx:pt>
          <cx:pt idx="18288">-5000</cx:pt>
          <cx:pt idx="18289">-8250</cx:pt>
          <cx:pt idx="18290">-5000</cx:pt>
          <cx:pt idx="18291">-3500</cx:pt>
          <cx:pt idx="18292">-3000</cx:pt>
          <cx:pt idx="18293">-5000</cx:pt>
          <cx:pt idx="18294">-3500</cx:pt>
          <cx:pt idx="18295">1000</cx:pt>
          <cx:pt idx="18296">1000</cx:pt>
          <cx:pt idx="18297">-2000</cx:pt>
          <cx:pt idx="18298">-4250</cx:pt>
          <cx:pt idx="18299">-1250</cx:pt>
          <cx:pt idx="18300">-3000</cx:pt>
          <cx:pt idx="18301">-5000</cx:pt>
          <cx:pt idx="18302">-4250</cx:pt>
          <cx:pt idx="18303">-2000</cx:pt>
          <cx:pt idx="18304">-2000</cx:pt>
          <cx:pt idx="18305">-2000</cx:pt>
          <cx:pt idx="18306">-2500</cx:pt>
          <cx:pt idx="18307">-2000</cx:pt>
          <cx:pt idx="18308">-2000</cx:pt>
          <cx:pt idx="18309">-3500</cx:pt>
          <cx:pt idx="18310">-3000</cx:pt>
          <cx:pt idx="18311">-3500</cx:pt>
          <cx:pt idx="18312">-3500</cx:pt>
          <cx:pt idx="18313">-3500</cx:pt>
          <cx:pt idx="18314">-3000</cx:pt>
          <cx:pt idx="18315">-4250</cx:pt>
          <cx:pt idx="18316">-5000</cx:pt>
          <cx:pt idx="18317">-3500</cx:pt>
          <cx:pt idx="18318">-4250</cx:pt>
          <cx:pt idx="18319">-4250</cx:pt>
          <cx:pt idx="18320">-5000</cx:pt>
          <cx:pt idx="18321">-5000</cx:pt>
          <cx:pt idx="18322">-5000</cx:pt>
          <cx:pt idx="18323">-5750</cx:pt>
          <cx:pt idx="18324">-5750</cx:pt>
          <cx:pt idx="18325">-5750</cx:pt>
          <cx:pt idx="18326">-5750</cx:pt>
          <cx:pt idx="18327">-4250</cx:pt>
          <cx:pt idx="18328">-4250</cx:pt>
          <cx:pt idx="18329">-4250</cx:pt>
          <cx:pt idx="18330">-3000</cx:pt>
          <cx:pt idx="18331">-4250</cx:pt>
          <cx:pt idx="18332">-4250</cx:pt>
          <cx:pt idx="18333">-5000</cx:pt>
          <cx:pt idx="18334">-5750</cx:pt>
          <cx:pt idx="18335">-5000</cx:pt>
          <cx:pt idx="18336">-5000</cx:pt>
          <cx:pt idx="18337">-5000</cx:pt>
          <cx:pt idx="18338">-7750</cx:pt>
          <cx:pt idx="18339">-2500</cx:pt>
          <cx:pt idx="18340">-2500</cx:pt>
          <cx:pt idx="18341">-3500</cx:pt>
          <cx:pt idx="18342">-750</cx:pt>
          <cx:pt idx="18343">-1250</cx:pt>
          <cx:pt idx="18344">-3000</cx:pt>
          <cx:pt idx="18345">-4250</cx:pt>
          <cx:pt idx="18346">-3500</cx:pt>
          <cx:pt idx="18347">-5000</cx:pt>
          <cx:pt idx="18348">-5750</cx:pt>
          <cx:pt idx="18349">-5750</cx:pt>
          <cx:pt idx="18350">-5750</cx:pt>
          <cx:pt idx="18351">-5750</cx:pt>
          <cx:pt idx="18352">-6750</cx:pt>
          <cx:pt idx="18353">-5750</cx:pt>
          <cx:pt idx="18354">-6750</cx:pt>
          <cx:pt idx="18355">-750</cx:pt>
          <cx:pt idx="18356">-1250</cx:pt>
          <cx:pt idx="18357">-1500</cx:pt>
          <cx:pt idx="18358">-500</cx:pt>
          <cx:pt idx="18359">-750</cx:pt>
          <cx:pt idx="18360">250</cx:pt>
          <cx:pt idx="18361">250</cx:pt>
          <cx:pt idx="18362">1000</cx:pt>
          <cx:pt idx="18363">500</cx:pt>
          <cx:pt idx="18364">-1750</cx:pt>
          <cx:pt idx="18365">1000</cx:pt>
          <cx:pt idx="18366">1000</cx:pt>
          <cx:pt idx="18367">1500</cx:pt>
          <cx:pt idx="18368">-1500</cx:pt>
          <cx:pt idx="18369">-1500</cx:pt>
          <cx:pt idx="18370">-1500</cx:pt>
          <cx:pt idx="18371">3500</cx:pt>
          <cx:pt idx="18372">-2500</cx:pt>
          <cx:pt idx="18373">-4250</cx:pt>
          <cx:pt idx="18374">-4250</cx:pt>
          <cx:pt idx="18375">-4250</cx:pt>
          <cx:pt idx="18376">-4250</cx:pt>
          <cx:pt idx="18377">-3250</cx:pt>
          <cx:pt idx="18378">-2750</cx:pt>
          <cx:pt idx="18379">-3750</cx:pt>
          <cx:pt idx="18380">0</cx:pt>
          <cx:pt idx="18381">500</cx:pt>
          <cx:pt idx="18382">-1250</cx:pt>
          <cx:pt idx="18383">-500</cx:pt>
          <cx:pt idx="18384">-1250</cx:pt>
          <cx:pt idx="18385">-500</cx:pt>
          <cx:pt idx="18386">-1500</cx:pt>
          <cx:pt idx="18387">-2000</cx:pt>
          <cx:pt idx="18388">-1250</cx:pt>
          <cx:pt idx="18389">-1500</cx:pt>
          <cx:pt idx="18390">-1250</cx:pt>
          <cx:pt idx="18391">-500</cx:pt>
          <cx:pt idx="18392">-750</cx:pt>
          <cx:pt idx="18393">-500</cx:pt>
          <cx:pt idx="18394">-2000</cx:pt>
          <cx:pt idx="18395">-5000</cx:pt>
          <cx:pt idx="18396">-5000</cx:pt>
          <cx:pt idx="18397">-4250</cx:pt>
          <cx:pt idx="18398">-2500</cx:pt>
          <cx:pt idx="18399">-4250</cx:pt>
          <cx:pt idx="18400">-4250</cx:pt>
          <cx:pt idx="18401">-2500</cx:pt>
          <cx:pt idx="18402">-2500</cx:pt>
          <cx:pt idx="18403">-3500</cx:pt>
          <cx:pt idx="18404">-750</cx:pt>
          <cx:pt idx="18405">-1250</cx:pt>
          <cx:pt idx="18406">-4250</cx:pt>
          <cx:pt idx="18407">-3500</cx:pt>
          <cx:pt idx="18408">-4250</cx:pt>
          <cx:pt idx="18409">-2500</cx:pt>
          <cx:pt idx="18410">-4250</cx:pt>
          <cx:pt idx="18411">-4250</cx:pt>
          <cx:pt idx="18412">-4250</cx:pt>
          <cx:pt idx="18413">-5000</cx:pt>
          <cx:pt idx="18414">-5000</cx:pt>
          <cx:pt idx="18415">-5000</cx:pt>
          <cx:pt idx="18416">-5000</cx:pt>
          <cx:pt idx="18417">-4500</cx:pt>
          <cx:pt idx="18418">-5750</cx:pt>
          <cx:pt idx="18419">-5000</cx:pt>
          <cx:pt idx="18420">-6500</cx:pt>
          <cx:pt idx="18421">-5000</cx:pt>
          <cx:pt idx="18422">-5000</cx:pt>
          <cx:pt idx="18423">-6500</cx:pt>
          <cx:pt idx="18424">-5000</cx:pt>
          <cx:pt idx="18425">-5000</cx:pt>
          <cx:pt idx="18426">-5750</cx:pt>
          <cx:pt idx="18427">-5750</cx:pt>
          <cx:pt idx="18428">-3000</cx:pt>
          <cx:pt idx="18429">-3500</cx:pt>
          <cx:pt idx="18430">-2000</cx:pt>
          <cx:pt idx="18431">-3000</cx:pt>
          <cx:pt idx="18432">-4250</cx:pt>
          <cx:pt idx="18433">-3500</cx:pt>
          <cx:pt idx="18434">-3500</cx:pt>
          <cx:pt idx="18435">-3500</cx:pt>
          <cx:pt idx="18436">-5000</cx:pt>
          <cx:pt idx="18437">-4250</cx:pt>
          <cx:pt idx="18438">-5000</cx:pt>
          <cx:pt idx="18439">-4250</cx:pt>
          <cx:pt idx="18440">-5000</cx:pt>
          <cx:pt idx="18441">-3500</cx:pt>
          <cx:pt idx="18442">-4250</cx:pt>
          <cx:pt idx="18443">-750</cx:pt>
          <cx:pt idx="18444">-1250</cx:pt>
          <cx:pt idx="18445">-3000</cx:pt>
          <cx:pt idx="18446">-2500</cx:pt>
          <cx:pt idx="18447">-3000</cx:pt>
          <cx:pt idx="18448">-2500</cx:pt>
          <cx:pt idx="18449">-9500</cx:pt>
          <cx:pt idx="18450">-9500</cx:pt>
          <cx:pt idx="18451">-10750</cx:pt>
          <cx:pt idx="18452">-2000</cx:pt>
          <cx:pt idx="18453">-4500</cx:pt>
          <cx:pt idx="18454">-5000</cx:pt>
          <cx:pt idx="18455">-4500</cx:pt>
          <cx:pt idx="18456">-6750</cx:pt>
          <cx:pt idx="18457">-2500</cx:pt>
          <cx:pt idx="18458">-3000</cx:pt>
          <cx:pt idx="18459">-4500</cx:pt>
          <cx:pt idx="18460">-4500</cx:pt>
          <cx:pt idx="18461">-5000</cx:pt>
          <cx:pt idx="18462">-5000</cx:pt>
          <cx:pt idx="18463">-5000</cx:pt>
          <cx:pt idx="18464">-5750</cx:pt>
          <cx:pt idx="18465">-5750</cx:pt>
          <cx:pt idx="18466">-5000</cx:pt>
          <cx:pt idx="18467">-9500</cx:pt>
          <cx:pt idx="18468">-9500</cx:pt>
          <cx:pt idx="18469">-3000</cx:pt>
          <cx:pt idx="18470">-6500</cx:pt>
          <cx:pt idx="18471">-1250</cx:pt>
          <cx:pt idx="18472">-3750</cx:pt>
          <cx:pt idx="18473">-250</cx:pt>
          <cx:pt idx="18474">-3250</cx:pt>
          <cx:pt idx="18475">-2000</cx:pt>
          <cx:pt idx="18476">-1250</cx:pt>
          <cx:pt idx="18477">-3500</cx:pt>
          <cx:pt idx="18478">-3000</cx:pt>
          <cx:pt idx="18479">-5000</cx:pt>
          <cx:pt idx="18480">-3500</cx:pt>
          <cx:pt idx="18481">-4250</cx:pt>
          <cx:pt idx="18482">-3000</cx:pt>
          <cx:pt idx="18483">-5000</cx:pt>
          <cx:pt idx="18484">-4250</cx:pt>
          <cx:pt idx="18485">-3750</cx:pt>
          <cx:pt idx="18486">-3750</cx:pt>
          <cx:pt idx="18487">-3000</cx:pt>
          <cx:pt idx="18488">-1250</cx:pt>
          <cx:pt idx="18489">-500</cx:pt>
          <cx:pt idx="18490">-750</cx:pt>
          <cx:pt idx="18491">0</cx:pt>
          <cx:pt idx="18492">-750</cx:pt>
          <cx:pt idx="18493">250</cx:pt>
          <cx:pt idx="18494">-250</cx:pt>
          <cx:pt idx="18495">-2750</cx:pt>
          <cx:pt idx="18496">-3250</cx:pt>
          <cx:pt idx="18497">-5000</cx:pt>
          <cx:pt idx="18498">-5750</cx:pt>
          <cx:pt idx="18499">-3250</cx:pt>
          <cx:pt idx="18500">-3750</cx:pt>
          <cx:pt idx="18501">-4500</cx:pt>
          <cx:pt idx="18502">-5000</cx:pt>
          <cx:pt idx="18503">-3250</cx:pt>
          <cx:pt idx="18504">-3750</cx:pt>
          <cx:pt idx="18505">-3250</cx:pt>
          <cx:pt idx="18506">-3750</cx:pt>
          <cx:pt idx="18507">-5000</cx:pt>
          <cx:pt idx="18508">-5000</cx:pt>
          <cx:pt idx="18509">-5750</cx:pt>
          <cx:pt idx="18510">-6500</cx:pt>
          <cx:pt idx="18511">-7250</cx:pt>
          <cx:pt idx="18512">-8250</cx:pt>
          <cx:pt idx="18513">-5000</cx:pt>
          <cx:pt idx="18514">-5750</cx:pt>
          <cx:pt idx="18515">-5750</cx:pt>
          <cx:pt idx="18516">-8250</cx:pt>
          <cx:pt idx="18517">-2750</cx:pt>
          <cx:pt idx="18518">-2750</cx:pt>
          <cx:pt idx="18519">-1500</cx:pt>
          <cx:pt idx="18520">-250</cx:pt>
          <cx:pt idx="18521">-1500</cx:pt>
          <cx:pt idx="18522">-3000</cx:pt>
          <cx:pt idx="18523">-5000</cx:pt>
          <cx:pt idx="18524">-4250</cx:pt>
          <cx:pt idx="18525">-5000</cx:pt>
          <cx:pt idx="18526">-4250</cx:pt>
          <cx:pt idx="18527">-750</cx:pt>
          <cx:pt idx="18528">-1500</cx:pt>
          <cx:pt idx="18529">-250</cx:pt>
          <cx:pt idx="18530">-1500</cx:pt>
          <cx:pt idx="18531">-2000</cx:pt>
          <cx:pt idx="18532">-2000</cx:pt>
          <cx:pt idx="18533">-2000</cx:pt>
          <cx:pt idx="18534">-2500</cx:pt>
          <cx:pt idx="18535">-3000</cx:pt>
          <cx:pt idx="18536">-5000</cx:pt>
          <cx:pt idx="18537">-1500</cx:pt>
          <cx:pt idx="18538">-1500</cx:pt>
          <cx:pt idx="18539">-3750</cx:pt>
          <cx:pt idx="18540">-750</cx:pt>
          <cx:pt idx="18541">-3250</cx:pt>
          <cx:pt idx="18542">-1500</cx:pt>
          <cx:pt idx="18543">-3750</cx:pt>
          <cx:pt idx="18544">500</cx:pt>
          <cx:pt idx="18545">-250</cx:pt>
          <cx:pt idx="18546">1000</cx:pt>
          <cx:pt idx="18547">250</cx:pt>
          <cx:pt idx="18548">-4250</cx:pt>
          <cx:pt idx="18549">-4250</cx:pt>
          <cx:pt idx="18550">-5000</cx:pt>
          <cx:pt idx="18551">-3500</cx:pt>
          <cx:pt idx="18552">-4250</cx:pt>
          <cx:pt idx="18553">-3500</cx:pt>
          <cx:pt idx="18554">-5000</cx:pt>
          <cx:pt idx="18555">-2500</cx:pt>
          <cx:pt idx="18556">-3500</cx:pt>
          <cx:pt idx="18557">-2000</cx:pt>
          <cx:pt idx="18558">-3500</cx:pt>
          <cx:pt idx="18559">-1500</cx:pt>
          <cx:pt idx="18560">-500</cx:pt>
          <cx:pt idx="18561">2750</cx:pt>
          <cx:pt idx="18562">-2500</cx:pt>
          <cx:pt idx="18563">-1500</cx:pt>
          <cx:pt idx="18564">-3500</cx:pt>
          <cx:pt idx="18565">-5000</cx:pt>
          <cx:pt idx="18566">-4250</cx:pt>
          <cx:pt idx="18567">-5000</cx:pt>
          <cx:pt idx="18568">-5000</cx:pt>
          <cx:pt idx="18569">-2000</cx:pt>
          <cx:pt idx="18570">-1500</cx:pt>
          <cx:pt idx="18571">-5000</cx:pt>
          <cx:pt idx="18572">-4250</cx:pt>
          <cx:pt idx="18573">-5000</cx:pt>
          <cx:pt idx="18574">-5000</cx:pt>
          <cx:pt idx="18575">-3000</cx:pt>
          <cx:pt idx="18576">0</cx:pt>
          <cx:pt idx="18577">-750</cx:pt>
          <cx:pt idx="18578">0</cx:pt>
          <cx:pt idx="18579">-500</cx:pt>
          <cx:pt idx="18580">-2500</cx:pt>
          <cx:pt idx="18581">-4250</cx:pt>
          <cx:pt idx="18582">-4250</cx:pt>
          <cx:pt idx="18583">-5000</cx:pt>
          <cx:pt idx="18584">-5000</cx:pt>
          <cx:pt idx="18585">-750</cx:pt>
          <cx:pt idx="18586">-1500</cx:pt>
          <cx:pt idx="18587">-750</cx:pt>
          <cx:pt idx="18588">-4250</cx:pt>
          <cx:pt idx="18589">-2000</cx:pt>
          <cx:pt idx="18590">-2500</cx:pt>
          <cx:pt idx="18591">-1250</cx:pt>
          <cx:pt idx="18592">-2000</cx:pt>
          <cx:pt idx="18593">250</cx:pt>
          <cx:pt idx="18594">-500</cx:pt>
          <cx:pt idx="18595">250</cx:pt>
          <cx:pt idx="18596">-5000</cx:pt>
          <cx:pt idx="18597">-2000</cx:pt>
          <cx:pt idx="18598">-2500</cx:pt>
          <cx:pt idx="18599">-2500</cx:pt>
          <cx:pt idx="18600">-3000</cx:pt>
          <cx:pt idx="18601">-2500</cx:pt>
          <cx:pt idx="18602">-2000</cx:pt>
          <cx:pt idx="18603">-4500</cx:pt>
          <cx:pt idx="18604">-2000</cx:pt>
          <cx:pt idx="18605">-5000</cx:pt>
          <cx:pt idx="18606">-1500</cx:pt>
          <cx:pt idx="18607">-4500</cx:pt>
          <cx:pt idx="18608">-750</cx:pt>
          <cx:pt idx="18609">-1500</cx:pt>
          <cx:pt idx="18610">-750</cx:pt>
          <cx:pt idx="18611">-1500</cx:pt>
          <cx:pt idx="18612">-1500</cx:pt>
          <cx:pt idx="18613">-4500</cx:pt>
          <cx:pt idx="18614">-2500</cx:pt>
          <cx:pt idx="18615">-1250</cx:pt>
          <cx:pt idx="18616">-750</cx:pt>
          <cx:pt idx="18617">-750</cx:pt>
          <cx:pt idx="18618">-500</cx:pt>
          <cx:pt idx="18619">-500</cx:pt>
          <cx:pt idx="18620">-5750</cx:pt>
          <cx:pt idx="18621">-5750</cx:pt>
          <cx:pt idx="18622">-5000</cx:pt>
          <cx:pt idx="18623">-5000</cx:pt>
          <cx:pt idx="18624">-5000</cx:pt>
          <cx:pt idx="18625">-3750</cx:pt>
          <cx:pt idx="18626">-5750</cx:pt>
          <cx:pt idx="18627">-5000</cx:pt>
          <cx:pt idx="18628">-1500</cx:pt>
          <cx:pt idx="18629">-10750</cx:pt>
          <cx:pt idx="18630">-3750</cx:pt>
          <cx:pt idx="18631">-2000</cx:pt>
          <cx:pt idx="18632">-1250</cx:pt>
          <cx:pt idx="18633">-2750</cx:pt>
          <cx:pt idx="18634">-3750</cx:pt>
          <cx:pt idx="18635">-2000</cx:pt>
          <cx:pt idx="18636">-1250</cx:pt>
          <cx:pt idx="18637">-2750</cx:pt>
          <cx:pt idx="18638">-3250</cx:pt>
          <cx:pt idx="18639">-3250</cx:pt>
          <cx:pt idx="18640">-2000</cx:pt>
          <cx:pt idx="18641">-4500</cx:pt>
          <cx:pt idx="18642">-4500</cx:pt>
          <cx:pt idx="18643">-1500</cx:pt>
          <cx:pt idx="18644">-3750</cx:pt>
          <cx:pt idx="18645">-3750</cx:pt>
          <cx:pt idx="18646">-2500</cx:pt>
          <cx:pt idx="18647">-4500</cx:pt>
          <cx:pt idx="18648">-1500</cx:pt>
          <cx:pt idx="18649">-3750</cx:pt>
          <cx:pt idx="18650">-750</cx:pt>
          <cx:pt idx="18651">-2000</cx:pt>
          <cx:pt idx="18652">-500</cx:pt>
          <cx:pt idx="18653">-750</cx:pt>
          <cx:pt idx="18654">-2000</cx:pt>
          <cx:pt idx="18655">250</cx:pt>
          <cx:pt idx="18656">0</cx:pt>
          <cx:pt idx="18657">750</cx:pt>
          <cx:pt idx="18658">250</cx:pt>
          <cx:pt idx="18659">250</cx:pt>
          <cx:pt idx="18660">0</cx:pt>
          <cx:pt idx="18661">750</cx:pt>
          <cx:pt idx="18662">250</cx:pt>
          <cx:pt idx="18663">250</cx:pt>
          <cx:pt idx="18664">0</cx:pt>
          <cx:pt idx="18665">250</cx:pt>
          <cx:pt idx="18666">-1500</cx:pt>
          <cx:pt idx="18667">-1500</cx:pt>
          <cx:pt idx="18668">-1250</cx:pt>
          <cx:pt idx="18669">-1500</cx:pt>
          <cx:pt idx="18670">-1500</cx:pt>
          <cx:pt idx="18671">-1500</cx:pt>
          <cx:pt idx="18672">-1500</cx:pt>
          <cx:pt idx="18673">-1500</cx:pt>
          <cx:pt idx="18674">0</cx:pt>
          <cx:pt idx="18675">0</cx:pt>
          <cx:pt idx="18676">750</cx:pt>
          <cx:pt idx="18677">250</cx:pt>
          <cx:pt idx="18678">0</cx:pt>
          <cx:pt idx="18679">0</cx:pt>
          <cx:pt idx="18680">500</cx:pt>
          <cx:pt idx="18681">0</cx:pt>
          <cx:pt idx="18682">-3000</cx:pt>
          <cx:pt idx="18683">-3000</cx:pt>
          <cx:pt idx="18684">-3500</cx:pt>
          <cx:pt idx="18685">-3000</cx:pt>
          <cx:pt idx="18686">500</cx:pt>
          <cx:pt idx="18687">1500</cx:pt>
          <cx:pt idx="18688">-750</cx:pt>
          <cx:pt idx="18689">-1500</cx:pt>
          <cx:pt idx="18690">-500</cx:pt>
          <cx:pt idx="18691">-1500</cx:pt>
          <cx:pt idx="18692">-1250</cx:pt>
          <cx:pt idx="18693">-1500</cx:pt>
          <cx:pt idx="18694">-750</cx:pt>
          <cx:pt idx="18695">-1500</cx:pt>
          <cx:pt idx="18696">-1500</cx:pt>
          <cx:pt idx="18697">-1500</cx:pt>
          <cx:pt idx="18698">-1500</cx:pt>
          <cx:pt idx="18699">-1500</cx:pt>
          <cx:pt idx="18700">-2500</cx:pt>
          <cx:pt idx="18701">-3500</cx:pt>
          <cx:pt idx="18702">-3000</cx:pt>
          <cx:pt idx="18703">-3000</cx:pt>
          <cx:pt idx="18704">-4250</cx:pt>
          <cx:pt idx="18705">-3500</cx:pt>
          <cx:pt idx="18706">-4250</cx:pt>
          <cx:pt idx="18707">-1250</cx:pt>
          <cx:pt idx="18708">-750</cx:pt>
          <cx:pt idx="18709">-2000</cx:pt>
          <cx:pt idx="18710">-500</cx:pt>
          <cx:pt idx="18711">-1500</cx:pt>
          <cx:pt idx="18712">-250</cx:pt>
          <cx:pt idx="18713">-750</cx:pt>
          <cx:pt idx="18714">-2000</cx:pt>
          <cx:pt idx="18715">-500</cx:pt>
          <cx:pt idx="18716">-1500</cx:pt>
          <cx:pt idx="18717">-750</cx:pt>
          <cx:pt idx="18718">-2500</cx:pt>
          <cx:pt idx="18719">0</cx:pt>
          <cx:pt idx="18720">-2500</cx:pt>
          <cx:pt idx="18721">250</cx:pt>
          <cx:pt idx="18722">-2500</cx:pt>
          <cx:pt idx="18723">0</cx:pt>
          <cx:pt idx="18724">500</cx:pt>
          <cx:pt idx="18725">1000</cx:pt>
          <cx:pt idx="18726">1000</cx:pt>
          <cx:pt idx="18727">1250</cx:pt>
          <cx:pt idx="18728">-6750</cx:pt>
          <cx:pt idx="18729">-500</cx:pt>
          <cx:pt idx="18730">-750</cx:pt>
          <cx:pt idx="18731">-750</cx:pt>
          <cx:pt idx="18732">-1500</cx:pt>
          <cx:pt idx="18733">-1500</cx:pt>
          <cx:pt idx="18734">2250</cx:pt>
          <cx:pt idx="18735">-750</cx:pt>
          <cx:pt idx="18736">-750</cx:pt>
          <cx:pt idx="18737">-1250</cx:pt>
          <cx:pt idx="18738">-1500</cx:pt>
          <cx:pt idx="18739">-2500</cx:pt>
          <cx:pt idx="18740">-2000</cx:pt>
          <cx:pt idx="18741">-3000</cx:pt>
          <cx:pt idx="18742">-3500</cx:pt>
          <cx:pt idx="18743">-1500</cx:pt>
          <cx:pt idx="18744">-2500</cx:pt>
          <cx:pt idx="18745">-3000</cx:pt>
          <cx:pt idx="18746">-4250</cx:pt>
          <cx:pt idx="18747">-3500</cx:pt>
          <cx:pt idx="18748">-4250</cx:pt>
          <cx:pt idx="18749">-4250</cx:pt>
          <cx:pt idx="18750">-5000</cx:pt>
          <cx:pt idx="18751">-4250</cx:pt>
          <cx:pt idx="18752">-5000</cx:pt>
          <cx:pt idx="18753">-5750</cx:pt>
          <cx:pt idx="18754">-5000</cx:pt>
          <cx:pt idx="18755">-1250</cx:pt>
          <cx:pt idx="18756">-500</cx:pt>
          <cx:pt idx="18757">-5000</cx:pt>
          <cx:pt idx="18758">-5750</cx:pt>
          <cx:pt idx="18759">-2750</cx:pt>
          <cx:pt idx="18760">1000</cx:pt>
          <cx:pt idx="18761">-1250</cx:pt>
          <cx:pt idx="18762">-2000</cx:pt>
          <cx:pt idx="18763">1750</cx:pt>
          <cx:pt idx="18764">-500</cx:pt>
          <cx:pt idx="18765">-2750</cx:pt>
          <cx:pt idx="18766">-1250</cx:pt>
          <cx:pt idx="18767">-2000</cx:pt>
          <cx:pt idx="18768">-500</cx:pt>
          <cx:pt idx="18769">-1500</cx:pt>
          <cx:pt idx="18770">-2750</cx:pt>
          <cx:pt idx="18771">1000</cx:pt>
          <cx:pt idx="18772">-1250</cx:pt>
          <cx:pt idx="18773">-2500</cx:pt>
          <cx:pt idx="18774">-2000</cx:pt>
          <cx:pt idx="18775">1750</cx:pt>
          <cx:pt idx="18776">-500</cx:pt>
          <cx:pt idx="18777">-2000</cx:pt>
          <cx:pt idx="18778">-2750</cx:pt>
          <cx:pt idx="18779">1000</cx:pt>
          <cx:pt idx="18780">-1250</cx:pt>
          <cx:pt idx="18781">-2000</cx:pt>
          <cx:pt idx="18782">1750</cx:pt>
          <cx:pt idx="18783">-500</cx:pt>
          <cx:pt idx="18784">-3250</cx:pt>
          <cx:pt idx="18785">-4500</cx:pt>
          <cx:pt idx="18786">-2000</cx:pt>
          <cx:pt idx="18787">-3250</cx:pt>
          <cx:pt idx="18788">-5000</cx:pt>
          <cx:pt idx="18789">-3250</cx:pt>
          <cx:pt idx="18790">-4500</cx:pt>
          <cx:pt idx="18791">-2000</cx:pt>
          <cx:pt idx="18792">-3250</cx:pt>
          <cx:pt idx="18793">-5000</cx:pt>
          <cx:pt idx="18794">-4500</cx:pt>
          <cx:pt idx="18795">-4500</cx:pt>
          <cx:pt idx="18796">-3750</cx:pt>
          <cx:pt idx="18797">-3750</cx:pt>
          <cx:pt idx="18798">-3750</cx:pt>
          <cx:pt idx="18799">-3250</cx:pt>
          <cx:pt idx="18800">-3250</cx:pt>
          <cx:pt idx="18801">-3750</cx:pt>
          <cx:pt idx="18802">-3750</cx:pt>
          <cx:pt idx="18803">-3250</cx:pt>
          <cx:pt idx="18804">-3250</cx:pt>
          <cx:pt idx="18805">-2750</cx:pt>
          <cx:pt idx="18806">-4500</cx:pt>
          <cx:pt idx="18807">-5000</cx:pt>
          <cx:pt idx="18808">-4500</cx:pt>
          <cx:pt idx="18809">-3250</cx:pt>
          <cx:pt idx="18810">-4500</cx:pt>
          <cx:pt idx="18811">-5000</cx:pt>
          <cx:pt idx="18812">-3750</cx:pt>
          <cx:pt idx="18813">-3750</cx:pt>
          <cx:pt idx="18814">-3250</cx:pt>
          <cx:pt idx="18815">-3250</cx:pt>
          <cx:pt idx="18816">-2750</cx:pt>
          <cx:pt idx="18817">-3750</cx:pt>
          <cx:pt idx="18818">-3750</cx:pt>
          <cx:pt idx="18819">-5000</cx:pt>
          <cx:pt idx="18820">-750</cx:pt>
          <cx:pt idx="18821">-500</cx:pt>
          <cx:pt idx="18822">-2000</cx:pt>
          <cx:pt idx="18823">-5750</cx:pt>
          <cx:pt idx="18824">-5000</cx:pt>
          <cx:pt idx="18825">-5000</cx:pt>
          <cx:pt idx="18826">-3250</cx:pt>
          <cx:pt idx="18827">-4500</cx:pt>
          <cx:pt idx="18828">-2500</cx:pt>
          <cx:pt idx="18829">-3750</cx:pt>
          <cx:pt idx="18830">-5000</cx:pt>
          <cx:pt idx="18831">-2750</cx:pt>
          <cx:pt idx="18832">-4500</cx:pt>
          <cx:pt idx="18833">-3750</cx:pt>
          <cx:pt idx="18834">-5000</cx:pt>
          <cx:pt idx="18835">-2750</cx:pt>
          <cx:pt idx="18836">-4500</cx:pt>
          <cx:pt idx="18837">-5000</cx:pt>
          <cx:pt idx="18838">-5000</cx:pt>
          <cx:pt idx="18839">-5000</cx:pt>
          <cx:pt idx="18840">-5000</cx:pt>
          <cx:pt idx="18841">-5000</cx:pt>
          <cx:pt idx="18842">-5000</cx:pt>
          <cx:pt idx="18843">-5000</cx:pt>
          <cx:pt idx="18844">-5000</cx:pt>
          <cx:pt idx="18845">-6500</cx:pt>
          <cx:pt idx="18846">-6500</cx:pt>
          <cx:pt idx="18847">-5000</cx:pt>
          <cx:pt idx="18848">-5000</cx:pt>
          <cx:pt idx="18849">-5000</cx:pt>
          <cx:pt idx="18850">-5000</cx:pt>
          <cx:pt idx="18851">-7250</cx:pt>
          <cx:pt idx="18852">-2500</cx:pt>
          <cx:pt idx="18853">-3250</cx:pt>
          <cx:pt idx="18854">-3250</cx:pt>
          <cx:pt idx="18855">-2750</cx:pt>
          <cx:pt idx="18856">-3250</cx:pt>
          <cx:pt idx="18857">-10750</cx:pt>
          <cx:pt idx="18858">-10750</cx:pt>
          <cx:pt idx="18859">-10750</cx:pt>
          <cx:pt idx="18860">-10750</cx:pt>
          <cx:pt idx="18861">-10750</cx:pt>
          <cx:pt idx="18862">-3750</cx:pt>
          <cx:pt idx="18863">-3250</cx:pt>
          <cx:pt idx="18864">-4500</cx:pt>
          <cx:pt idx="18865">-3750</cx:pt>
          <cx:pt idx="18866">-3750</cx:pt>
          <cx:pt idx="18867">-3250</cx:pt>
          <cx:pt idx="18868">-3750</cx:pt>
          <cx:pt idx="18869">-3250</cx:pt>
          <cx:pt idx="18870">-4500</cx:pt>
          <cx:pt idx="18871">-3750</cx:pt>
          <cx:pt idx="18872">-4500</cx:pt>
          <cx:pt idx="18873">-3750</cx:pt>
          <cx:pt idx="18874">-3750</cx:pt>
          <cx:pt idx="18875">-3250</cx:pt>
          <cx:pt idx="18876">-4500</cx:pt>
          <cx:pt idx="18877">-3750</cx:pt>
          <cx:pt idx="18878">-3750</cx:pt>
          <cx:pt idx="18879">-3250</cx:pt>
          <cx:pt idx="18880">-5000</cx:pt>
          <cx:pt idx="18881">-3750</cx:pt>
          <cx:pt idx="18882">-3750</cx:pt>
          <cx:pt idx="18883">-3250</cx:pt>
          <cx:pt idx="18884">-4500</cx:pt>
          <cx:pt idx="18885">-3750</cx:pt>
          <cx:pt idx="18886">-4500</cx:pt>
          <cx:pt idx="18887">-3250</cx:pt>
          <cx:pt idx="18888">-6500</cx:pt>
          <cx:pt idx="18889">-5000</cx:pt>
          <cx:pt idx="18890">-6500</cx:pt>
          <cx:pt idx="18891">-6500</cx:pt>
          <cx:pt idx="18892">-6500</cx:pt>
          <cx:pt idx="18893">-5000</cx:pt>
          <cx:pt idx="18894">-5000</cx:pt>
          <cx:pt idx="18895">-8250</cx:pt>
          <cx:pt idx="18896">-5000</cx:pt>
          <cx:pt idx="18897">-5000</cx:pt>
          <cx:pt idx="18898">-5750</cx:pt>
          <cx:pt idx="18899">-5750</cx:pt>
          <cx:pt idx="18900">-7250</cx:pt>
          <cx:pt idx="18901">-6500</cx:pt>
          <cx:pt idx="18902">-6500</cx:pt>
          <cx:pt idx="18903">-8250</cx:pt>
          <cx:pt idx="18904">-6500</cx:pt>
          <cx:pt idx="18905">-6500</cx:pt>
          <cx:pt idx="18906">-3750</cx:pt>
          <cx:pt idx="18907">-3250</cx:pt>
          <cx:pt idx="18908">-4500</cx:pt>
          <cx:pt idx="18909">-3750</cx:pt>
          <cx:pt idx="18910">-3750</cx:pt>
          <cx:pt idx="18911">-3250</cx:pt>
          <cx:pt idx="18912">-7250</cx:pt>
          <cx:pt idx="18913">-1500</cx:pt>
          <cx:pt idx="18914">-2000</cx:pt>
          <cx:pt idx="18915">-2000</cx:pt>
          <cx:pt idx="18916">-3750</cx:pt>
          <cx:pt idx="18917">-1500</cx:pt>
          <cx:pt idx="18918">-3750</cx:pt>
          <cx:pt idx="18919">-3000</cx:pt>
          <cx:pt idx="18920">-5000</cx:pt>
          <cx:pt idx="18921">-5000</cx:pt>
          <cx:pt idx="18922">-5000</cx:pt>
          <cx:pt idx="18923">-3500</cx:pt>
          <cx:pt idx="18924">-3500</cx:pt>
          <cx:pt idx="18925">-5000</cx:pt>
          <cx:pt idx="18926">-5000</cx:pt>
          <cx:pt idx="18927">-3500</cx:pt>
          <cx:pt idx="18928">-4250</cx:pt>
          <cx:pt idx="18929">-5000</cx:pt>
          <cx:pt idx="18930">-5750</cx:pt>
          <cx:pt idx="18931">-1500</cx:pt>
          <cx:pt idx="18932">-4500</cx:pt>
          <cx:pt idx="18933">-1500</cx:pt>
          <cx:pt idx="18934">-3750</cx:pt>
          <cx:pt idx="18935">-750</cx:pt>
          <cx:pt idx="18936">-500</cx:pt>
          <cx:pt idx="18937">-1500</cx:pt>
          <cx:pt idx="18938">-500</cx:pt>
          <cx:pt idx="18939">-750</cx:pt>
          <cx:pt idx="18940">-750</cx:pt>
          <cx:pt idx="18941">-4500</cx:pt>
          <cx:pt idx="18942">-3750</cx:pt>
          <cx:pt idx="18943">-5750</cx:pt>
          <cx:pt idx="18944">-5750</cx:pt>
          <cx:pt idx="18945">-6750</cx:pt>
          <cx:pt idx="18946">-1250</cx:pt>
          <cx:pt idx="18947">-1500</cx:pt>
          <cx:pt idx="18948">-2000</cx:pt>
          <cx:pt idx="18949">-1500</cx:pt>
          <cx:pt idx="18950">-1500</cx:pt>
          <cx:pt idx="18951">500</cx:pt>
          <cx:pt idx="18952">-1250</cx:pt>
          <cx:pt idx="18953">-1500</cx:pt>
          <cx:pt idx="18954">250</cx:pt>
          <cx:pt idx="18955">1000</cx:pt>
          <cx:pt idx="18956">1000</cx:pt>
          <cx:pt idx="18957">-3500</cx:pt>
          <cx:pt idx="18958">-4250</cx:pt>
          <cx:pt idx="18959">-2500</cx:pt>
          <cx:pt idx="18960">-1250</cx:pt>
          <cx:pt idx="18961">-5000</cx:pt>
          <cx:pt idx="18962">-5750</cx:pt>
          <cx:pt idx="18963">-3500</cx:pt>
          <cx:pt idx="18964">-4250</cx:pt>
          <cx:pt idx="18965">-5000</cx:pt>
          <cx:pt idx="18966">-4250</cx:pt>
          <cx:pt idx="18967">-4250</cx:pt>
          <cx:pt idx="18968">-5000</cx:pt>
          <cx:pt idx="18969">-5750</cx:pt>
          <cx:pt idx="18970">-5750</cx:pt>
          <cx:pt idx="18971">-5750</cx:pt>
          <cx:pt idx="18972">-5750</cx:pt>
          <cx:pt idx="18973">-5750</cx:pt>
          <cx:pt idx="18974">-6750</cx:pt>
          <cx:pt idx="18975">-5000</cx:pt>
          <cx:pt idx="18976">-5750</cx:pt>
          <cx:pt idx="18977">-5750</cx:pt>
          <cx:pt idx="18978">-5750</cx:pt>
          <cx:pt idx="18979">-1250</cx:pt>
          <cx:pt idx="18980">-1500</cx:pt>
          <cx:pt idx="18981">-1250</cx:pt>
          <cx:pt idx="18982">-1500</cx:pt>
          <cx:pt idx="18983">-1500</cx:pt>
          <cx:pt idx="18984">-1500</cx:pt>
          <cx:pt idx="18985">-1500</cx:pt>
          <cx:pt idx="18986">-1500</cx:pt>
          <cx:pt idx="18987">-3000</cx:pt>
          <cx:pt idx="18988">-3500</cx:pt>
          <cx:pt idx="18989">-3500</cx:pt>
          <cx:pt idx="18990">-1500</cx:pt>
          <cx:pt idx="18991">-1500</cx:pt>
          <cx:pt idx="18992">-5000</cx:pt>
          <cx:pt idx="18993">-5000</cx:pt>
          <cx:pt idx="18994">-5750</cx:pt>
          <cx:pt idx="18995">-2000</cx:pt>
          <cx:pt idx="18996">-2500</cx:pt>
          <cx:pt idx="18997">-2000</cx:pt>
          <cx:pt idx="18998">-2000</cx:pt>
          <cx:pt idx="18999">-2500</cx:pt>
          <cx:pt idx="19000">-2000</cx:pt>
          <cx:pt idx="19001">-2000</cx:pt>
          <cx:pt idx="19002">-2000</cx:pt>
          <cx:pt idx="19003">-1500</cx:pt>
          <cx:pt idx="19004">-2000</cx:pt>
          <cx:pt idx="19005">-750</cx:pt>
          <cx:pt idx="19006">-1500</cx:pt>
          <cx:pt idx="19007">-1500</cx:pt>
          <cx:pt idx="19008">-1500</cx:pt>
          <cx:pt idx="19009">-2000</cx:pt>
          <cx:pt idx="19010">-1500</cx:pt>
          <cx:pt idx="19011">-2000</cx:pt>
          <cx:pt idx="19012">-2500</cx:pt>
          <cx:pt idx="19013">-3000</cx:pt>
          <cx:pt idx="19014">-3000</cx:pt>
          <cx:pt idx="19015">-3000</cx:pt>
          <cx:pt idx="19016">-3500</cx:pt>
          <cx:pt idx="19017">-250</cx:pt>
          <cx:pt idx="19018">-750</cx:pt>
          <cx:pt idx="19019">0</cx:pt>
          <cx:pt idx="19020">-250</cx:pt>
          <cx:pt idx="19021">-2000</cx:pt>
          <cx:pt idx="19022">-1500</cx:pt>
          <cx:pt idx="19023">-1250</cx:pt>
          <cx:pt idx="19024">-750</cx:pt>
          <cx:pt idx="19025">-1250</cx:pt>
          <cx:pt idx="19026">-750</cx:pt>
          <cx:pt idx="19027">-3000</cx:pt>
          <cx:pt idx="19028">-2500</cx:pt>
          <cx:pt idx="19029">-3000</cx:pt>
          <cx:pt idx="19030">-3000</cx:pt>
          <cx:pt idx="19031">-3000</cx:pt>
          <cx:pt idx="19032">-3500</cx:pt>
          <cx:pt idx="19033">-3000</cx:pt>
          <cx:pt idx="19034">-4250</cx:pt>
          <cx:pt idx="19035">-5750</cx:pt>
          <cx:pt idx="19036">-6750</cx:pt>
          <cx:pt idx="19037">-2000</cx:pt>
          <cx:pt idx="19038">-4250</cx:pt>
          <cx:pt idx="19039">-5000</cx:pt>
          <cx:pt idx="19040">-5750</cx:pt>
          <cx:pt idx="19041">-5750</cx:pt>
          <cx:pt idx="19042">-6750</cx:pt>
          <cx:pt idx="19043">-5000</cx:pt>
          <cx:pt idx="19044">-5000</cx:pt>
          <cx:pt idx="19045">-5750</cx:pt>
          <cx:pt idx="19046">-6750</cx:pt>
          <cx:pt idx="19047">-6750</cx:pt>
          <cx:pt idx="19048">-6750</cx:pt>
          <cx:pt idx="19049">-1500</cx:pt>
          <cx:pt idx="19050">-2500</cx:pt>
          <cx:pt idx="19051">-2500</cx:pt>
          <cx:pt idx="19052">-2000</cx:pt>
          <cx:pt idx="19053">-500</cx:pt>
          <cx:pt idx="19054">0</cx:pt>
          <cx:pt idx="19055">-4250</cx:pt>
          <cx:pt idx="19056">-5750</cx:pt>
          <cx:pt idx="19057">-6750</cx:pt>
          <cx:pt idx="19058">-5000</cx:pt>
          <cx:pt idx="19059">-5750</cx:pt>
          <cx:pt idx="19060">-6750</cx:pt>
          <cx:pt idx="19061">-6750</cx:pt>
          <cx:pt idx="19062">-6750</cx:pt>
          <cx:pt idx="19063">-5750</cx:pt>
          <cx:pt idx="19064">-5750</cx:pt>
          <cx:pt idx="19065">-6750</cx:pt>
          <cx:pt idx="19066">-5750</cx:pt>
          <cx:pt idx="19067">-5750</cx:pt>
          <cx:pt idx="19068">-6750</cx:pt>
          <cx:pt idx="19069">-6250</cx:pt>
          <cx:pt idx="19070">-5750</cx:pt>
          <cx:pt idx="19071">-5750</cx:pt>
          <cx:pt idx="19072">-7750</cx:pt>
          <cx:pt idx="19073">-6750</cx:pt>
          <cx:pt idx="19074">-6250</cx:pt>
          <cx:pt idx="19075">-2000</cx:pt>
          <cx:pt idx="19076">-1500</cx:pt>
          <cx:pt idx="19077">-2000</cx:pt>
          <cx:pt idx="19078">-750</cx:pt>
          <cx:pt idx="19079">-1500</cx:pt>
          <cx:pt idx="19080">-1500</cx:pt>
          <cx:pt idx="19081">-1500</cx:pt>
          <cx:pt idx="19082">-2000</cx:pt>
          <cx:pt idx="19083">-9500</cx:pt>
          <cx:pt idx="19084">-9500</cx:pt>
          <cx:pt idx="19085">-12500</cx:pt>
          <cx:pt idx="19086">-12500</cx:pt>
          <cx:pt idx="19087">-12500</cx:pt>
          <cx:pt idx="19088">-12500</cx:pt>
          <cx:pt idx="19089">-16750</cx:pt>
          <cx:pt idx="19090">-3000</cx:pt>
          <cx:pt idx="19091">-3000</cx:pt>
          <cx:pt idx="19092">-3500</cx:pt>
          <cx:pt idx="19093">-5750</cx:pt>
          <cx:pt idx="19094">-5000</cx:pt>
          <cx:pt idx="19095">-6750</cx:pt>
          <cx:pt idx="19096">-5750</cx:pt>
          <cx:pt idx="19097">-4250</cx:pt>
          <cx:pt idx="19098">-5000</cx:pt>
          <cx:pt idx="19099">-6250</cx:pt>
          <cx:pt idx="19100">-5750</cx:pt>
          <cx:pt idx="19101">-5750</cx:pt>
          <cx:pt idx="19102">-3000</cx:pt>
          <cx:pt idx="19103">-750</cx:pt>
          <cx:pt idx="19104">-3000</cx:pt>
          <cx:pt idx="19105">-1500</cx:pt>
          <cx:pt idx="19106">0</cx:pt>
          <cx:pt idx="19107">-250</cx:pt>
          <cx:pt idx="19108">0</cx:pt>
          <cx:pt idx="19109">-4250</cx:pt>
          <cx:pt idx="19110">-5750</cx:pt>
          <cx:pt idx="19111">-5750</cx:pt>
          <cx:pt idx="19112">-6750</cx:pt>
          <cx:pt idx="19113">-5000</cx:pt>
          <cx:pt idx="19114">-3500</cx:pt>
          <cx:pt idx="19115">-5000</cx:pt>
          <cx:pt idx="19116">-5000</cx:pt>
          <cx:pt idx="19117">-3500</cx:pt>
          <cx:pt idx="19118">-3000</cx:pt>
          <cx:pt idx="19119">-3500</cx:pt>
          <cx:pt idx="19120">-5000</cx:pt>
          <cx:pt idx="19121">-4250</cx:pt>
          <cx:pt idx="19122">-5000</cx:pt>
          <cx:pt idx="19123">-4250</cx:pt>
          <cx:pt idx="19124">-3500</cx:pt>
          <cx:pt idx="19125">-5000</cx:pt>
          <cx:pt idx="19126">-4250</cx:pt>
          <cx:pt idx="19127">-3500</cx:pt>
          <cx:pt idx="19128">-3500</cx:pt>
          <cx:pt idx="19129">-5000</cx:pt>
          <cx:pt idx="19130">-5000</cx:pt>
          <cx:pt idx="19131">-1750</cx:pt>
          <cx:pt idx="19132">-5250</cx:pt>
          <cx:pt idx="19133">-9250</cx:pt>
          <cx:pt idx="19134">-7750</cx:pt>
          <cx:pt idx="19135">-9250</cx:pt>
          <cx:pt idx="19136">-7750</cx:pt>
          <cx:pt idx="19137">-4250</cx:pt>
          <cx:pt idx="19138">-4250</cx:pt>
          <cx:pt idx="19139">-5000</cx:pt>
          <cx:pt idx="19140">-9500</cx:pt>
          <cx:pt idx="19141">-4250</cx:pt>
          <cx:pt idx="19142">-5000</cx:pt>
          <cx:pt idx="19143">-5000</cx:pt>
          <cx:pt idx="19144">-5000</cx:pt>
          <cx:pt idx="19145">-5750</cx:pt>
          <cx:pt idx="19146">-5000</cx:pt>
          <cx:pt idx="19147">-5750</cx:pt>
          <cx:pt idx="19148">-250</cx:pt>
          <cx:pt idx="19149">-500</cx:pt>
          <cx:pt idx="19150">500</cx:pt>
          <cx:pt idx="19151">-250</cx:pt>
          <cx:pt idx="19152">-250</cx:pt>
          <cx:pt idx="19153">-500</cx:pt>
          <cx:pt idx="19154">500</cx:pt>
          <cx:pt idx="19155">-250</cx:pt>
          <cx:pt idx="19156">-2000</cx:pt>
          <cx:pt idx="19157">-3000</cx:pt>
          <cx:pt idx="19158">-2000</cx:pt>
          <cx:pt idx="19159">-3000</cx:pt>
          <cx:pt idx="19160">-5000</cx:pt>
          <cx:pt idx="19161">-3500</cx:pt>
          <cx:pt idx="19162">1000</cx:pt>
          <cx:pt idx="19163">-2500</cx:pt>
          <cx:pt idx="19164">-2000</cx:pt>
          <cx:pt idx="19165">-3500</cx:pt>
          <cx:pt idx="19166">-3500</cx:pt>
          <cx:pt idx="19167">-750</cx:pt>
          <cx:pt idx="19168">-1500</cx:pt>
          <cx:pt idx="19169">-3500</cx:pt>
          <cx:pt idx="19170">-3000</cx:pt>
          <cx:pt idx="19171">-5000</cx:pt>
          <cx:pt idx="19172">-5000</cx:pt>
          <cx:pt idx="19173">-4250</cx:pt>
          <cx:pt idx="19174">-4250</cx:pt>
          <cx:pt idx="19175">-2000</cx:pt>
          <cx:pt idx="19176">-2500</cx:pt>
          <cx:pt idx="19177">-2500</cx:pt>
          <cx:pt idx="19178">-2500</cx:pt>
          <cx:pt idx="19179">-2500</cx:pt>
          <cx:pt idx="19180">-2500</cx:pt>
          <cx:pt idx="19181">1750</cx:pt>
          <cx:pt idx="19182">-3000</cx:pt>
          <cx:pt idx="19183">-3000</cx:pt>
          <cx:pt idx="19184">-3500</cx:pt>
          <cx:pt idx="19185">-4250</cx:pt>
          <cx:pt idx="19186">-5000</cx:pt>
          <cx:pt idx="19187">-5750</cx:pt>
          <cx:pt idx="19188">-3500</cx:pt>
          <cx:pt idx="19189">-3500</cx:pt>
          <cx:pt idx="19190">-5000</cx:pt>
          <cx:pt idx="19191">-5000</cx:pt>
          <cx:pt idx="19192">-5750</cx:pt>
          <cx:pt idx="19193">-5750</cx:pt>
          <cx:pt idx="19194">-6750</cx:pt>
          <cx:pt idx="19195">-5000</cx:pt>
          <cx:pt idx="19196">-5000</cx:pt>
          <cx:pt idx="19197">-5750</cx:pt>
          <cx:pt idx="19198">-3500</cx:pt>
          <cx:pt idx="19199">-4250</cx:pt>
          <cx:pt idx="19200">-5000</cx:pt>
          <cx:pt idx="19201">-4250</cx:pt>
          <cx:pt idx="19202">-4250</cx:pt>
          <cx:pt idx="19203">-5000</cx:pt>
          <cx:pt idx="19204">-5750</cx:pt>
          <cx:pt idx="19205">-5750</cx:pt>
          <cx:pt idx="19206">-9250</cx:pt>
          <cx:pt idx="19207">-5750</cx:pt>
          <cx:pt idx="19208">-5750</cx:pt>
          <cx:pt idx="19209">-3500</cx:pt>
          <cx:pt idx="19210">-4250</cx:pt>
          <cx:pt idx="19211">-2500</cx:pt>
          <cx:pt idx="19212">-1250</cx:pt>
          <cx:pt idx="19213">-5000</cx:pt>
          <cx:pt idx="19214">-5750</cx:pt>
          <cx:pt idx="19215">-5000</cx:pt>
          <cx:pt idx="19216">-5750</cx:pt>
          <cx:pt idx="19217">-5750</cx:pt>
          <cx:pt idx="19218">-6750</cx:pt>
          <cx:pt idx="19219">-7750</cx:pt>
          <cx:pt idx="19220">-5750</cx:pt>
          <cx:pt idx="19221">-6750</cx:pt>
          <cx:pt idx="19222">-7750</cx:pt>
          <cx:pt idx="19223">-750</cx:pt>
          <cx:pt idx="19224">-750</cx:pt>
          <cx:pt idx="19225">-1500</cx:pt>
          <cx:pt idx="19226">-250</cx:pt>
          <cx:pt idx="19227">-500</cx:pt>
          <cx:pt idx="19228">750</cx:pt>
          <cx:pt idx="19229">750</cx:pt>
          <cx:pt idx="19230">1000</cx:pt>
          <cx:pt idx="19231">1000</cx:pt>
          <cx:pt idx="19232">1250</cx:pt>
          <cx:pt idx="19233">1250</cx:pt>
          <cx:pt idx="19234">1500</cx:pt>
          <cx:pt idx="19235">-1500</cx:pt>
          <cx:pt idx="19236">-1500</cx:pt>
          <cx:pt idx="19237">-1500</cx:pt>
          <cx:pt idx="19238">3000</cx:pt>
          <cx:pt idx="19239">3000</cx:pt>
          <cx:pt idx="19240">3500</cx:pt>
          <cx:pt idx="19241">-3000</cx:pt>
          <cx:pt idx="19242">-3500</cx:pt>
          <cx:pt idx="19243">-3500</cx:pt>
          <cx:pt idx="19244">-4250</cx:pt>
          <cx:pt idx="19245">-3500</cx:pt>
          <cx:pt idx="19246">-3250</cx:pt>
          <cx:pt idx="19247">-2750</cx:pt>
          <cx:pt idx="19248">-3750</cx:pt>
          <cx:pt idx="19249">-250</cx:pt>
          <cx:pt idx="19250">-250</cx:pt>
          <cx:pt idx="19251">500</cx:pt>
          <cx:pt idx="19252">250</cx:pt>
          <cx:pt idx="19253">-250</cx:pt>
          <cx:pt idx="19254">-250</cx:pt>
          <cx:pt idx="19255">-2000</cx:pt>
          <cx:pt idx="19256">-2000</cx:pt>
          <cx:pt idx="19257">-1500</cx:pt>
          <cx:pt idx="19258">-3000</cx:pt>
          <cx:pt idx="19259">-1500</cx:pt>
          <cx:pt idx="19260">-2000</cx:pt>
          <cx:pt idx="19261">-1250</cx:pt>
          <cx:pt idx="19262">-1500</cx:pt>
          <cx:pt idx="19263">-1250</cx:pt>
          <cx:pt idx="19264">-500</cx:pt>
          <cx:pt idx="19265">-2000</cx:pt>
          <cx:pt idx="19266">-750</cx:pt>
          <cx:pt idx="19267">-500</cx:pt>
          <cx:pt idx="19268">-2000</cx:pt>
          <cx:pt idx="19269">-5000</cx:pt>
          <cx:pt idx="19270">-5000</cx:pt>
          <cx:pt idx="19271">-5000</cx:pt>
          <cx:pt idx="19272">-3500</cx:pt>
          <cx:pt idx="19273">-2500</cx:pt>
          <cx:pt idx="19274">-1250</cx:pt>
          <cx:pt idx="19275">-5750</cx:pt>
          <cx:pt idx="19276">-3500</cx:pt>
          <cx:pt idx="19277">-3500</cx:pt>
          <cx:pt idx="19278">-3000</cx:pt>
          <cx:pt idx="19279">-3500</cx:pt>
          <cx:pt idx="19280">-4250</cx:pt>
          <cx:pt idx="19281">-3500</cx:pt>
          <cx:pt idx="19282">-3500</cx:pt>
          <cx:pt idx="19283">-4250</cx:pt>
          <cx:pt idx="19284">-3000</cx:pt>
          <cx:pt idx="19285">-4250</cx:pt>
          <cx:pt idx="19286">-4250</cx:pt>
          <cx:pt idx="19287">-5000</cx:pt>
          <cx:pt idx="19288">-5000</cx:pt>
          <cx:pt idx="19289">-5000</cx:pt>
          <cx:pt idx="19290">-5000</cx:pt>
          <cx:pt idx="19291">-5000</cx:pt>
          <cx:pt idx="19292">-5000</cx:pt>
          <cx:pt idx="19293">-5000</cx:pt>
          <cx:pt idx="19294">-6500</cx:pt>
          <cx:pt idx="19295">-5000</cx:pt>
          <cx:pt idx="19296">-5000</cx:pt>
          <cx:pt idx="19297">-6500</cx:pt>
          <cx:pt idx="19298">-5000</cx:pt>
          <cx:pt idx="19299">-5000</cx:pt>
          <cx:pt idx="19300">-5750</cx:pt>
          <cx:pt idx="19301">-5750</cx:pt>
          <cx:pt idx="19302">-4250</cx:pt>
          <cx:pt idx="19303">-3000</cx:pt>
          <cx:pt idx="19304">-5000</cx:pt>
          <cx:pt idx="19305">-3500</cx:pt>
          <cx:pt idx="19306">-4250</cx:pt>
          <cx:pt idx="19307">-5000</cx:pt>
          <cx:pt idx="19308">-4250</cx:pt>
          <cx:pt idx="19309">-5000</cx:pt>
          <cx:pt idx="19310">-5000</cx:pt>
          <cx:pt idx="19311">-5000</cx:pt>
          <cx:pt idx="19312">-3500</cx:pt>
          <cx:pt idx="19313">-5000</cx:pt>
          <cx:pt idx="19314">-2000</cx:pt>
          <cx:pt idx="19315">-2500</cx:pt>
          <cx:pt idx="19316">-1500</cx:pt>
          <cx:pt idx="19317">-1500</cx:pt>
          <cx:pt idx="19318">-250</cx:pt>
          <cx:pt idx="19319">0</cx:pt>
          <cx:pt idx="19320">-750</cx:pt>
          <cx:pt idx="19321">-500</cx:pt>
          <cx:pt idx="19322">-3000</cx:pt>
          <cx:pt idx="19323">-3500</cx:pt>
          <cx:pt idx="19324">-2500</cx:pt>
          <cx:pt idx="19325">-3000</cx:pt>
          <cx:pt idx="19326">-3000</cx:pt>
          <cx:pt idx="19327">-3500</cx:pt>
          <cx:pt idx="19328">-2500</cx:pt>
          <cx:pt idx="19329">-3000</cx:pt>
          <cx:pt idx="19330">-12500</cx:pt>
          <cx:pt idx="19331">-9500</cx:pt>
          <cx:pt idx="19332">-9500</cx:pt>
          <cx:pt idx="19333">-10750</cx:pt>
          <cx:pt idx="19334">-2000</cx:pt>
          <cx:pt idx="19335">-5000</cx:pt>
          <cx:pt idx="19336">-5000</cx:pt>
          <cx:pt idx="19337">-5000</cx:pt>
          <cx:pt idx="19338">-4500</cx:pt>
          <cx:pt idx="19339">-6750</cx:pt>
          <cx:pt idx="19340">-3000</cx:pt>
          <cx:pt idx="19341">-3000</cx:pt>
          <cx:pt idx="19342">-5000</cx:pt>
          <cx:pt idx="19343">-5000</cx:pt>
          <cx:pt idx="19344">-5750</cx:pt>
          <cx:pt idx="19345">-4500</cx:pt>
          <cx:pt idx="19346">-5750</cx:pt>
          <cx:pt idx="19347">-4500</cx:pt>
          <cx:pt idx="19348">-10750</cx:pt>
          <cx:pt idx="19349">-10750</cx:pt>
          <cx:pt idx="19350">-3000</cx:pt>
          <cx:pt idx="19351">-4500</cx:pt>
          <cx:pt idx="19352">-1250</cx:pt>
          <cx:pt idx="19353">-3750</cx:pt>
          <cx:pt idx="19354">-250</cx:pt>
          <cx:pt idx="19355">-3250</cx:pt>
          <cx:pt idx="19356">-2000</cx:pt>
          <cx:pt idx="19357">-750</cx:pt>
          <cx:pt idx="19358">-2500</cx:pt>
          <cx:pt idx="19359">-1500</cx:pt>
          <cx:pt idx="19360">-3500</cx:pt>
          <cx:pt idx="19361">-3500</cx:pt>
          <cx:pt idx="19362">-3500</cx:pt>
          <cx:pt idx="19363">-5000</cx:pt>
          <cx:pt idx="19364">-4250</cx:pt>
          <cx:pt idx="19365">-3500</cx:pt>
          <cx:pt idx="19366">-3000</cx:pt>
          <cx:pt idx="19367">-5000</cx:pt>
          <cx:pt idx="19368">-4250</cx:pt>
          <cx:pt idx="19369">-3750</cx:pt>
          <cx:pt idx="19370">-3750</cx:pt>
          <cx:pt idx="19371">-3000</cx:pt>
          <cx:pt idx="19372">-2750</cx:pt>
          <cx:pt idx="19373">-2500</cx:pt>
          <cx:pt idx="19374">-2750</cx:pt>
          <cx:pt idx="19375">0</cx:pt>
          <cx:pt idx="19376">-500</cx:pt>
          <cx:pt idx="19377">500</cx:pt>
          <cx:pt idx="19378">-500</cx:pt>
          <cx:pt idx="19379">-3000</cx:pt>
          <cx:pt idx="19380">-750</cx:pt>
          <cx:pt idx="19381">-3000</cx:pt>
          <cx:pt idx="19382">-1500</cx:pt>
          <cx:pt idx="19383">-3750</cx:pt>
          <cx:pt idx="19384">-4500</cx:pt>
          <cx:pt idx="19385">-4500</cx:pt>
          <cx:pt idx="19386">-5750</cx:pt>
          <cx:pt idx="19387">-5750</cx:pt>
          <cx:pt idx="19388">-6500</cx:pt>
          <cx:pt idx="19389">-3250</cx:pt>
          <cx:pt idx="19390">-3750</cx:pt>
          <cx:pt idx="19391">-4500</cx:pt>
          <cx:pt idx="19392">-5000</cx:pt>
          <cx:pt idx="19393">-5000</cx:pt>
          <cx:pt idx="19394">-3250</cx:pt>
          <cx:pt idx="19395">-3750</cx:pt>
          <cx:pt idx="19396">-3750</cx:pt>
          <cx:pt idx="19397">-3750</cx:pt>
          <cx:pt idx="19398">-4500</cx:pt>
          <cx:pt idx="19399">-5000</cx:pt>
          <cx:pt idx="19400">-5000</cx:pt>
          <cx:pt idx="19401">-5750</cx:pt>
          <cx:pt idx="19402">-6500</cx:pt>
          <cx:pt idx="19403">-8250</cx:pt>
          <cx:pt idx="19404">-5000</cx:pt>
          <cx:pt idx="19405">-5750</cx:pt>
          <cx:pt idx="19406">-5750</cx:pt>
          <cx:pt idx="19407">-6500</cx:pt>
          <cx:pt idx="19408">-5750</cx:pt>
          <cx:pt idx="19409">-8250</cx:pt>
          <cx:pt idx="19410">-2500</cx:pt>
          <cx:pt idx="19411">-3250</cx:pt>
          <cx:pt idx="19412">-3250</cx:pt>
          <cx:pt idx="19413">-4500</cx:pt>
          <cx:pt idx="19414">-1500</cx:pt>
          <cx:pt idx="19415">-500</cx:pt>
          <cx:pt idx="19416">-1500</cx:pt>
          <cx:pt idx="19417">-3000</cx:pt>
          <cx:pt idx="19418">-5000</cx:pt>
          <cx:pt idx="19419">-3500</cx:pt>
          <cx:pt idx="19420">-5000</cx:pt>
          <cx:pt idx="19421">-5000</cx:pt>
          <cx:pt idx="19422">-2000</cx:pt>
          <cx:pt idx="19423">-2500</cx:pt>
          <cx:pt idx="19424">-2500</cx:pt>
          <cx:pt idx="19425">-2500</cx:pt>
          <cx:pt idx="19426">-2500</cx:pt>
          <cx:pt idx="19427">-2500</cx:pt>
          <cx:pt idx="19428">-3500</cx:pt>
          <cx:pt idx="19429">-5000</cx:pt>
          <cx:pt idx="19430">-2000</cx:pt>
          <cx:pt idx="19431">-3750</cx:pt>
          <cx:pt idx="19432">-1500</cx:pt>
          <cx:pt idx="19433">-750</cx:pt>
          <cx:pt idx="19434">-3250</cx:pt>
          <cx:pt idx="19435">-1500</cx:pt>
          <cx:pt idx="19436">-4500</cx:pt>
          <cx:pt idx="19437">-750</cx:pt>
          <cx:pt idx="19438">-3750</cx:pt>
          <cx:pt idx="19439">-1500</cx:pt>
          <cx:pt idx="19440">-3750</cx:pt>
          <cx:pt idx="19441">250</cx:pt>
          <cx:pt idx="19442">-250</cx:pt>
          <cx:pt idx="19443">1000</cx:pt>
          <cx:pt idx="19444">500</cx:pt>
          <cx:pt idx="19445">-8250</cx:pt>
          <cx:pt idx="19446">-8250</cx:pt>
          <cx:pt idx="19447">-3000</cx:pt>
          <cx:pt idx="19448">-3500</cx:pt>
          <cx:pt idx="19449">-3500</cx:pt>
          <cx:pt idx="19450">-4250</cx:pt>
          <cx:pt idx="19451">-2500</cx:pt>
          <cx:pt idx="19452">-3000</cx:pt>
          <cx:pt idx="19453">-2000</cx:pt>
          <cx:pt idx="19454">-3500</cx:pt>
          <cx:pt idx="19455">-1500</cx:pt>
          <cx:pt idx="19456">-750</cx:pt>
          <cx:pt idx="19457">-2500</cx:pt>
          <cx:pt idx="19458">-1500</cx:pt>
          <cx:pt idx="19459">-4250</cx:pt>
          <cx:pt idx="19460">-7250</cx:pt>
          <cx:pt idx="19461">-4250</cx:pt>
          <cx:pt idx="19462">-7250</cx:pt>
          <cx:pt idx="19463">-5000</cx:pt>
          <cx:pt idx="19464">-7250</cx:pt>
          <cx:pt idx="19465">-4250</cx:pt>
          <cx:pt idx="19466">-7250</cx:pt>
          <cx:pt idx="19467">2250</cx:pt>
          <cx:pt idx="19468">-2000</cx:pt>
          <cx:pt idx="19469">-1250</cx:pt>
          <cx:pt idx="19470">-4250</cx:pt>
          <cx:pt idx="19471">-4250</cx:pt>
          <cx:pt idx="19472">-4250</cx:pt>
          <cx:pt idx="19473">-5000</cx:pt>
          <cx:pt idx="19474">-5000</cx:pt>
          <cx:pt idx="19475">-3500</cx:pt>
          <cx:pt idx="19476">0</cx:pt>
          <cx:pt idx="19477">-750</cx:pt>
          <cx:pt idx="19478">0</cx:pt>
          <cx:pt idx="19479">-500</cx:pt>
          <cx:pt idx="19480">-2500</cx:pt>
          <cx:pt idx="19481">-4250</cx:pt>
          <cx:pt idx="19482">-4250</cx:pt>
          <cx:pt idx="19483">-5000</cx:pt>
          <cx:pt idx="19484">-4250</cx:pt>
          <cx:pt idx="19485">-1250</cx:pt>
          <cx:pt idx="19486">-1250</cx:pt>
          <cx:pt idx="19487">-750</cx:pt>
          <cx:pt idx="19488">-2000</cx:pt>
          <cx:pt idx="19489">-5000</cx:pt>
          <cx:pt idx="19490">-5000</cx:pt>
          <cx:pt idx="19491">-5000</cx:pt>
          <cx:pt idx="19492">-2000</cx:pt>
          <cx:pt idx="19493">-2000</cx:pt>
          <cx:pt idx="19494">-500</cx:pt>
          <cx:pt idx="19495">0</cx:pt>
          <cx:pt idx="19496">-5750</cx:pt>
          <cx:pt idx="19497">-2500</cx:pt>
          <cx:pt idx="19498">-2000</cx:pt>
          <cx:pt idx="19499">-2000</cx:pt>
          <cx:pt idx="19500">-3750</cx:pt>
          <cx:pt idx="19501">-1500</cx:pt>
          <cx:pt idx="19502">-4500</cx:pt>
          <cx:pt idx="19503">-1500</cx:pt>
          <cx:pt idx="19504">-3750</cx:pt>
          <cx:pt idx="19505">-1250</cx:pt>
          <cx:pt idx="19506">-1250</cx:pt>
          <cx:pt idx="19507">-750</cx:pt>
          <cx:pt idx="19508">-1500</cx:pt>
          <cx:pt idx="19509">-1500</cx:pt>
          <cx:pt idx="19510">-3750</cx:pt>
          <cx:pt idx="19511">-2000</cx:pt>
          <cx:pt idx="19512">-750</cx:pt>
          <cx:pt idx="19513">-500</cx:pt>
          <cx:pt idx="19514">-1500</cx:pt>
          <cx:pt idx="19515">-750</cx:pt>
          <cx:pt idx="19516">-750</cx:pt>
          <cx:pt idx="19517">-5750</cx:pt>
          <cx:pt idx="19518">-5750</cx:pt>
          <cx:pt idx="19519">-5000</cx:pt>
          <cx:pt idx="19520">-5000</cx:pt>
          <cx:pt idx="19521">-6500</cx:pt>
          <cx:pt idx="19522">-6500</cx:pt>
          <cx:pt idx="19523">-5000</cx:pt>
          <cx:pt idx="19524">-3750</cx:pt>
          <cx:pt idx="19525">-5000</cx:pt>
          <cx:pt idx="19526">-5000</cx:pt>
          <cx:pt idx="19527">-10750</cx:pt>
          <cx:pt idx="19528">-9500</cx:pt>
          <cx:pt idx="19529">-9500</cx:pt>
          <cx:pt idx="19530">-5000</cx:pt>
          <cx:pt idx="19531">-5000</cx:pt>
          <cx:pt idx="19532">-3250</cx:pt>
          <cx:pt idx="19533">-1500</cx:pt>
          <cx:pt idx="19534">-2750</cx:pt>
          <cx:pt idx="19535">-1250</cx:pt>
          <cx:pt idx="19536">-1500</cx:pt>
          <cx:pt idx="19537">-3250</cx:pt>
          <cx:pt idx="19538">-2750</cx:pt>
          <cx:pt idx="19539">-1250</cx:pt>
          <cx:pt idx="19540">-2750</cx:pt>
          <cx:pt idx="19541">-2750</cx:pt>
          <cx:pt idx="19542">-1500</cx:pt>
          <cx:pt idx="19543">-4500</cx:pt>
          <cx:pt idx="19544">-4500</cx:pt>
          <cx:pt idx="19545">-1250</cx:pt>
          <cx:pt idx="19546">-3250</cx:pt>
          <cx:pt idx="19547">-2000</cx:pt>
          <cx:pt idx="19548">-4500</cx:pt>
          <cx:pt idx="19549">-4500</cx:pt>
          <cx:pt idx="19550">-1500</cx:pt>
          <cx:pt idx="19551">-3750</cx:pt>
          <cx:pt idx="19552">-500</cx:pt>
          <cx:pt idx="19553">-250</cx:pt>
          <cx:pt idx="19554">-2000</cx:pt>
          <cx:pt idx="19555">-500</cx:pt>
          <cx:pt idx="19556">-500</cx:pt>
          <cx:pt idx="19557">-2000</cx:pt>
          <cx:pt idx="19558">0</cx:pt>
          <cx:pt idx="19559">0</cx:pt>
          <cx:pt idx="19560">750</cx:pt>
          <cx:pt idx="19561">250</cx:pt>
          <cx:pt idx="19562">250</cx:pt>
          <cx:pt idx="19563">0</cx:pt>
          <cx:pt idx="19564">750</cx:pt>
          <cx:pt idx="19565">250</cx:pt>
          <cx:pt idx="19566">0</cx:pt>
          <cx:pt idx="19567">0</cx:pt>
          <cx:pt idx="19568">250</cx:pt>
          <cx:pt idx="19569">-1500</cx:pt>
          <cx:pt idx="19570">-1500</cx:pt>
          <cx:pt idx="19571">-750</cx:pt>
          <cx:pt idx="19572">-1250</cx:pt>
          <cx:pt idx="19573">-1250</cx:pt>
          <cx:pt idx="19574">-1500</cx:pt>
          <cx:pt idx="19575">-750</cx:pt>
          <cx:pt idx="19576">-1250</cx:pt>
          <cx:pt idx="19577">-1500</cx:pt>
          <cx:pt idx="19578">-1500</cx:pt>
          <cx:pt idx="19579">-1500</cx:pt>
          <cx:pt idx="19580">-3750</cx:pt>
          <cx:pt idx="19581">-1500</cx:pt>
          <cx:pt idx="19582">0</cx:pt>
          <cx:pt idx="19583">0</cx:pt>
          <cx:pt idx="19584">750</cx:pt>
          <cx:pt idx="19585">250</cx:pt>
          <cx:pt idx="19586">0</cx:pt>
          <cx:pt idx="19587">0</cx:pt>
          <cx:pt idx="19588">-3000</cx:pt>
          <cx:pt idx="19589">-3000</cx:pt>
          <cx:pt idx="19590">-3500</cx:pt>
          <cx:pt idx="19591">-3000</cx:pt>
          <cx:pt idx="19592">-3500</cx:pt>
          <cx:pt idx="19593">-3500</cx:pt>
          <cx:pt idx="19594">-4250</cx:pt>
          <cx:pt idx="19595">-3500</cx:pt>
          <cx:pt idx="19596">500</cx:pt>
          <cx:pt idx="19597">1500</cx:pt>
          <cx:pt idx="19598">-750</cx:pt>
          <cx:pt idx="19599">-1500</cx:pt>
          <cx:pt idx="19600">-750</cx:pt>
          <cx:pt idx="19601">-1500</cx:pt>
          <cx:pt idx="19602">-1250</cx:pt>
          <cx:pt idx="19603">-1500</cx:pt>
          <cx:pt idx="19604">-750</cx:pt>
          <cx:pt idx="19605">-1500</cx:pt>
          <cx:pt idx="19606">-1500</cx:pt>
          <cx:pt idx="19607">-1500</cx:pt>
          <cx:pt idx="19608">-1500</cx:pt>
          <cx:pt idx="19609">-1500</cx:pt>
          <cx:pt idx="19610">-3500</cx:pt>
          <cx:pt idx="19611">-4250</cx:pt>
          <cx:pt idx="19612">-1500</cx:pt>
          <cx:pt idx="19613">-500</cx:pt>
          <cx:pt idx="19614">-2000</cx:pt>
          <cx:pt idx="19615">-500</cx:pt>
          <cx:pt idx="19616">-2000</cx:pt>
          <cx:pt idx="19617">-250</cx:pt>
          <cx:pt idx="19618">-500</cx:pt>
          <cx:pt idx="19619">-2000</cx:pt>
          <cx:pt idx="19620">-500</cx:pt>
          <cx:pt idx="19621">-2000</cx:pt>
          <cx:pt idx="19622">-1250</cx:pt>
          <cx:pt idx="19623">-2500</cx:pt>
          <cx:pt idx="19624">-2500</cx:pt>
          <cx:pt idx="19625">500</cx:pt>
          <cx:pt idx="19626">250</cx:pt>
          <cx:pt idx="19627">-2500</cx:pt>
          <cx:pt idx="19628">250</cx:pt>
          <cx:pt idx="19629">1000</cx:pt>
          <cx:pt idx="19630">1000</cx:pt>
          <cx:pt idx="19631">1000</cx:pt>
          <cx:pt idx="19632">1250</cx:pt>
          <cx:pt idx="19633">-1250</cx:pt>
          <cx:pt idx="19634">-3000</cx:pt>
          <cx:pt idx="19635">-2500</cx:pt>
          <cx:pt idx="19636">-3000</cx:pt>
          <cx:pt idx="19637">-6750</cx:pt>
          <cx:pt idx="19638">-500</cx:pt>
          <cx:pt idx="19639">2500</cx:pt>
          <cx:pt idx="19640">-750</cx:pt>
          <cx:pt idx="19641">-500</cx:pt>
          <cx:pt idx="19642">-1250</cx:pt>
          <cx:pt idx="19643">-1250</cx:pt>
          <cx:pt idx="19644">2250</cx:pt>
          <cx:pt idx="19645">-5750</cx:pt>
          <cx:pt idx="19646">-5750</cx:pt>
          <cx:pt idx="19647">-2500</cx:pt>
          <cx:pt idx="19648">-2000</cx:pt>
          <cx:pt idx="19649">-3000</cx:pt>
          <cx:pt idx="19650">-3500</cx:pt>
          <cx:pt idx="19651">-1500</cx:pt>
          <cx:pt idx="19652">-3000</cx:pt>
          <cx:pt idx="19653">-3000</cx:pt>
          <cx:pt idx="19654">-4250</cx:pt>
          <cx:pt idx="19655">-3000</cx:pt>
          <cx:pt idx="19656">-3500</cx:pt>
          <cx:pt idx="19657">-4250</cx:pt>
          <cx:pt idx="19658">-5000</cx:pt>
          <cx:pt idx="19659">-4250</cx:pt>
          <cx:pt idx="19660">-5000</cx:pt>
          <cx:pt idx="19661">-5750</cx:pt>
          <cx:pt idx="19662">-5000</cx:pt>
          <cx:pt idx="19663">-1250</cx:pt>
          <cx:pt idx="19664">-500</cx:pt>
          <cx:pt idx="19665">-4250</cx:pt>
          <cx:pt idx="19666">-4250</cx:pt>
          <cx:pt idx="19667">-2750</cx:pt>
          <cx:pt idx="19668">1000</cx:pt>
          <cx:pt idx="19669">-1250</cx:pt>
          <cx:pt idx="19670">-2000</cx:pt>
          <cx:pt idx="19671">1750</cx:pt>
          <cx:pt idx="19672">-500</cx:pt>
          <cx:pt idx="19673">-2750</cx:pt>
          <cx:pt idx="19674">-2000</cx:pt>
          <cx:pt idx="19675">-1500</cx:pt>
          <cx:pt idx="19676">-2750</cx:pt>
          <cx:pt idx="19677">1000</cx:pt>
          <cx:pt idx="19678">-1250</cx:pt>
          <cx:pt idx="19679">-2500</cx:pt>
          <cx:pt idx="19680">-2000</cx:pt>
          <cx:pt idx="19681">1750</cx:pt>
          <cx:pt idx="19682">-500</cx:pt>
          <cx:pt idx="19683">-2000</cx:pt>
          <cx:pt idx="19684">-1250</cx:pt>
          <cx:pt idx="19685">-2500</cx:pt>
          <cx:pt idx="19686">-500</cx:pt>
          <cx:pt idx="19687">-2000</cx:pt>
          <cx:pt idx="19688">-2750</cx:pt>
          <cx:pt idx="19689">1000</cx:pt>
          <cx:pt idx="19690">-1250</cx:pt>
          <cx:pt idx="19691">-2000</cx:pt>
          <cx:pt idx="19692">1750</cx:pt>
          <cx:pt idx="19693">-500</cx:pt>
          <cx:pt idx="19694">-3250</cx:pt>
          <cx:pt idx="19695">-4500</cx:pt>
          <cx:pt idx="19696">-2500</cx:pt>
          <cx:pt idx="19697">-3250</cx:pt>
          <cx:pt idx="19698">-5000</cx:pt>
          <cx:pt idx="19699">-3250</cx:pt>
          <cx:pt idx="19700">-4500</cx:pt>
          <cx:pt idx="19701">-2500</cx:pt>
          <cx:pt idx="19702">-3250</cx:pt>
          <cx:pt idx="19703">-5000</cx:pt>
          <cx:pt idx="19704">-3750</cx:pt>
          <cx:pt idx="19705">-3750</cx:pt>
          <cx:pt idx="19706">-3250</cx:pt>
          <cx:pt idx="19707">-3750</cx:pt>
          <cx:pt idx="19708">-3250</cx:pt>
          <cx:pt idx="19709">-3250</cx:pt>
          <cx:pt idx="19710">-2500</cx:pt>
          <cx:pt idx="19711">-3750</cx:pt>
          <cx:pt idx="19712">-3250</cx:pt>
          <cx:pt idx="19713">-3250</cx:pt>
          <cx:pt idx="19714">-3250</cx:pt>
          <cx:pt idx="19715">-3250</cx:pt>
          <cx:pt idx="19716">-3250</cx:pt>
          <cx:pt idx="19717">-4500</cx:pt>
          <cx:pt idx="19718">-3750</cx:pt>
          <cx:pt idx="19719">-2500</cx:pt>
          <cx:pt idx="19720">-4500</cx:pt>
          <cx:pt idx="19721">-3750</cx:pt>
          <cx:pt idx="19722">-3750</cx:pt>
          <cx:pt idx="19723">-3250</cx:pt>
          <cx:pt idx="19724">-3750</cx:pt>
          <cx:pt idx="19725">-3250</cx:pt>
          <cx:pt idx="19726">-3250</cx:pt>
          <cx:pt idx="19727">-5000</cx:pt>
          <cx:pt idx="19728">-3250</cx:pt>
          <cx:pt idx="19729">-3250</cx:pt>
          <cx:pt idx="19730">-5000</cx:pt>
          <cx:pt idx="19731">-5750</cx:pt>
          <cx:pt idx="19732">-5000</cx:pt>
          <cx:pt idx="19733">-5000</cx:pt>
          <cx:pt idx="19734">-500</cx:pt>
          <cx:pt idx="19735">0</cx:pt>
          <cx:pt idx="19736">-2000</cx:pt>
          <cx:pt idx="19737">-9500</cx:pt>
          <cx:pt idx="19738">-3250</cx:pt>
          <cx:pt idx="19739">-4500</cx:pt>
          <cx:pt idx="19740">-2500</cx:pt>
          <cx:pt idx="19741">-3750</cx:pt>
          <cx:pt idx="19742">-5000</cx:pt>
          <cx:pt idx="19743">-3250</cx:pt>
          <cx:pt idx="19744">-5000</cx:pt>
          <cx:pt idx="19745">-3750</cx:pt>
          <cx:pt idx="19746">-5000</cx:pt>
          <cx:pt idx="19747">-3250</cx:pt>
          <cx:pt idx="19748">-5000</cx:pt>
          <cx:pt idx="19749">-4500</cx:pt>
          <cx:pt idx="19750">-5000</cx:pt>
          <cx:pt idx="19751">-5000</cx:pt>
          <cx:pt idx="19752">-5000</cx:pt>
          <cx:pt idx="19753">-5000</cx:pt>
          <cx:pt idx="19754">-5000</cx:pt>
          <cx:pt idx="19755">-5000</cx:pt>
          <cx:pt idx="19756">-5000</cx:pt>
          <cx:pt idx="19757">-6500</cx:pt>
          <cx:pt idx="19758">-6500</cx:pt>
          <cx:pt idx="19759">-5000</cx:pt>
          <cx:pt idx="19760">-5000</cx:pt>
          <cx:pt idx="19761">-5000</cx:pt>
          <cx:pt idx="19762">-5000</cx:pt>
          <cx:pt idx="19763">-7250</cx:pt>
          <cx:pt idx="19764">-7250</cx:pt>
          <cx:pt idx="19765">-2500</cx:pt>
          <cx:pt idx="19766">-3250</cx:pt>
          <cx:pt idx="19767">-3250</cx:pt>
          <cx:pt idx="19768">-2500</cx:pt>
          <cx:pt idx="19769">-3250</cx:pt>
          <cx:pt idx="19770">-12500</cx:pt>
          <cx:pt idx="19771">-3750</cx:pt>
          <cx:pt idx="19772">-3250</cx:pt>
          <cx:pt idx="19773">-4500</cx:pt>
          <cx:pt idx="19774">-4500</cx:pt>
          <cx:pt idx="19775">-3750</cx:pt>
          <cx:pt idx="19776">-3250</cx:pt>
          <cx:pt idx="19777">-3750</cx:pt>
          <cx:pt idx="19778">-3250</cx:pt>
          <cx:pt idx="19779">-4500</cx:pt>
          <cx:pt idx="19780">-3750</cx:pt>
          <cx:pt idx="19781">-4500</cx:pt>
          <cx:pt idx="19782">-3750</cx:pt>
          <cx:pt idx="19783">-3750</cx:pt>
          <cx:pt idx="19784">-2750</cx:pt>
          <cx:pt idx="19785">-4500</cx:pt>
          <cx:pt idx="19786">-3750</cx:pt>
          <cx:pt idx="19787">-3750</cx:pt>
          <cx:pt idx="19788">-2750</cx:pt>
          <cx:pt idx="19789">-5000</cx:pt>
          <cx:pt idx="19790">-3750</cx:pt>
          <cx:pt idx="19791">-3750</cx:pt>
          <cx:pt idx="19792">-3250</cx:pt>
          <cx:pt idx="19793">-4500</cx:pt>
          <cx:pt idx="19794">-4500</cx:pt>
          <cx:pt idx="19795">-4500</cx:pt>
          <cx:pt idx="19796">-2750</cx:pt>
          <cx:pt idx="19797">-6500</cx:pt>
          <cx:pt idx="19798">-5000</cx:pt>
          <cx:pt idx="19799">-6500</cx:pt>
          <cx:pt idx="19800">-6500</cx:pt>
          <cx:pt idx="19801">-4500</cx:pt>
          <cx:pt idx="19802">-4500</cx:pt>
          <cx:pt idx="19803">-5750</cx:pt>
          <cx:pt idx="19804">-6500</cx:pt>
          <cx:pt idx="19805">-7250</cx:pt>
          <cx:pt idx="19806">-6500</cx:pt>
          <cx:pt idx="19807">-8250</cx:pt>
          <cx:pt idx="19808">-6500</cx:pt>
          <cx:pt idx="19809">-9500</cx:pt>
          <cx:pt idx="19810">-3750</cx:pt>
          <cx:pt idx="19811">-3250</cx:pt>
          <cx:pt idx="19812">-3750</cx:pt>
          <cx:pt idx="19813">-4500</cx:pt>
          <cx:pt idx="19814">-3750</cx:pt>
          <cx:pt idx="19815">-3250</cx:pt>
          <cx:pt idx="19816">-7250</cx:pt>
          <cx:pt idx="19817">-1500</cx:pt>
          <cx:pt idx="19818">-1500</cx:pt>
          <cx:pt idx="19819">-4500</cx:pt>
          <cx:pt idx="19820">-1500</cx:pt>
          <cx:pt idx="19821">-4500</cx:pt>
          <cx:pt idx="19822">-2000</cx:pt>
          <cx:pt idx="19823">-3000</cx:pt>
          <cx:pt idx="19824">-2000</cx:pt>
          <cx:pt idx="19825">-2500</cx:pt>
          <cx:pt idx="19826">-2500</cx:pt>
          <cx:pt idx="19827">-5750</cx:pt>
          <cx:pt idx="19828">-7750</cx:pt>
          <cx:pt idx="19829">-7750</cx:pt>
          <cx:pt idx="19830">-5000</cx:pt>
          <cx:pt idx="19831">-2500</cx:pt>
          <cx:pt idx="19832">-3500</cx:pt>
          <cx:pt idx="19833">-4250</cx:pt>
          <cx:pt idx="19834">-5000</cx:pt>
          <cx:pt idx="19835">-5000</cx:pt>
          <cx:pt idx="19836">-5750</cx:pt>
          <cx:pt idx="19837">-6750</cx:pt>
          <cx:pt idx="19838">-3500</cx:pt>
          <cx:pt idx="19839">-4250</cx:pt>
          <cx:pt idx="19840">-5000</cx:pt>
          <cx:pt idx="19841">-5750</cx:pt>
          <cx:pt idx="19842">-1500</cx:pt>
          <cx:pt idx="19843">-4500</cx:pt>
          <cx:pt idx="19844">-1500</cx:pt>
          <cx:pt idx="19845">-3750</cx:pt>
          <cx:pt idx="19846">-500</cx:pt>
          <cx:pt idx="19847">-500</cx:pt>
          <cx:pt idx="19848">-1500</cx:pt>
          <cx:pt idx="19849">-250</cx:pt>
          <cx:pt idx="19850">-500</cx:pt>
          <cx:pt idx="19851">-750</cx:pt>
          <cx:pt idx="19852">-750</cx:pt>
          <cx:pt idx="19853">-4500</cx:pt>
          <cx:pt idx="19854">-3750</cx:pt>
          <cx:pt idx="19855">-5750</cx:pt>
          <cx:pt idx="19856">-5000</cx:pt>
          <cx:pt idx="19857">-5750</cx:pt>
          <cx:pt idx="19858">-2000</cx:pt>
          <cx:pt idx="19859">-1250</cx:pt>
          <cx:pt idx="19860">-2000</cx:pt>
          <cx:pt idx="19861">-1500</cx:pt>
          <cx:pt idx="19862">-1250</cx:pt>
          <cx:pt idx="19863">-2000</cx:pt>
          <cx:pt idx="19864">250</cx:pt>
          <cx:pt idx="19865">1000</cx:pt>
          <cx:pt idx="19866">1000</cx:pt>
          <cx:pt idx="19867">-3500</cx:pt>
          <cx:pt idx="19868">-4250</cx:pt>
          <cx:pt idx="19869">-2500</cx:pt>
          <cx:pt idx="19870">-1250</cx:pt>
          <cx:pt idx="19871">-5000</cx:pt>
          <cx:pt idx="19872">-5750</cx:pt>
          <cx:pt idx="19873">-5000</cx:pt>
          <cx:pt idx="19874">-4250</cx:pt>
          <cx:pt idx="19875">-5000</cx:pt>
          <cx:pt idx="19876">-5000</cx:pt>
          <cx:pt idx="19877">-4250</cx:pt>
          <cx:pt idx="19878">-4250</cx:pt>
          <cx:pt idx="19879">-5750</cx:pt>
          <cx:pt idx="19880">-5000</cx:pt>
          <cx:pt idx="19881">-5750</cx:pt>
          <cx:pt idx="19882">-5750</cx:pt>
          <cx:pt idx="19883">-5750</cx:pt>
          <cx:pt idx="19884">-5750</cx:pt>
          <cx:pt idx="19885">-9250</cx:pt>
          <cx:pt idx="19886">-9250</cx:pt>
          <cx:pt idx="19887">-5750</cx:pt>
          <cx:pt idx="19888">-5750</cx:pt>
          <cx:pt idx="19889">-6750</cx:pt>
          <cx:pt idx="19890">-5750</cx:pt>
          <cx:pt idx="19891">-5000</cx:pt>
          <cx:pt idx="19892">-5750</cx:pt>
          <cx:pt idx="19893">-5750</cx:pt>
          <cx:pt idx="19894">-5750</cx:pt>
          <cx:pt idx="19895">-5750</cx:pt>
          <cx:pt idx="19896">-5750</cx:pt>
          <cx:pt idx="19897">-1250</cx:pt>
          <cx:pt idx="19898">-1250</cx:pt>
          <cx:pt idx="19899">-1250</cx:pt>
          <cx:pt idx="19900">-1250</cx:pt>
          <cx:pt idx="19901">-1500</cx:pt>
          <cx:pt idx="19902">-1500</cx:pt>
          <cx:pt idx="19903">-1500</cx:pt>
          <cx:pt idx="19904">-1500</cx:pt>
          <cx:pt idx="19905">-3000</cx:pt>
          <cx:pt idx="19906">-3500</cx:pt>
          <cx:pt idx="19907">-3500</cx:pt>
          <cx:pt idx="19908">-1500</cx:pt>
          <cx:pt idx="19909">-1500</cx:pt>
          <cx:pt idx="19910">-4250</cx:pt>
          <cx:pt idx="19911">-4250</cx:pt>
          <cx:pt idx="19912">-4250</cx:pt>
          <cx:pt idx="19913">-5000</cx:pt>
          <cx:pt idx="19914">-5000</cx:pt>
          <cx:pt idx="19915">-5000</cx:pt>
          <cx:pt idx="19916">-5750</cx:pt>
          <cx:pt idx="19917">-3000</cx:pt>
          <cx:pt idx="19918">-2000</cx:pt>
          <cx:pt idx="19919">-2500</cx:pt>
          <cx:pt idx="19920">-1500</cx:pt>
          <cx:pt idx="19921">-2500</cx:pt>
          <cx:pt idx="19922">-3000</cx:pt>
          <cx:pt idx="19923">-2000</cx:pt>
          <cx:pt idx="19924">-1250</cx:pt>
          <cx:pt idx="19925">-2000</cx:pt>
          <cx:pt idx="19926">-2000</cx:pt>
          <cx:pt idx="19927">-1500</cx:pt>
          <cx:pt idx="19928">-2000</cx:pt>
          <cx:pt idx="19929">-2000</cx:pt>
          <cx:pt idx="19930">-1250</cx:pt>
          <cx:pt idx="19931">-1500</cx:pt>
          <cx:pt idx="19932">-1500</cx:pt>
          <cx:pt idx="19933">-1500</cx:pt>
          <cx:pt idx="19934">-1250</cx:pt>
          <cx:pt idx="19935">-1500</cx:pt>
          <cx:pt idx="19936">-2000</cx:pt>
          <cx:pt idx="19937">-1250</cx:pt>
          <cx:pt idx="19938">-2000</cx:pt>
          <cx:pt idx="19939">-2000</cx:pt>
          <cx:pt idx="19940">-2500</cx:pt>
          <cx:pt idx="19941">-2000</cx:pt>
          <cx:pt idx="19942">-3000</cx:pt>
          <cx:pt idx="19943">-3000</cx:pt>
          <cx:pt idx="19944">-3000</cx:pt>
          <cx:pt idx="19945">-3500</cx:pt>
          <cx:pt idx="19946">-750</cx:pt>
          <cx:pt idx="19947">-250</cx:pt>
          <cx:pt idx="19948">-250</cx:pt>
          <cx:pt idx="19949">0</cx:pt>
          <cx:pt idx="19950">-2000</cx:pt>
          <cx:pt idx="19951">-1500</cx:pt>
          <cx:pt idx="19952">-1250</cx:pt>
          <cx:pt idx="19953">-750</cx:pt>
          <cx:pt idx="19954">-1250</cx:pt>
          <cx:pt idx="19955">-750</cx:pt>
          <cx:pt idx="19956">-3000</cx:pt>
          <cx:pt idx="19957">-2500</cx:pt>
          <cx:pt idx="19958">-2000</cx:pt>
          <cx:pt idx="19959">-3000</cx:pt>
          <cx:pt idx="19960">-3000</cx:pt>
          <cx:pt idx="19961">-3500</cx:pt>
          <cx:pt idx="19962">-3000</cx:pt>
          <cx:pt idx="19963">-3500</cx:pt>
          <cx:pt idx="19964">-5000</cx:pt>
          <cx:pt idx="19965">-6750</cx:pt>
          <cx:pt idx="19966">-2500</cx:pt>
          <cx:pt idx="19967">-4250</cx:pt>
          <cx:pt idx="19968">-5000</cx:pt>
          <cx:pt idx="19969">-5750</cx:pt>
          <cx:pt idx="19970">-5750</cx:pt>
          <cx:pt idx="19971">-7750</cx:pt>
          <cx:pt idx="19972">-5000</cx:pt>
          <cx:pt idx="19973">-5750</cx:pt>
          <cx:pt idx="19974">-5000</cx:pt>
          <cx:pt idx="19975">-6750</cx:pt>
          <cx:pt idx="19976">-5750</cx:pt>
          <cx:pt idx="19977">-5750</cx:pt>
          <cx:pt idx="19978">-7750</cx:pt>
          <cx:pt idx="19979">-5750</cx:pt>
          <cx:pt idx="19980">-1500</cx:pt>
          <cx:pt idx="19981">-2500</cx:pt>
          <cx:pt idx="19982">-1500</cx:pt>
          <cx:pt idx="19983">-2500</cx:pt>
          <cx:pt idx="19984">-500</cx:pt>
          <cx:pt idx="19985">250</cx:pt>
          <cx:pt idx="19986">-5000</cx:pt>
          <cx:pt idx="19987">-5000</cx:pt>
          <cx:pt idx="19988">-7750</cx:pt>
          <cx:pt idx="19989">-4250</cx:pt>
          <cx:pt idx="19990">-5750</cx:pt>
          <cx:pt idx="19991">-6750</cx:pt>
          <cx:pt idx="19992">-7750</cx:pt>
          <cx:pt idx="19993">-5750</cx:pt>
          <cx:pt idx="19994">-5750</cx:pt>
          <cx:pt idx="19995">-6750</cx:pt>
          <cx:pt idx="19996">-7750</cx:pt>
          <cx:pt idx="19997">-5750</cx:pt>
          <cx:pt idx="19998">-6750</cx:pt>
          <cx:pt idx="19999">-7750</cx:pt>
          <cx:pt idx="20000">-5250</cx:pt>
          <cx:pt idx="20001">-5750</cx:pt>
          <cx:pt idx="20002">-7750</cx:pt>
          <cx:pt idx="20003">-5250</cx:pt>
          <cx:pt idx="20004">-2000</cx:pt>
          <cx:pt idx="20005">-2000</cx:pt>
          <cx:pt idx="20006">-1500</cx:pt>
          <cx:pt idx="20007">-2000</cx:pt>
          <cx:pt idx="20008">-2000</cx:pt>
          <cx:pt idx="20009">-1250</cx:pt>
          <cx:pt idx="20010">-1500</cx:pt>
          <cx:pt idx="20011">-1500</cx:pt>
          <cx:pt idx="20012">-1500</cx:pt>
          <cx:pt idx="20013">-1250</cx:pt>
          <cx:pt idx="20014">-1500</cx:pt>
          <cx:pt idx="20015">-2000</cx:pt>
          <cx:pt idx="20016">-9500</cx:pt>
          <cx:pt idx="20017">-9500</cx:pt>
          <cx:pt idx="20018">-12500</cx:pt>
          <cx:pt idx="20019">-12500</cx:pt>
          <cx:pt idx="20020">-12500</cx:pt>
          <cx:pt idx="20021">-12500</cx:pt>
          <cx:pt idx="20022">-12500</cx:pt>
          <cx:pt idx="20023">-12500</cx:pt>
          <cx:pt idx="20024">-3000</cx:pt>
          <cx:pt idx="20025">-3000</cx:pt>
          <cx:pt idx="20026">-4250</cx:pt>
          <cx:pt idx="20027">-5750</cx:pt>
          <cx:pt idx="20028">-5750</cx:pt>
          <cx:pt idx="20029">-6750</cx:pt>
          <cx:pt idx="20030">-4250</cx:pt>
          <cx:pt idx="20031">-5750</cx:pt>
          <cx:pt idx="20032">-5000</cx:pt>
          <cx:pt idx="20033">-5750</cx:pt>
          <cx:pt idx="20034">-6750</cx:pt>
          <cx:pt idx="20035">-2500</cx:pt>
          <cx:pt idx="20036">-1250</cx:pt>
          <cx:pt idx="20037">-3000</cx:pt>
          <cx:pt idx="20038">-1500</cx:pt>
          <cx:pt idx="20039">0</cx:pt>
          <cx:pt idx="20040">-250</cx:pt>
          <cx:pt idx="20041">0</cx:pt>
          <cx:pt idx="20042">-4250</cx:pt>
          <cx:pt idx="20043">-6750</cx:pt>
          <cx:pt idx="20044">-5750</cx:pt>
          <cx:pt idx="20045">-6750</cx:pt>
          <cx:pt idx="20046">-4250</cx:pt>
          <cx:pt idx="20047">-5000</cx:pt>
          <cx:pt idx="20048">-3500</cx:pt>
          <cx:pt idx="20049">-4250</cx:pt>
          <cx:pt idx="20050">-5000</cx:pt>
          <cx:pt idx="20051">-5750</cx:pt>
          <cx:pt idx="20052">-4250</cx:pt>
          <cx:pt idx="20053">-4250</cx:pt>
          <cx:pt idx="20054">-3500</cx:pt>
          <cx:pt idx="20055">-3500</cx:pt>
          <cx:pt idx="20056">-5000</cx:pt>
          <cx:pt idx="20057">-5000</cx:pt>
          <cx:pt idx="20058">-4250</cx:pt>
          <cx:pt idx="20059">-3500</cx:pt>
          <cx:pt idx="20060">-5000</cx:pt>
          <cx:pt idx="20061">-4250</cx:pt>
          <cx:pt idx="20062">-1750</cx:pt>
          <cx:pt idx="20063">-6250</cx:pt>
          <cx:pt idx="20064">-9250</cx:pt>
          <cx:pt idx="20065">-7750</cx:pt>
          <cx:pt idx="20066">-9250</cx:pt>
          <cx:pt idx="20067">-7750</cx:pt>
          <cx:pt idx="20068">-4250</cx:pt>
          <cx:pt idx="20069">-10750</cx:pt>
          <cx:pt idx="20070">-4250</cx:pt>
          <cx:pt idx="20071">-5000</cx:pt>
          <cx:pt idx="20072">-3500</cx:pt>
          <cx:pt idx="20073">-5000</cx:pt>
          <cx:pt idx="20074">-5750</cx:pt>
          <cx:pt idx="20075">-5000</cx:pt>
          <cx:pt idx="20076">-5750</cx:pt>
          <cx:pt idx="20077">-5000</cx:pt>
          <cx:pt idx="20078">-5750</cx:pt>
          <cx:pt idx="20079">-250</cx:pt>
          <cx:pt idx="20080">-250</cx:pt>
          <cx:pt idx="20081">500</cx:pt>
          <cx:pt idx="20082">-250</cx:pt>
          <cx:pt idx="20083">-3750</cx:pt>
          <cx:pt idx="20084">-250</cx:pt>
          <cx:pt idx="20085">-250</cx:pt>
          <cx:pt idx="20086">500</cx:pt>
          <cx:pt idx="20087">-250</cx:pt>
          <cx:pt idx="20088">-2000</cx:pt>
          <cx:pt idx="20089">-3000</cx:pt>
          <cx:pt idx="20090">-1500</cx:pt>
          <cx:pt idx="20091">-2500</cx:pt>
          <cx:pt idx="20092">-3500</cx:pt>
          <cx:pt idx="20093">-2000</cx:pt>
          <cx:pt idx="20094">-3500</cx:pt>
          <cx:pt idx="20095">-3500</cx:pt>
          <cx:pt idx="20096">-750</cx:pt>
          <cx:pt idx="20097">-3000</cx:pt>
          <cx:pt idx="20098">-3500</cx:pt>
          <cx:pt idx="20099">-5000</cx:pt>
          <cx:pt idx="20100">-4250</cx:pt>
          <cx:pt idx="20101">-3500</cx:pt>
          <cx:pt idx="20102">-5000</cx:pt>
          <cx:pt idx="20103">-1500</cx:pt>
          <cx:pt idx="20104">-2000</cx:pt>
          <cx:pt idx="20105">-1500</cx:pt>
          <cx:pt idx="20106">-2000</cx:pt>
          <cx:pt idx="20107">-2500</cx:pt>
          <cx:pt idx="20108">-2500</cx:pt>
          <cx:pt idx="20109">-5750</cx:pt>
          <cx:pt idx="20110">-3000</cx:pt>
          <cx:pt idx="20111">-3000</cx:pt>
          <cx:pt idx="20112">-4250</cx:pt>
          <cx:pt idx="20113">-4250</cx:pt>
          <cx:pt idx="20114">-4250</cx:pt>
          <cx:pt idx="20115">-5000</cx:pt>
          <cx:pt idx="20116">-3500</cx:pt>
          <cx:pt idx="20117">-4250</cx:pt>
          <cx:pt idx="20118">-5000</cx:pt>
          <cx:pt idx="20119">-5750</cx:pt>
          <cx:pt idx="20120">-3500</cx:pt>
          <cx:pt idx="20121">-4250</cx:pt>
          <cx:pt idx="20122">-5000</cx:pt>
          <cx:pt idx="20123">-5000</cx:pt>
          <cx:pt idx="20124">-5000</cx:pt>
          <cx:pt idx="20125">-5000</cx:pt>
          <cx:pt idx="20126">-5750</cx:pt>
          <cx:pt idx="20127">-5750</cx:pt>
          <cx:pt idx="20128">-5000</cx:pt>
          <cx:pt idx="20129">-5750</cx:pt>
          <cx:pt idx="20130">-5000</cx:pt>
          <cx:pt idx="20131">-4250</cx:pt>
          <cx:pt idx="20132">-5000</cx:pt>
          <cx:pt idx="20133">-5000</cx:pt>
          <cx:pt idx="20134">-4250</cx:pt>
          <cx:pt idx="20135">-4250</cx:pt>
          <cx:pt idx="20136">-5750</cx:pt>
          <cx:pt idx="20137">-5000</cx:pt>
          <cx:pt idx="20138">-5750</cx:pt>
          <cx:pt idx="20139">-5750</cx:pt>
          <cx:pt idx="20140">-5750</cx:pt>
          <cx:pt idx="20141">-5750</cx:pt>
          <cx:pt idx="20142">-7750</cx:pt>
          <cx:pt idx="20143">-3500</cx:pt>
          <cx:pt idx="20144">-4250</cx:pt>
          <cx:pt idx="20145">-2500</cx:pt>
          <cx:pt idx="20146">-1250</cx:pt>
          <cx:pt idx="20147">-5000</cx:pt>
          <cx:pt idx="20148">-5750</cx:pt>
          <cx:pt idx="20149">-5000</cx:pt>
          <cx:pt idx="20150">-5750</cx:pt>
          <cx:pt idx="20151">-5750</cx:pt>
          <cx:pt idx="20152">-5750</cx:pt>
          <cx:pt idx="20153">-6750</cx:pt>
          <cx:pt idx="20154">-5750</cx:pt>
          <cx:pt idx="20155">-7750</cx:pt>
          <cx:pt idx="20156">-7750</cx:pt>
          <cx:pt idx="20157">-5750</cx:pt>
          <cx:pt idx="20158">-5750</cx:pt>
          <cx:pt idx="20159">-6750</cx:pt>
          <cx:pt idx="20160">-5750</cx:pt>
          <cx:pt idx="20161">-750</cx:pt>
          <cx:pt idx="20162">-750</cx:pt>
          <cx:pt idx="20163">-1500</cx:pt>
          <cx:pt idx="20164">-250</cx:pt>
          <cx:pt idx="20165">-500</cx:pt>
          <cx:pt idx="20166">1000</cx:pt>
          <cx:pt idx="20167">750</cx:pt>
          <cx:pt idx="20168">1000</cx:pt>
          <cx:pt idx="20169">1000</cx:pt>
          <cx:pt idx="20170">-250</cx:pt>
          <cx:pt idx="20171">1250</cx:pt>
          <cx:pt idx="20172">1250</cx:pt>
          <cx:pt idx="20173">1500</cx:pt>
          <cx:pt idx="20174">-750</cx:pt>
          <cx:pt idx="20175">-1500</cx:pt>
          <cx:pt idx="20176">-1500</cx:pt>
          <cx:pt idx="20177">3000</cx:pt>
          <cx:pt idx="20178">3500</cx:pt>
          <cx:pt idx="20179">-2500</cx:pt>
          <cx:pt idx="20180">-3500</cx:pt>
          <cx:pt idx="20181">-3500</cx:pt>
          <cx:pt idx="20182">-4250</cx:pt>
          <cx:pt idx="20183">-3500</cx:pt>
          <cx:pt idx="20184">-3750</cx:pt>
          <cx:pt idx="20185">-250</cx:pt>
          <cx:pt idx="20186">-250</cx:pt>
          <cx:pt idx="20187">500</cx:pt>
          <cx:pt idx="20188">250</cx:pt>
          <cx:pt idx="20189">-250</cx:pt>
          <cx:pt idx="20190">-250</cx:pt>
          <cx:pt idx="20191">-2000</cx:pt>
          <cx:pt idx="20192">-2500</cx:pt>
          <cx:pt idx="20193">-2000</cx:pt>
          <cx:pt idx="20194">-3000</cx:pt>
          <cx:pt idx="20195">-1250</cx:pt>
          <cx:pt idx="20196">-2000</cx:pt>
          <cx:pt idx="20197">-750</cx:pt>
          <cx:pt idx="20198">-2000</cx:pt>
          <cx:pt idx="20199">-750</cx:pt>
          <cx:pt idx="20200">-2000</cx:pt>
          <cx:pt idx="20201">-750</cx:pt>
          <cx:pt idx="20202">-2500</cx:pt>
          <cx:pt idx="20203">-2500</cx:pt>
          <cx:pt idx="20204">-750</cx:pt>
          <cx:pt idx="20205">-500</cx:pt>
          <cx:pt idx="20206">-2000</cx:pt>
          <cx:pt idx="20207">-5000</cx:pt>
          <cx:pt idx="20208">-5000</cx:pt>
          <cx:pt idx="20209">-5000</cx:pt>
          <cx:pt idx="20210">-4250</cx:pt>
          <cx:pt idx="20211">-4250</cx:pt>
          <cx:pt idx="20212">-2500</cx:pt>
          <cx:pt idx="20213">-1250</cx:pt>
          <cx:pt idx="20214">-3500</cx:pt>
          <cx:pt idx="20215">-3500</cx:pt>
          <cx:pt idx="20216">-3500</cx:pt>
          <cx:pt idx="20217">-3000</cx:pt>
          <cx:pt idx="20218">-4250</cx:pt>
          <cx:pt idx="20219">-3500</cx:pt>
          <cx:pt idx="20220">-3500</cx:pt>
          <cx:pt idx="20221">-3500</cx:pt>
          <cx:pt idx="20222">-3000</cx:pt>
          <cx:pt idx="20223">-4250</cx:pt>
          <cx:pt idx="20224">-3500</cx:pt>
          <cx:pt idx="20225">-5000</cx:pt>
          <cx:pt idx="20226">-5000</cx:pt>
          <cx:pt idx="20227">-5000</cx:pt>
          <cx:pt idx="20228">-5000</cx:pt>
          <cx:pt idx="20229">-5000</cx:pt>
          <cx:pt idx="20230">-6500</cx:pt>
          <cx:pt idx="20231">-5000</cx:pt>
          <cx:pt idx="20232">-4500</cx:pt>
          <cx:pt idx="20233">-4500</cx:pt>
          <cx:pt idx="20234">-3750</cx:pt>
          <cx:pt idx="20235">-4500</cx:pt>
          <cx:pt idx="20236">-5000</cx:pt>
          <cx:pt idx="20237">-5000</cx:pt>
          <cx:pt idx="20238">-6500</cx:pt>
          <cx:pt idx="20239">-5000</cx:pt>
          <cx:pt idx="20240">-5000</cx:pt>
          <cx:pt idx="20241">-5750</cx:pt>
          <cx:pt idx="20242">-5750</cx:pt>
          <cx:pt idx="20243">-4250</cx:pt>
          <cx:pt idx="20244">-5000</cx:pt>
          <cx:pt idx="20245">-5000</cx:pt>
          <cx:pt idx="20246">-5750</cx:pt>
          <cx:pt idx="20247">-4250</cx:pt>
          <cx:pt idx="20248">-3500</cx:pt>
          <cx:pt idx="20249">-4250</cx:pt>
          <cx:pt idx="20250">-3500</cx:pt>
          <cx:pt idx="20251">-4250</cx:pt>
          <cx:pt idx="20252">-5750</cx:pt>
          <cx:pt idx="20253">-3500</cx:pt>
          <cx:pt idx="20254">-5000</cx:pt>
          <cx:pt idx="20255">-2000</cx:pt>
          <cx:pt idx="20256">-3000</cx:pt>
          <cx:pt idx="20257">-1500</cx:pt>
          <cx:pt idx="20258">-2500</cx:pt>
          <cx:pt idx="20259">-500</cx:pt>
          <cx:pt idx="20260">0</cx:pt>
          <cx:pt idx="20261">-4250</cx:pt>
          <cx:pt idx="20262">-1250</cx:pt>
          <cx:pt idx="20263">-500</cx:pt>
          <cx:pt idx="20264">-3000</cx:pt>
          <cx:pt idx="20265">-2500</cx:pt>
          <cx:pt idx="20266">-3000</cx:pt>
          <cx:pt idx="20267">-2500</cx:pt>
          <cx:pt idx="20268">-14500</cx:pt>
          <cx:pt idx="20269">-14500</cx:pt>
          <cx:pt idx="20270">-9500</cx:pt>
          <cx:pt idx="20271">-5750</cx:pt>
          <cx:pt idx="20272">-10750</cx:pt>
          <cx:pt idx="20273">-1500</cx:pt>
          <cx:pt idx="20274">-4500</cx:pt>
          <cx:pt idx="20275">-5000</cx:pt>
          <cx:pt idx="20276">-5000</cx:pt>
          <cx:pt idx="20277">-4500</cx:pt>
          <cx:pt idx="20278">-4500</cx:pt>
          <cx:pt idx="20279">-6750</cx:pt>
          <cx:pt idx="20280">-3000</cx:pt>
          <cx:pt idx="20281">-3000</cx:pt>
          <cx:pt idx="20282">-5000</cx:pt>
          <cx:pt idx="20283">-9500</cx:pt>
          <cx:pt idx="20284">-5000</cx:pt>
          <cx:pt idx="20285">-5000</cx:pt>
          <cx:pt idx="20286">-5750</cx:pt>
          <cx:pt idx="20287">-4500</cx:pt>
          <cx:pt idx="20288">-5750</cx:pt>
          <cx:pt idx="20289">-4500</cx:pt>
          <cx:pt idx="20290">-9500</cx:pt>
          <cx:pt idx="20291">-10750</cx:pt>
          <cx:pt idx="20292">-3500</cx:pt>
          <cx:pt idx="20293">-6500</cx:pt>
          <cx:pt idx="20294">-10750</cx:pt>
          <cx:pt idx="20295">-10750</cx:pt>
          <cx:pt idx="20296">-10750</cx:pt>
          <cx:pt idx="20297">-10750</cx:pt>
          <cx:pt idx="20298">-1250</cx:pt>
          <cx:pt idx="20299">-3750</cx:pt>
          <cx:pt idx="20300">-250</cx:pt>
          <cx:pt idx="20301">-3250</cx:pt>
          <cx:pt idx="20302">-2000</cx:pt>
          <cx:pt idx="20303">-750</cx:pt>
          <cx:pt idx="20304">-3500</cx:pt>
          <cx:pt idx="20305">-3000</cx:pt>
          <cx:pt idx="20306">-4250</cx:pt>
          <cx:pt idx="20307">-3500</cx:pt>
          <cx:pt idx="20308">-3500</cx:pt>
          <cx:pt idx="20309">-3500</cx:pt>
          <cx:pt idx="20310">-3500</cx:pt>
          <cx:pt idx="20311">-5000</cx:pt>
          <cx:pt idx="20312">-5000</cx:pt>
          <cx:pt idx="20313">-3750</cx:pt>
          <cx:pt idx="20314">-3750</cx:pt>
          <cx:pt idx="20315">-3000</cx:pt>
          <cx:pt idx="20316">-2750</cx:pt>
          <cx:pt idx="20317">-2500</cx:pt>
          <cx:pt idx="20318">-2750</cx:pt>
          <cx:pt idx="20319">-500</cx:pt>
          <cx:pt idx="20320">-500</cx:pt>
          <cx:pt idx="20321">-500</cx:pt>
          <cx:pt idx="20322">-2500</cx:pt>
          <cx:pt idx="20323">-1250</cx:pt>
          <cx:pt idx="20324">-3000</cx:pt>
          <cx:pt idx="20325">-1500</cx:pt>
          <cx:pt idx="20326">-3250</cx:pt>
          <cx:pt idx="20327">-3750</cx:pt>
          <cx:pt idx="20328">-3750</cx:pt>
          <cx:pt idx="20329">-5000</cx:pt>
          <cx:pt idx="20330">-5750</cx:pt>
          <cx:pt idx="20331">-4500</cx:pt>
          <cx:pt idx="20332">-4500</cx:pt>
          <cx:pt idx="20333">-5750</cx:pt>
          <cx:pt idx="20334">-5750</cx:pt>
          <cx:pt idx="20335">-6500</cx:pt>
          <cx:pt idx="20336">-3750</cx:pt>
          <cx:pt idx="20337">-3750</cx:pt>
          <cx:pt idx="20338">-5000</cx:pt>
          <cx:pt idx="20339">-5000</cx:pt>
          <cx:pt idx="20340">-5000</cx:pt>
          <cx:pt idx="20341">-5750</cx:pt>
          <cx:pt idx="20342">-3250</cx:pt>
          <cx:pt idx="20343">-3750</cx:pt>
          <cx:pt idx="20344">-3750</cx:pt>
          <cx:pt idx="20345">-3750</cx:pt>
          <cx:pt idx="20346">-5000</cx:pt>
          <cx:pt idx="20347">-5000</cx:pt>
          <cx:pt idx="20348">-5000</cx:pt>
          <cx:pt idx="20349">-10750</cx:pt>
          <cx:pt idx="20350">-7250</cx:pt>
          <cx:pt idx="20351">-8250</cx:pt>
          <cx:pt idx="20352">-8250</cx:pt>
          <cx:pt idx="20353">-5000</cx:pt>
          <cx:pt idx="20354">-5750</cx:pt>
          <cx:pt idx="20355">-5750</cx:pt>
          <cx:pt idx="20356">-6500</cx:pt>
          <cx:pt idx="20357">-5750</cx:pt>
          <cx:pt idx="20358">-8250</cx:pt>
          <cx:pt idx="20359">-2500</cx:pt>
          <cx:pt idx="20360">-3250</cx:pt>
          <cx:pt idx="20361">-5000</cx:pt>
          <cx:pt idx="20362">-3750</cx:pt>
          <cx:pt idx="20363">-5000</cx:pt>
          <cx:pt idx="20364">-1500</cx:pt>
          <cx:pt idx="20365">-500</cx:pt>
          <cx:pt idx="20366">-1500</cx:pt>
          <cx:pt idx="20367">-3000</cx:pt>
          <cx:pt idx="20368">-4250</cx:pt>
          <cx:pt idx="20369">-5000</cx:pt>
          <cx:pt idx="20370">-4250</cx:pt>
          <cx:pt idx="20371">-5000</cx:pt>
          <cx:pt idx="20372">-5750</cx:pt>
          <cx:pt idx="20373">-5000</cx:pt>
          <cx:pt idx="20374">-1500</cx:pt>
          <cx:pt idx="20375">-2000</cx:pt>
          <cx:pt idx="20376">-1500</cx:pt>
          <cx:pt idx="20377">-2000</cx:pt>
          <cx:pt idx="20378">-2500</cx:pt>
          <cx:pt idx="20379">-2500</cx:pt>
          <cx:pt idx="20380">-3500</cx:pt>
          <cx:pt idx="20381">-1750</cx:pt>
          <cx:pt idx="20382">-5000</cx:pt>
          <cx:pt idx="20383">-2000</cx:pt>
          <cx:pt idx="20384">-3750</cx:pt>
          <cx:pt idx="20385">-1500</cx:pt>
          <cx:pt idx="20386">-750</cx:pt>
          <cx:pt idx="20387">-3250</cx:pt>
          <cx:pt idx="20388">-2000</cx:pt>
          <cx:pt idx="20389">-3750</cx:pt>
          <cx:pt idx="20390">-1250</cx:pt>
          <cx:pt idx="20391">-3250</cx:pt>
          <cx:pt idx="20392">-3250</cx:pt>
          <cx:pt idx="20393">-1500</cx:pt>
          <cx:pt idx="20394">-3750</cx:pt>
          <cx:pt idx="20395">-750</cx:pt>
          <cx:pt idx="20396">-750</cx:pt>
          <cx:pt idx="20397">0</cx:pt>
          <cx:pt idx="20398">-250</cx:pt>
          <cx:pt idx="20399">250</cx:pt>
          <cx:pt idx="20400">-250</cx:pt>
          <cx:pt idx="20401">1000</cx:pt>
          <cx:pt idx="20402">500</cx:pt>
          <cx:pt idx="20403">-8250</cx:pt>
          <cx:pt idx="20404">-7250</cx:pt>
          <cx:pt idx="20405">-3000</cx:pt>
          <cx:pt idx="20406">-3500</cx:pt>
          <cx:pt idx="20407">-3500</cx:pt>
          <cx:pt idx="20408">-5000</cx:pt>
          <cx:pt idx="20409">-3000</cx:pt>
          <cx:pt idx="20410">-3000</cx:pt>
          <cx:pt idx="20411">-2000</cx:pt>
          <cx:pt idx="20412">-3500</cx:pt>
          <cx:pt idx="20413">-5750</cx:pt>
          <cx:pt idx="20414">-5750</cx:pt>
          <cx:pt idx="20415">-750</cx:pt>
          <cx:pt idx="20416">-2500</cx:pt>
          <cx:pt idx="20417">-750</cx:pt>
          <cx:pt idx="20418">-1500</cx:pt>
          <cx:pt idx="20419">-2500</cx:pt>
          <cx:pt idx="20420">-1500</cx:pt>
          <cx:pt idx="20421">-4250</cx:pt>
          <cx:pt idx="20422">-7250</cx:pt>
          <cx:pt idx="20423">-4250</cx:pt>
          <cx:pt idx="20424">-7250</cx:pt>
          <cx:pt idx="20425">-5000</cx:pt>
          <cx:pt idx="20426">-7250</cx:pt>
          <cx:pt idx="20427">-4250</cx:pt>
          <cx:pt idx="20428">-7250</cx:pt>
          <cx:pt idx="20429">-2000</cx:pt>
          <cx:pt idx="20430">-1500</cx:pt>
          <cx:pt idx="20431">-4250</cx:pt>
          <cx:pt idx="20432">-4250</cx:pt>
          <cx:pt idx="20433">-4250</cx:pt>
          <cx:pt idx="20434">-5000</cx:pt>
          <cx:pt idx="20435">-4250</cx:pt>
          <cx:pt idx="20436">-3500</cx:pt>
          <cx:pt idx="20437">-1250</cx:pt>
          <cx:pt idx="20438">0</cx:pt>
          <cx:pt idx="20439">-750</cx:pt>
          <cx:pt idx="20440">250</cx:pt>
          <cx:pt idx="20441">-1250</cx:pt>
          <cx:pt idx="20442">-2500</cx:pt>
          <cx:pt idx="20443">-4250</cx:pt>
          <cx:pt idx="20444">-7250</cx:pt>
          <cx:pt idx="20445">-4250</cx:pt>
          <cx:pt idx="20446">-7250</cx:pt>
          <cx:pt idx="20447">-5000</cx:pt>
          <cx:pt idx="20448">-7250</cx:pt>
          <cx:pt idx="20449">-4250</cx:pt>
          <cx:pt idx="20450">-7250</cx:pt>
          <cx:pt idx="20451">-500</cx:pt>
          <cx:pt idx="20452">-1500</cx:pt>
          <cx:pt idx="20453">-250</cx:pt>
          <cx:pt idx="20454">-2500</cx:pt>
          <cx:pt idx="20455">-2500</cx:pt>
          <cx:pt idx="20456">-4250</cx:pt>
          <cx:pt idx="20457">-4250</cx:pt>
          <cx:pt idx="20458">-1500</cx:pt>
          <cx:pt idx="20459">-2000</cx:pt>
          <cx:pt idx="20460">-3000</cx:pt>
          <cx:pt idx="20461">-3000</cx:pt>
          <cx:pt idx="20462">-2000</cx:pt>
          <cx:pt idx="20463">-4500</cx:pt>
          <cx:pt idx="20464">-1500</cx:pt>
          <cx:pt idx="20465">-1500</cx:pt>
          <cx:pt idx="20466">-4500</cx:pt>
          <cx:pt idx="20467">-1500</cx:pt>
          <cx:pt idx="20468">-3750</cx:pt>
          <cx:pt idx="20469">-500</cx:pt>
          <cx:pt idx="20470">-1500</cx:pt>
          <cx:pt idx="20471">-250</cx:pt>
          <cx:pt idx="20472">-4500</cx:pt>
          <cx:pt idx="20473">-1500</cx:pt>
          <cx:pt idx="20474">-2000</cx:pt>
          <cx:pt idx="20475">-3000</cx:pt>
          <cx:pt idx="20476">-2000</cx:pt>
          <cx:pt idx="20477">-500</cx:pt>
          <cx:pt idx="20478">-500</cx:pt>
          <cx:pt idx="20479">-1500</cx:pt>
          <cx:pt idx="20480">-250</cx:pt>
          <cx:pt idx="20481">-500</cx:pt>
          <cx:pt idx="20482">-750</cx:pt>
          <cx:pt idx="20483">-4500</cx:pt>
          <cx:pt idx="20484">-4500</cx:pt>
          <cx:pt idx="20485">-5750</cx:pt>
          <cx:pt idx="20486">-5000</cx:pt>
          <cx:pt idx="20487">-5750</cx:pt>
          <cx:pt idx="20488">-5000</cx:pt>
          <cx:pt idx="20489">-4500</cx:pt>
          <cx:pt idx="20490">-4500</cx:pt>
          <cx:pt idx="20491">-6500</cx:pt>
          <cx:pt idx="20492">-4500</cx:pt>
          <cx:pt idx="20493">-4500</cx:pt>
          <cx:pt idx="20494">-6500</cx:pt>
          <cx:pt idx="20495">-6500</cx:pt>
          <cx:pt idx="20496">-5000</cx:pt>
          <cx:pt idx="20497">-3750</cx:pt>
          <cx:pt idx="20498">-5000</cx:pt>
          <cx:pt idx="20499">-5000</cx:pt>
          <cx:pt idx="20500">-9500</cx:pt>
          <cx:pt idx="20501">-9500</cx:pt>
          <cx:pt idx="20502">-5000</cx:pt>
          <cx:pt idx="20503">-5000</cx:pt>
          <cx:pt idx="20504">-3250</cx:pt>
          <cx:pt idx="20505">-2000</cx:pt>
          <cx:pt idx="20506">-3250</cx:pt>
          <cx:pt idx="20507">-2000</cx:pt>
          <cx:pt idx="20508">-3750</cx:pt>
          <cx:pt idx="20509">-3750</cx:pt>
          <cx:pt idx="20510">-3250</cx:pt>
          <cx:pt idx="20511">-1500</cx:pt>
          <cx:pt idx="20512">-4500</cx:pt>
          <cx:pt idx="20513">-1250</cx:pt>
          <cx:pt idx="20514">-2750</cx:pt>
          <cx:pt idx="20515">-3750</cx:pt>
          <cx:pt idx="20516">-2000</cx:pt>
          <cx:pt idx="20517">-4500</cx:pt>
          <cx:pt idx="20518">-2750</cx:pt>
          <cx:pt idx="20519">-1250</cx:pt>
          <cx:pt idx="20520">-500</cx:pt>
          <cx:pt idx="20521">-250</cx:pt>
          <cx:pt idx="20522">-1500</cx:pt>
          <cx:pt idx="20523">-500</cx:pt>
          <cx:pt idx="20524">-500</cx:pt>
          <cx:pt idx="20525">-1500</cx:pt>
          <cx:pt idx="20526">0</cx:pt>
          <cx:pt idx="20527">0</cx:pt>
          <cx:pt idx="20528">250</cx:pt>
          <cx:pt idx="20529">750</cx:pt>
          <cx:pt idx="20530">250</cx:pt>
          <cx:pt idx="20531">0</cx:pt>
          <cx:pt idx="20532">250</cx:pt>
          <cx:pt idx="20533">750</cx:pt>
          <cx:pt idx="20534">-1500</cx:pt>
          <cx:pt idx="20535">-2500</cx:pt>
          <cx:pt idx="20536">-1250</cx:pt>
          <cx:pt idx="20537">-1250</cx:pt>
          <cx:pt idx="20538">-1500</cx:pt>
          <cx:pt idx="20539">-1500</cx:pt>
          <cx:pt idx="20540">-1500</cx:pt>
          <cx:pt idx="20541">-3750</cx:pt>
          <cx:pt idx="20542">-1500</cx:pt>
          <cx:pt idx="20543">-3250</cx:pt>
          <cx:pt idx="20544">-1500</cx:pt>
          <cx:pt idx="20545">-3750</cx:pt>
          <cx:pt idx="20546">-1500</cx:pt>
          <cx:pt idx="20547">-3250</cx:pt>
          <cx:pt idx="20548">-1500</cx:pt>
          <cx:pt idx="20549">-1500</cx:pt>
          <cx:pt idx="20550">-3750</cx:pt>
          <cx:pt idx="20551">-1500</cx:pt>
          <cx:pt idx="20552">-3750</cx:pt>
          <cx:pt idx="20553">-1500</cx:pt>
          <cx:pt idx="20554">-250</cx:pt>
          <cx:pt idx="20555">0</cx:pt>
          <cx:pt idx="20556">-250</cx:pt>
          <cx:pt idx="20557">-250</cx:pt>
          <cx:pt idx="20558">0</cx:pt>
          <cx:pt idx="20559">0</cx:pt>
          <cx:pt idx="20560">250</cx:pt>
          <cx:pt idx="20561">-250</cx:pt>
          <cx:pt idx="20562">0</cx:pt>
          <cx:pt idx="20563">0</cx:pt>
          <cx:pt idx="20564">-3000</cx:pt>
          <cx:pt idx="20565">-3000</cx:pt>
          <cx:pt idx="20566">-3500</cx:pt>
          <cx:pt idx="20567">-3000</cx:pt>
          <cx:pt idx="20568">-3500</cx:pt>
          <cx:pt idx="20569">-3500</cx:pt>
          <cx:pt idx="20570">-4250</cx:pt>
          <cx:pt idx="20571">-3500</cx:pt>
          <cx:pt idx="20572">-1500</cx:pt>
          <cx:pt idx="20573">-1250</cx:pt>
          <cx:pt idx="20574">-1500</cx:pt>
          <cx:pt idx="20575">-1500</cx:pt>
          <cx:pt idx="20576">-1500</cx:pt>
          <cx:pt idx="20577">-1500</cx:pt>
          <cx:pt idx="20578">-1500</cx:pt>
          <cx:pt idx="20579">-1500</cx:pt>
          <cx:pt idx="20580">-4250</cx:pt>
          <cx:pt idx="20581">-4250</cx:pt>
          <cx:pt idx="20582">-1250</cx:pt>
          <cx:pt idx="20583">-500</cx:pt>
          <cx:pt idx="20584">-1500</cx:pt>
          <cx:pt idx="20585">-500</cx:pt>
          <cx:pt idx="20586">-500</cx:pt>
          <cx:pt idx="20587">-2000</cx:pt>
          <cx:pt idx="20588">-500</cx:pt>
          <cx:pt idx="20589">-2000</cx:pt>
          <cx:pt idx="20590">-750</cx:pt>
          <cx:pt idx="20591">-2500</cx:pt>
          <cx:pt idx="20592">-2500</cx:pt>
          <cx:pt idx="20593">500</cx:pt>
          <cx:pt idx="20594">250</cx:pt>
          <cx:pt idx="20595">-2500</cx:pt>
          <cx:pt idx="20596">250</cx:pt>
          <cx:pt idx="20597">1000</cx:pt>
          <cx:pt idx="20598">1000</cx:pt>
          <cx:pt idx="20599">1000</cx:pt>
          <cx:pt idx="20600">1250</cx:pt>
          <cx:pt idx="20601">-1250</cx:pt>
          <cx:pt idx="20602">-3000</cx:pt>
          <cx:pt idx="20603">-2500</cx:pt>
          <cx:pt idx="20604">-3000</cx:pt>
          <cx:pt idx="20605">-6750</cx:pt>
          <cx:pt idx="20606">-500</cx:pt>
          <cx:pt idx="20607">2500</cx:pt>
          <cx:pt idx="20608">-750</cx:pt>
          <cx:pt idx="20609">-500</cx:pt>
          <cx:pt idx="20610">-1250</cx:pt>
          <cx:pt idx="20611">-1250</cx:pt>
          <cx:pt idx="20612">2500</cx:pt>
          <cx:pt idx="20613">-5750</cx:pt>
          <cx:pt idx="20614">-5750</cx:pt>
          <cx:pt idx="20615">-2500</cx:pt>
          <cx:pt idx="20616">-1500</cx:pt>
          <cx:pt idx="20617">-3000</cx:pt>
          <cx:pt idx="20618">-4250</cx:pt>
          <cx:pt idx="20619">-1250</cx:pt>
          <cx:pt idx="20620">-3000</cx:pt>
          <cx:pt idx="20621">-3000</cx:pt>
          <cx:pt idx="20622">-4250</cx:pt>
          <cx:pt idx="20623">-3500</cx:pt>
          <cx:pt idx="20624">-4250</cx:pt>
          <cx:pt idx="20625">-4250</cx:pt>
          <cx:pt idx="20626">-5000</cx:pt>
          <cx:pt idx="20627">-4250</cx:pt>
          <cx:pt idx="20628">-5000</cx:pt>
          <cx:pt idx="20629">-5750</cx:pt>
          <cx:pt idx="20630">-5000</cx:pt>
          <cx:pt idx="20631">-750</cx:pt>
          <cx:pt idx="20632">-500</cx:pt>
          <cx:pt idx="20633">-4250</cx:pt>
          <cx:pt idx="20634">-4250</cx:pt>
          <cx:pt idx="20635">1000</cx:pt>
          <cx:pt idx="20636">-750</cx:pt>
          <cx:pt idx="20637">1750</cx:pt>
          <cx:pt idx="20638">-500</cx:pt>
          <cx:pt idx="20639">-2750</cx:pt>
          <cx:pt idx="20640">-2000</cx:pt>
          <cx:pt idx="20641">-1500</cx:pt>
          <cx:pt idx="20642">-2500</cx:pt>
          <cx:pt idx="20643">-1250</cx:pt>
          <cx:pt idx="20644">-2750</cx:pt>
          <cx:pt idx="20645">1000</cx:pt>
          <cx:pt idx="20646">-750</cx:pt>
          <cx:pt idx="20647">-2500</cx:pt>
          <cx:pt idx="20648">-1250</cx:pt>
          <cx:pt idx="20649">-2000</cx:pt>
          <cx:pt idx="20650">1750</cx:pt>
          <cx:pt idx="20651">-500</cx:pt>
          <cx:pt idx="20652">-2000</cx:pt>
          <cx:pt idx="20653">-1250</cx:pt>
          <cx:pt idx="20654">-2750</cx:pt>
          <cx:pt idx="20655">1000</cx:pt>
          <cx:pt idx="20656">-1250</cx:pt>
          <cx:pt idx="20657">-2500</cx:pt>
          <cx:pt idx="20658">-2000</cx:pt>
          <cx:pt idx="20659">1750</cx:pt>
          <cx:pt idx="20660">-500</cx:pt>
          <cx:pt idx="20661">-2000</cx:pt>
          <cx:pt idx="20662">-2500</cx:pt>
          <cx:pt idx="20663">1000</cx:pt>
          <cx:pt idx="20664">-750</cx:pt>
          <cx:pt idx="20665">-2000</cx:pt>
          <cx:pt idx="20666">1750</cx:pt>
          <cx:pt idx="20667">-500</cx:pt>
          <cx:pt idx="20668">-2500</cx:pt>
          <cx:pt idx="20669">-2750</cx:pt>
          <cx:pt idx="20670">-3750</cx:pt>
          <cx:pt idx="20671">-2500</cx:pt>
          <cx:pt idx="20672">-3250</cx:pt>
          <cx:pt idx="20673">-4500</cx:pt>
          <cx:pt idx="20674">-5000</cx:pt>
          <cx:pt idx="20675">-2750</cx:pt>
          <cx:pt idx="20676">-3750</cx:pt>
          <cx:pt idx="20677">-2500</cx:pt>
          <cx:pt idx="20678">-3250</cx:pt>
          <cx:pt idx="20679">-4500</cx:pt>
          <cx:pt idx="20680">-5000</cx:pt>
          <cx:pt idx="20681">-3750</cx:pt>
          <cx:pt idx="20682">-3250</cx:pt>
          <cx:pt idx="20683">-3250</cx:pt>
          <cx:pt idx="20684">-3250</cx:pt>
          <cx:pt idx="20685">-3750</cx:pt>
          <cx:pt idx="20686">-2750</cx:pt>
          <cx:pt idx="20687">-3750</cx:pt>
          <cx:pt idx="20688">-3250</cx:pt>
          <cx:pt idx="20689">-3250</cx:pt>
          <cx:pt idx="20690">-3250</cx:pt>
          <cx:pt idx="20691">-3750</cx:pt>
          <cx:pt idx="20692">-3250</cx:pt>
          <cx:pt idx="20693">-4500</cx:pt>
          <cx:pt idx="20694">-4500</cx:pt>
          <cx:pt idx="20695">-2750</cx:pt>
          <cx:pt idx="20696">-3750</cx:pt>
          <cx:pt idx="20697">-3750</cx:pt>
          <cx:pt idx="20698">-3250</cx:pt>
          <cx:pt idx="20699">-3250</cx:pt>
          <cx:pt idx="20700">-3250</cx:pt>
          <cx:pt idx="20701">-3250</cx:pt>
          <cx:pt idx="20702">-3750</cx:pt>
          <cx:pt idx="20703">-3250</cx:pt>
          <cx:pt idx="20704">-3750</cx:pt>
          <cx:pt idx="20705">-3250</cx:pt>
          <cx:pt idx="20706">-5000</cx:pt>
          <cx:pt idx="20707">-5750</cx:pt>
          <cx:pt idx="20708">-5000</cx:pt>
          <cx:pt idx="20709">-5000</cx:pt>
          <cx:pt idx="20710">-250</cx:pt>
          <cx:pt idx="20711">0</cx:pt>
          <cx:pt idx="20712">-2000</cx:pt>
          <cx:pt idx="20713">-10750</cx:pt>
          <cx:pt idx="20714">-12500</cx:pt>
          <cx:pt idx="20715">-12500</cx:pt>
          <cx:pt idx="20716">-12500</cx:pt>
          <cx:pt idx="20717">-9500</cx:pt>
          <cx:pt idx="20718">-10750</cx:pt>
          <cx:pt idx="20719">-10750</cx:pt>
          <cx:pt idx="20720">-10750</cx:pt>
          <cx:pt idx="20721">-9500</cx:pt>
          <cx:pt idx="20722">-2500</cx:pt>
          <cx:pt idx="20723">-3250</cx:pt>
          <cx:pt idx="20724">-2500</cx:pt>
          <cx:pt idx="20725">-3250</cx:pt>
          <cx:pt idx="20726">-4500</cx:pt>
          <cx:pt idx="20727">-3250</cx:pt>
          <cx:pt idx="20728">-5000</cx:pt>
          <cx:pt idx="20729">-2500</cx:pt>
          <cx:pt idx="20730">-3250</cx:pt>
          <cx:pt idx="20731">-3250</cx:pt>
          <cx:pt idx="20732">-4500</cx:pt>
          <cx:pt idx="20733">-3250</cx:pt>
          <cx:pt idx="20734">-5000</cx:pt>
          <cx:pt idx="20735">-3250</cx:pt>
          <cx:pt idx="20736">-4500</cx:pt>
          <cx:pt idx="20737">-4500</cx:pt>
          <cx:pt idx="20738">-4500</cx:pt>
          <cx:pt idx="20739">-5000</cx:pt>
          <cx:pt idx="20740">-4500</cx:pt>
          <cx:pt idx="20741">-5000</cx:pt>
          <cx:pt idx="20742">-5000</cx:pt>
          <cx:pt idx="20743">-5750</cx:pt>
          <cx:pt idx="20744">-5750</cx:pt>
          <cx:pt idx="20745">-6500</cx:pt>
          <cx:pt idx="20746">-7250</cx:pt>
          <cx:pt idx="20747">-6500</cx:pt>
          <cx:pt idx="20748">-3250</cx:pt>
          <cx:pt idx="20749">-3250</cx:pt>
          <cx:pt idx="20750">-3250</cx:pt>
          <cx:pt idx="20751">-3250</cx:pt>
          <cx:pt idx="20752">-12500</cx:pt>
          <cx:pt idx="20753">-12500</cx:pt>
          <cx:pt idx="20754">-10750</cx:pt>
          <cx:pt idx="20755">-10750</cx:pt>
          <cx:pt idx="20756">-10750</cx:pt>
          <cx:pt idx="20757">-3250</cx:pt>
          <cx:pt idx="20758">-3250</cx:pt>
          <cx:pt idx="20759">-3750</cx:pt>
          <cx:pt idx="20760">-4500</cx:pt>
          <cx:pt idx="20761">-3250</cx:pt>
          <cx:pt idx="20762">-3250</cx:pt>
          <cx:pt idx="20763">-3250</cx:pt>
          <cx:pt idx="20764">-3250</cx:pt>
          <cx:pt idx="20765">-3750</cx:pt>
          <cx:pt idx="20766">-3750</cx:pt>
          <cx:pt idx="20767">-3750</cx:pt>
          <cx:pt idx="20768">-3750</cx:pt>
          <cx:pt idx="20769">-3750</cx:pt>
          <cx:pt idx="20770">-2750</cx:pt>
          <cx:pt idx="20771">-3750</cx:pt>
          <cx:pt idx="20772">-3750</cx:pt>
          <cx:pt idx="20773">-3750</cx:pt>
          <cx:pt idx="20774">-2750</cx:pt>
          <cx:pt idx="20775">-3250</cx:pt>
          <cx:pt idx="20776">-4500</cx:pt>
          <cx:pt idx="20777">-3750</cx:pt>
          <cx:pt idx="20778">-3250</cx:pt>
          <cx:pt idx="20779">-3250</cx:pt>
          <cx:pt idx="20780">-3250</cx:pt>
          <cx:pt idx="20781">-3750</cx:pt>
          <cx:pt idx="20782">-4500</cx:pt>
          <cx:pt idx="20783">-3750</cx:pt>
          <cx:pt idx="20784">-2750</cx:pt>
          <cx:pt idx="20785">-5750</cx:pt>
          <cx:pt idx="20786">-5000</cx:pt>
          <cx:pt idx="20787">-6500</cx:pt>
          <cx:pt idx="20788">-5750</cx:pt>
          <cx:pt idx="20789">-4500</cx:pt>
          <cx:pt idx="20790">-4500</cx:pt>
          <cx:pt idx="20791">-6500</cx:pt>
          <cx:pt idx="20792">-5750</cx:pt>
          <cx:pt idx="20793">-5750</cx:pt>
          <cx:pt idx="20794">-6500</cx:pt>
          <cx:pt idx="20795">-5750</cx:pt>
          <cx:pt idx="20796">-7250</cx:pt>
          <cx:pt idx="20797">-6500</cx:pt>
          <cx:pt idx="20798">-8250</cx:pt>
          <cx:pt idx="20799">-6500</cx:pt>
          <cx:pt idx="20800">-8250</cx:pt>
          <cx:pt idx="20801">-3250</cx:pt>
          <cx:pt idx="20802">-3750</cx:pt>
          <cx:pt idx="20803">-3250</cx:pt>
          <cx:pt idx="20804">-3250</cx:pt>
          <cx:pt idx="20805">-3250</cx:pt>
          <cx:pt idx="20806">-3250</cx:pt>
          <cx:pt idx="20807">-7250</cx:pt>
          <cx:pt idx="20808">-7250</cx:pt>
          <cx:pt idx="20809">-1500</cx:pt>
          <cx:pt idx="20810">-1500</cx:pt>
          <cx:pt idx="20811">-4500</cx:pt>
          <cx:pt idx="20812">-1500</cx:pt>
          <cx:pt idx="20813">-4500</cx:pt>
          <cx:pt idx="20814">-2000</cx:pt>
          <cx:pt idx="20815">-3000</cx:pt>
          <cx:pt idx="20816">-2000</cx:pt>
          <cx:pt idx="20817">-4500</cx:pt>
          <cx:pt idx="20818">-4500</cx:pt>
          <cx:pt idx="20819">-2500</cx:pt>
          <cx:pt idx="20820">-5750</cx:pt>
          <cx:pt idx="20821">-6750</cx:pt>
          <cx:pt idx="20822">-6750</cx:pt>
          <cx:pt idx="20823">-6750</cx:pt>
          <cx:pt idx="20824">-5750</cx:pt>
          <cx:pt idx="20825">-5000</cx:pt>
          <cx:pt idx="20826">-2500</cx:pt>
          <cx:pt idx="20827">-3500</cx:pt>
          <cx:pt idx="20828">-5000</cx:pt>
          <cx:pt idx="20829">-4250</cx:pt>
          <cx:pt idx="20830">-5000</cx:pt>
          <cx:pt idx="20831">-5750</cx:pt>
          <cx:pt idx="20832">-5750</cx:pt>
          <cx:pt idx="20833">-5750</cx:pt>
          <cx:pt idx="20834">-5750</cx:pt>
          <cx:pt idx="20835">-6750</cx:pt>
          <cx:pt idx="20836">-5750</cx:pt>
          <cx:pt idx="20837">-6750</cx:pt>
          <cx:pt idx="20838">-5750</cx:pt>
          <cx:pt idx="20839">-3500</cx:pt>
          <cx:pt idx="20840">-4250</cx:pt>
          <cx:pt idx="20841">-5000</cx:pt>
          <cx:pt idx="20842">-5000</cx:pt>
          <cx:pt idx="20843">-250</cx:pt>
          <cx:pt idx="20844">-250</cx:pt>
          <cx:pt idx="20845">-500</cx:pt>
          <cx:pt idx="20846">-4500</cx:pt>
          <cx:pt idx="20847">-3750</cx:pt>
          <cx:pt idx="20848">-6750</cx:pt>
          <cx:pt idx="20849">-5000</cx:pt>
          <cx:pt idx="20850">-5750</cx:pt>
          <cx:pt idx="20851">-1250</cx:pt>
          <cx:pt idx="20852">-2000</cx:pt>
          <cx:pt idx="20853">-2000</cx:pt>
          <cx:pt idx="20854">-1500</cx:pt>
          <cx:pt idx="20855">-1250</cx:pt>
          <cx:pt idx="20856">-2000</cx:pt>
          <cx:pt idx="20857">-2500</cx:pt>
          <cx:pt idx="20858">-3000</cx:pt>
          <cx:pt idx="20859">-1250</cx:pt>
          <cx:pt idx="20860">-3500</cx:pt>
          <cx:pt idx="20861">-5000</cx:pt>
          <cx:pt idx="20862">-5750</cx:pt>
          <cx:pt idx="20863">-4250</cx:pt>
          <cx:pt idx="20864">-5000</cx:pt>
          <cx:pt idx="20865">-5000</cx:pt>
          <cx:pt idx="20866">-5000</cx:pt>
          <cx:pt idx="20867">-4250</cx:pt>
          <cx:pt idx="20868">-4250</cx:pt>
          <cx:pt idx="20869">-5750</cx:pt>
          <cx:pt idx="20870">-5750</cx:pt>
          <cx:pt idx="20871">-5750</cx:pt>
          <cx:pt idx="20872">-5750</cx:pt>
          <cx:pt idx="20873">-5750</cx:pt>
          <cx:pt idx="20874">-5750</cx:pt>
          <cx:pt idx="20875">-10750</cx:pt>
          <cx:pt idx="20876">-6750</cx:pt>
          <cx:pt idx="20877">-5000</cx:pt>
          <cx:pt idx="20878">-5750</cx:pt>
          <cx:pt idx="20879">-5750</cx:pt>
          <cx:pt idx="20880">-6750</cx:pt>
          <cx:pt idx="20881">-5750</cx:pt>
          <cx:pt idx="20882">-6750</cx:pt>
          <cx:pt idx="20883">-5750</cx:pt>
          <cx:pt idx="20884">-5750</cx:pt>
          <cx:pt idx="20885">-5750</cx:pt>
          <cx:pt idx="20886">-5000</cx:pt>
          <cx:pt idx="20887">-5750</cx:pt>
          <cx:pt idx="20888">-6750</cx:pt>
          <cx:pt idx="20889">-5750</cx:pt>
          <cx:pt idx="20890">-6750</cx:pt>
          <cx:pt idx="20891">-5750</cx:pt>
          <cx:pt idx="20892">-1250</cx:pt>
          <cx:pt idx="20893">-1250</cx:pt>
          <cx:pt idx="20894">-1250</cx:pt>
          <cx:pt idx="20895">-3000</cx:pt>
          <cx:pt idx="20896">-1250</cx:pt>
          <cx:pt idx="20897">-1500</cx:pt>
          <cx:pt idx="20898">-1500</cx:pt>
          <cx:pt idx="20899">-1500</cx:pt>
          <cx:pt idx="20900">-3500</cx:pt>
          <cx:pt idx="20901">-1500</cx:pt>
          <cx:pt idx="20902">-3000</cx:pt>
          <cx:pt idx="20903">-3500</cx:pt>
          <cx:pt idx="20904">-3500</cx:pt>
          <cx:pt idx="20905">-1500</cx:pt>
          <cx:pt idx="20906">-1500</cx:pt>
          <cx:pt idx="20907">-4250</cx:pt>
          <cx:pt idx="20908">-5000</cx:pt>
          <cx:pt idx="20909">-4250</cx:pt>
          <cx:pt idx="20910">-5000</cx:pt>
          <cx:pt idx="20911">-5000</cx:pt>
          <cx:pt idx="20912">-5750</cx:pt>
          <cx:pt idx="20913">-5000</cx:pt>
          <cx:pt idx="20914">-5750</cx:pt>
          <cx:pt idx="20915">-6750</cx:pt>
          <cx:pt idx="20916">-5000</cx:pt>
          <cx:pt idx="20917">-5750</cx:pt>
          <cx:pt idx="20918">-5750</cx:pt>
          <cx:pt idx="20919">-3000</cx:pt>
          <cx:pt idx="20920">-2000</cx:pt>
          <cx:pt idx="20921">-2500</cx:pt>
          <cx:pt idx="20922">-1250</cx:pt>
          <cx:pt idx="20923">-2000</cx:pt>
          <cx:pt idx="20924">-4500</cx:pt>
          <cx:pt idx="20925">-2000</cx:pt>
          <cx:pt idx="20926">-3250</cx:pt>
          <cx:pt idx="20927">-1250</cx:pt>
          <cx:pt idx="20928">-2000</cx:pt>
          <cx:pt idx="20929">-1500</cx:pt>
          <cx:pt idx="20930">-1500</cx:pt>
          <cx:pt idx="20931">-2000</cx:pt>
          <cx:pt idx="20932">-500</cx:pt>
          <cx:pt idx="20933">-500</cx:pt>
          <cx:pt idx="20934">-1500</cx:pt>
          <cx:pt idx="20935">-1500</cx:pt>
          <cx:pt idx="20936">-1250</cx:pt>
          <cx:pt idx="20937">-1500</cx:pt>
          <cx:pt idx="20938">-1500</cx:pt>
          <cx:pt idx="20939">-1500</cx:pt>
          <cx:pt idx="20940">-1250</cx:pt>
          <cx:pt idx="20941">-1500</cx:pt>
          <cx:pt idx="20942">-1500</cx:pt>
          <cx:pt idx="20943">-2000</cx:pt>
          <cx:pt idx="20944">-1500</cx:pt>
          <cx:pt idx="20945">-2500</cx:pt>
          <cx:pt idx="20946">-2000</cx:pt>
          <cx:pt idx="20947">-2500</cx:pt>
          <cx:pt idx="20948">-3500</cx:pt>
          <cx:pt idx="20949">-750</cx:pt>
          <cx:pt idx="20950">-500</cx:pt>
          <cx:pt idx="20951">-2000</cx:pt>
          <cx:pt idx="20952">-1250</cx:pt>
          <cx:pt idx="20953">-2000</cx:pt>
          <cx:pt idx="20954">-1250</cx:pt>
          <cx:pt idx="20955">-1500</cx:pt>
          <cx:pt idx="20956">-2500</cx:pt>
          <cx:pt idx="20957">-2000</cx:pt>
          <cx:pt idx="20958">-3500</cx:pt>
          <cx:pt idx="20959">-3500</cx:pt>
          <cx:pt idx="20960">-5750</cx:pt>
          <cx:pt idx="20961">-4250</cx:pt>
          <cx:pt idx="20962">-4250</cx:pt>
          <cx:pt idx="20963">-5000</cx:pt>
          <cx:pt idx="20964">-5750</cx:pt>
          <cx:pt idx="20965">-6750</cx:pt>
          <cx:pt idx="20966">-5750</cx:pt>
          <cx:pt idx="20967">-5000</cx:pt>
          <cx:pt idx="20968">-5000</cx:pt>
          <cx:pt idx="20969">-6750</cx:pt>
          <cx:pt idx="20970">-5000</cx:pt>
          <cx:pt idx="20971">-6750</cx:pt>
          <cx:pt idx="20972">-5750</cx:pt>
          <cx:pt idx="20973">-2500</cx:pt>
          <cx:pt idx="20974">-1250</cx:pt>
          <cx:pt idx="20975">-2000</cx:pt>
          <cx:pt idx="20976">-250</cx:pt>
          <cx:pt idx="20977">500</cx:pt>
          <cx:pt idx="20978">-2750</cx:pt>
          <cx:pt idx="20979">-4250</cx:pt>
          <cx:pt idx="20980">-6750</cx:pt>
          <cx:pt idx="20981">-5000</cx:pt>
          <cx:pt idx="20982">-5750</cx:pt>
          <cx:pt idx="20983">-4250</cx:pt>
          <cx:pt idx="20984">-5000</cx:pt>
          <cx:pt idx="20985">-6750</cx:pt>
          <cx:pt idx="20986">-5750</cx:pt>
          <cx:pt idx="20987">-6750</cx:pt>
          <cx:pt idx="20988">-5750</cx:pt>
          <cx:pt idx="20989">-5750</cx:pt>
          <cx:pt idx="20990">-5750</cx:pt>
          <cx:pt idx="20991">-5750</cx:pt>
          <cx:pt idx="20992">-6750</cx:pt>
          <cx:pt idx="20993">-5750</cx:pt>
          <cx:pt idx="20994">-6750</cx:pt>
          <cx:pt idx="20995">-5250</cx:pt>
          <cx:pt idx="20996">-2000</cx:pt>
          <cx:pt idx="20997">-1500</cx:pt>
          <cx:pt idx="20998">-1500</cx:pt>
          <cx:pt idx="20999">-2000</cx:pt>
          <cx:pt idx="21000">-500</cx:pt>
          <cx:pt idx="21001">-500</cx:pt>
          <cx:pt idx="21002">-1500</cx:pt>
          <cx:pt idx="21003">-1500</cx:pt>
          <cx:pt idx="21004">-1250</cx:pt>
          <cx:pt idx="21005">-1500</cx:pt>
          <cx:pt idx="21006">-1500</cx:pt>
          <cx:pt idx="21007">-2000</cx:pt>
          <cx:pt idx="21008">-8250</cx:pt>
          <cx:pt idx="21009">-12500</cx:pt>
          <cx:pt idx="21010">-10750</cx:pt>
          <cx:pt idx="21011">-12500</cx:pt>
          <cx:pt idx="21012">-12500</cx:pt>
          <cx:pt idx="21013">-12500</cx:pt>
          <cx:pt idx="21014">-12500</cx:pt>
          <cx:pt idx="21015">-12500</cx:pt>
          <cx:pt idx="21016">-19750</cx:pt>
          <cx:pt idx="21017">-3000</cx:pt>
          <cx:pt idx="21018">-4250</cx:pt>
          <cx:pt idx="21019">-4250</cx:pt>
          <cx:pt idx="21020">-5750</cx:pt>
          <cx:pt idx="21021">-5750</cx:pt>
          <cx:pt idx="21022">-5750</cx:pt>
          <cx:pt idx="21023">-5000</cx:pt>
          <cx:pt idx="21024">-4250</cx:pt>
          <cx:pt idx="21025">-6750</cx:pt>
          <cx:pt idx="21026">-5750</cx:pt>
          <cx:pt idx="21027">-5750</cx:pt>
          <cx:pt idx="21028">-6750</cx:pt>
          <cx:pt idx="21029">-2500</cx:pt>
          <cx:pt idx="21030">-1250</cx:pt>
          <cx:pt idx="21031">-3000</cx:pt>
          <cx:pt idx="21032">-1500</cx:pt>
          <cx:pt idx="21033">-250</cx:pt>
          <cx:pt idx="21034">-250</cx:pt>
          <cx:pt idx="21035">-5750</cx:pt>
          <cx:pt idx="21036">-5750</cx:pt>
          <cx:pt idx="21037">-5750</cx:pt>
          <cx:pt idx="21038">-5750</cx:pt>
          <cx:pt idx="21039">-5000</cx:pt>
          <cx:pt idx="21040">-4250</cx:pt>
          <cx:pt idx="21041">-5000</cx:pt>
          <cx:pt idx="21042">-4250</cx:pt>
          <cx:pt idx="21043">-4250</cx:pt>
          <cx:pt idx="21044">-3500</cx:pt>
          <cx:pt idx="21045">-5000</cx:pt>
          <cx:pt idx="21046">-5000</cx:pt>
          <cx:pt idx="21047">-4250</cx:pt>
          <cx:pt idx="21048">-3500</cx:pt>
          <cx:pt idx="21049">-5000</cx:pt>
          <cx:pt idx="21050">-4250</cx:pt>
          <cx:pt idx="21051">-5250</cx:pt>
          <cx:pt idx="21052">-6750</cx:pt>
          <cx:pt idx="21053">-5000</cx:pt>
          <cx:pt idx="21054">-7750</cx:pt>
          <cx:pt idx="21055">-5000</cx:pt>
          <cx:pt idx="21056">-4250</cx:pt>
          <cx:pt idx="21057">-4250</cx:pt>
          <cx:pt idx="21058">-5000</cx:pt>
          <cx:pt idx="21059">-9500</cx:pt>
          <cx:pt idx="21060">-4250</cx:pt>
          <cx:pt idx="21061">-5000</cx:pt>
          <cx:pt idx="21062">-5000</cx:pt>
          <cx:pt idx="21063">-5000</cx:pt>
          <cx:pt idx="21064">-5750</cx:pt>
          <cx:pt idx="21065">-4250</cx:pt>
          <cx:pt idx="21066">-5750</cx:pt>
          <cx:pt idx="21067">0</cx:pt>
          <cx:pt idx="21068">-500</cx:pt>
          <cx:pt idx="21069">-750</cx:pt>
          <cx:pt idx="21070">250</cx:pt>
          <cx:pt idx="21071">-500</cx:pt>
          <cx:pt idx="21072">-250</cx:pt>
          <cx:pt idx="21073">-2000</cx:pt>
          <cx:pt idx="21074">0</cx:pt>
          <cx:pt idx="21075">-500</cx:pt>
          <cx:pt idx="21076">-750</cx:pt>
          <cx:pt idx="21077">250</cx:pt>
          <cx:pt idx="21078">-500</cx:pt>
          <cx:pt idx="21079">-250</cx:pt>
          <cx:pt idx="21080">-2000</cx:pt>
          <cx:pt idx="21081">-3000</cx:pt>
          <cx:pt idx="21082">-3000</cx:pt>
          <cx:pt idx="21083">-1500</cx:pt>
          <cx:pt idx="21084">-2500</cx:pt>
          <cx:pt idx="21085">-3000</cx:pt>
          <cx:pt idx="21086">-5750</cx:pt>
          <cx:pt idx="21087">-3500</cx:pt>
          <cx:pt idx="21088">-1250</cx:pt>
          <cx:pt idx="21089">-3500</cx:pt>
          <cx:pt idx="21090">-4250</cx:pt>
          <cx:pt idx="21091">-750</cx:pt>
          <cx:pt idx="21092">-3000</cx:pt>
          <cx:pt idx="21093">-3500</cx:pt>
          <cx:pt idx="21094">-4250</cx:pt>
          <cx:pt idx="21095">-5000</cx:pt>
          <cx:pt idx="21096">-3500</cx:pt>
          <cx:pt idx="21097">-5000</cx:pt>
          <cx:pt idx="21098">-1500</cx:pt>
          <cx:pt idx="21099">-1500</cx:pt>
          <cx:pt idx="21100">-2000</cx:pt>
          <cx:pt idx="21101">-2500</cx:pt>
          <cx:pt idx="21102">-2500</cx:pt>
          <cx:pt idx="21103">-2500</cx:pt>
          <cx:pt idx="21104">-5000</cx:pt>
          <cx:pt idx="21105">-5000</cx:pt>
          <cx:pt idx="21106">-3000</cx:pt>
          <cx:pt idx="21107">-3000</cx:pt>
          <cx:pt idx="21108">-4250</cx:pt>
          <cx:pt idx="21109">-5000</cx:pt>
          <cx:pt idx="21110">-4250</cx:pt>
          <cx:pt idx="21111">-5000</cx:pt>
          <cx:pt idx="21112">-5000</cx:pt>
          <cx:pt idx="21113">-5750</cx:pt>
          <cx:pt idx="21114">-3500</cx:pt>
          <cx:pt idx="21115">-4250</cx:pt>
          <cx:pt idx="21116">-5000</cx:pt>
          <cx:pt idx="21117">-5000</cx:pt>
          <cx:pt idx="21118">-3500</cx:pt>
          <cx:pt idx="21119">-4250</cx:pt>
          <cx:pt idx="21120">-5000</cx:pt>
          <cx:pt idx="21121">-5000</cx:pt>
          <cx:pt idx="21122">-5750</cx:pt>
          <cx:pt idx="21123">-5750</cx:pt>
          <cx:pt idx="21124">-5000</cx:pt>
          <cx:pt idx="21125">-5750</cx:pt>
          <cx:pt idx="21126">-6750</cx:pt>
          <cx:pt idx="21127">-6750</cx:pt>
          <cx:pt idx="21128">-5000</cx:pt>
          <cx:pt idx="21129">-5000</cx:pt>
          <cx:pt idx="21130">-5000</cx:pt>
          <cx:pt idx="21131">-5750</cx:pt>
          <cx:pt idx="21132">-5750</cx:pt>
          <cx:pt idx="21133">-4250</cx:pt>
          <cx:pt idx="21134">-5000</cx:pt>
          <cx:pt idx="21135">-5000</cx:pt>
          <cx:pt idx="21136">-5000</cx:pt>
          <cx:pt idx="21137">-4250</cx:pt>
          <cx:pt idx="21138">-4250</cx:pt>
          <cx:pt idx="21139">-5000</cx:pt>
          <cx:pt idx="21140">-5750</cx:pt>
          <cx:pt idx="21141">-5750</cx:pt>
          <cx:pt idx="21142">-5750</cx:pt>
          <cx:pt idx="21143">-5750</cx:pt>
          <cx:pt idx="21144">-5750</cx:pt>
          <cx:pt idx="21145">-6750</cx:pt>
          <cx:pt idx="21146">-2500</cx:pt>
          <cx:pt idx="21147">-3500</cx:pt>
          <cx:pt idx="21148">-1250</cx:pt>
          <cx:pt idx="21149">-3500</cx:pt>
          <cx:pt idx="21150">-5000</cx:pt>
          <cx:pt idx="21151">-5750</cx:pt>
          <cx:pt idx="21152">-5750</cx:pt>
          <cx:pt idx="21153">-5750</cx:pt>
          <cx:pt idx="21154">-5000</cx:pt>
          <cx:pt idx="21155">-5750</cx:pt>
          <cx:pt idx="21156">-6750</cx:pt>
          <cx:pt idx="21157">-5750</cx:pt>
          <cx:pt idx="21158">-6750</cx:pt>
          <cx:pt idx="21159">-6750</cx:pt>
          <cx:pt idx="21160">-5750</cx:pt>
          <cx:pt idx="21161">-5750</cx:pt>
          <cx:pt idx="21162">-5750</cx:pt>
          <cx:pt idx="21163">-6750</cx:pt>
          <cx:pt idx="21164">-5750</cx:pt>
          <cx:pt idx="21165">-6750</cx:pt>
          <cx:pt idx="21166">-6750</cx:pt>
          <cx:pt idx="21167">-5750</cx:pt>
          <cx:pt idx="21168">-250</cx:pt>
          <cx:pt idx="21169">-1250</cx:pt>
          <cx:pt idx="21170">0</cx:pt>
          <cx:pt idx="21171">-1500</cx:pt>
          <cx:pt idx="21172">1250</cx:pt>
          <cx:pt idx="21173">750</cx:pt>
          <cx:pt idx="21174">750</cx:pt>
          <cx:pt idx="21175">1000</cx:pt>
          <cx:pt idx="21176">1500</cx:pt>
          <cx:pt idx="21177">1000</cx:pt>
          <cx:pt idx="21178">-250</cx:pt>
          <cx:pt idx="21179">1250</cx:pt>
          <cx:pt idx="21180">2500</cx:pt>
          <cx:pt idx="21181">2500</cx:pt>
          <cx:pt idx="21182">2500</cx:pt>
          <cx:pt idx="21183">2500</cx:pt>
          <cx:pt idx="21184">-1250</cx:pt>
          <cx:pt idx="21185">-1500</cx:pt>
          <cx:pt idx="21186">-1500</cx:pt>
          <cx:pt idx="21187">-1500</cx:pt>
          <cx:pt idx="21188">-1500</cx:pt>
          <cx:pt idx="21189">-2000</cx:pt>
          <cx:pt idx="21190">-2000</cx:pt>
          <cx:pt idx="21191">3000</cx:pt>
          <cx:pt idx="21192">3500</cx:pt>
          <cx:pt idx="21193">-2500</cx:pt>
          <cx:pt idx="21194">-3500</cx:pt>
          <cx:pt idx="21195">-3750</cx:pt>
          <cx:pt idx="21196">0</cx:pt>
          <cx:pt idx="21197">0</cx:pt>
          <cx:pt idx="21198">500</cx:pt>
          <cx:pt idx="21199">250</cx:pt>
          <cx:pt idx="21200">-250</cx:pt>
          <cx:pt idx="21201">-250</cx:pt>
          <cx:pt idx="21202">-250</cx:pt>
          <cx:pt idx="21203">-250</cx:pt>
          <cx:pt idx="21204">-2000</cx:pt>
          <cx:pt idx="21205">-2000</cx:pt>
          <cx:pt idx="21206">-3500</cx:pt>
          <cx:pt idx="21207">-2000</cx:pt>
          <cx:pt idx="21208">-3000</cx:pt>
          <cx:pt idx="21209">-3500</cx:pt>
          <cx:pt idx="21210">-1250</cx:pt>
          <cx:pt idx="21211">-2000</cx:pt>
          <cx:pt idx="21212">-750</cx:pt>
          <cx:pt idx="21213">-2000</cx:pt>
          <cx:pt idx="21214">-750</cx:pt>
          <cx:pt idx="21215">-2000</cx:pt>
          <cx:pt idx="21216">-750</cx:pt>
          <cx:pt idx="21217">-2000</cx:pt>
          <cx:pt idx="21218">-1250</cx:pt>
          <cx:pt idx="21219">-2500</cx:pt>
          <cx:pt idx="21220">-3000</cx:pt>
          <cx:pt idx="21221">-3500</cx:pt>
          <cx:pt idx="21222">-3500</cx:pt>
          <cx:pt idx="21223">-7250</cx:pt>
          <cx:pt idx="21224">-2500</cx:pt>
          <cx:pt idx="21225">-4500</cx:pt>
          <cx:pt idx="21226">-3750</cx:pt>
          <cx:pt idx="21227">-2000</cx:pt>
          <cx:pt idx="21228">-5000</cx:pt>
          <cx:pt idx="21229">-5000</cx:pt>
          <cx:pt idx="21230">-4250</cx:pt>
          <cx:pt idx="21231">-5000</cx:pt>
          <cx:pt idx="21232">-4250</cx:pt>
          <cx:pt idx="21233">-5000</cx:pt>
          <cx:pt idx="21234">-5000</cx:pt>
          <cx:pt idx="21235">-5750</cx:pt>
          <cx:pt idx="21236">-4250</cx:pt>
          <cx:pt idx="21237">-4250</cx:pt>
          <cx:pt idx="21238">-3000</cx:pt>
          <cx:pt idx="21239">-3500</cx:pt>
          <cx:pt idx="21240">-2500</cx:pt>
          <cx:pt idx="21241">-3500</cx:pt>
          <cx:pt idx="21242">-3500</cx:pt>
          <cx:pt idx="21243">-3000</cx:pt>
          <cx:pt idx="21244">-3500</cx:pt>
          <cx:pt idx="21245">-2500</cx:pt>
          <cx:pt idx="21246">-3500</cx:pt>
          <cx:pt idx="21247">-4500</cx:pt>
          <cx:pt idx="21248">-4500</cx:pt>
          <cx:pt idx="21249">-5000</cx:pt>
          <cx:pt idx="21250">-5750</cx:pt>
          <cx:pt idx="21251">-6500</cx:pt>
          <cx:pt idx="21252">-5000</cx:pt>
          <cx:pt idx="21253">-4500</cx:pt>
          <cx:pt idx="21254">-4500</cx:pt>
          <cx:pt idx="21255">-3750</cx:pt>
          <cx:pt idx="21256">-4500</cx:pt>
          <cx:pt idx="21257">-5000</cx:pt>
          <cx:pt idx="21258">-5000</cx:pt>
          <cx:pt idx="21259">-6500</cx:pt>
          <cx:pt idx="21260">-4500</cx:pt>
          <cx:pt idx="21261">-4500</cx:pt>
          <cx:pt idx="21262">-5750</cx:pt>
          <cx:pt idx="21263">-5750</cx:pt>
          <cx:pt idx="21264">-4250</cx:pt>
          <cx:pt idx="21265">-4250</cx:pt>
          <cx:pt idx="21266">-4250</cx:pt>
          <cx:pt idx="21267">-4250</cx:pt>
          <cx:pt idx="21268">-3500</cx:pt>
          <cx:pt idx="21269">-2500</cx:pt>
          <cx:pt idx="21270">-3500</cx:pt>
          <cx:pt idx="21271">-3500</cx:pt>
          <cx:pt idx="21272">-2500</cx:pt>
          <cx:pt idx="21273">-3500</cx:pt>
          <cx:pt idx="21274">-3500</cx:pt>
          <cx:pt idx="21275">-4250</cx:pt>
          <cx:pt idx="21276">-3500</cx:pt>
          <cx:pt idx="21277">-4250</cx:pt>
          <cx:pt idx="21278">-1250</cx:pt>
          <cx:pt idx="21279">-1500</cx:pt>
          <cx:pt idx="21280">-750</cx:pt>
          <cx:pt idx="21281">-1500</cx:pt>
          <cx:pt idx="21282">-250</cx:pt>
          <cx:pt idx="21283">0</cx:pt>
          <cx:pt idx="21284">-4250</cx:pt>
          <cx:pt idx="21285">-5000</cx:pt>
          <cx:pt idx="21286">-5000</cx:pt>
          <cx:pt idx="21287">-1250</cx:pt>
          <cx:pt idx="21288">-500</cx:pt>
          <cx:pt idx="21289">-14500</cx:pt>
          <cx:pt idx="21290">-14500</cx:pt>
          <cx:pt idx="21291">-10750</cx:pt>
          <cx:pt idx="21292">-3500</cx:pt>
          <cx:pt idx="21293">-3500</cx:pt>
          <cx:pt idx="21294">-9500</cx:pt>
          <cx:pt idx="21295">-1500</cx:pt>
          <cx:pt idx="21296">-4500</cx:pt>
          <cx:pt idx="21297">-5000</cx:pt>
          <cx:pt idx="21298">-5000</cx:pt>
          <cx:pt idx="21299">-5000</cx:pt>
          <cx:pt idx="21300">-5000</cx:pt>
          <cx:pt idx="21301">-4500</cx:pt>
          <cx:pt idx="21302">-6750</cx:pt>
          <cx:pt idx="21303">-3000</cx:pt>
          <cx:pt idx="21304">-3000</cx:pt>
          <cx:pt idx="21305">-5000</cx:pt>
          <cx:pt idx="21306">-5750</cx:pt>
          <cx:pt idx="21307">-5750</cx:pt>
          <cx:pt idx="21308">-9500</cx:pt>
          <cx:pt idx="21309">-3750</cx:pt>
          <cx:pt idx="21310">-3250</cx:pt>
          <cx:pt idx="21311">-5000</cx:pt>
          <cx:pt idx="21312">-5000</cx:pt>
          <cx:pt idx="21313">-9500</cx:pt>
          <cx:pt idx="21314">-3000</cx:pt>
          <cx:pt idx="21315">-2000</cx:pt>
          <cx:pt idx="21316">-6500</cx:pt>
          <cx:pt idx="21317">-10750</cx:pt>
          <cx:pt idx="21318">-10750</cx:pt>
          <cx:pt idx="21319">-10750</cx:pt>
          <cx:pt idx="21320">-10750</cx:pt>
          <cx:pt idx="21321">-1250</cx:pt>
          <cx:pt idx="21322">-2000</cx:pt>
          <cx:pt idx="21323">-500</cx:pt>
          <cx:pt idx="21324">-2000</cx:pt>
          <cx:pt idx="21325">-1250</cx:pt>
          <cx:pt idx="21326">-750</cx:pt>
          <cx:pt idx="21327">-3500</cx:pt>
          <cx:pt idx="21328">-3000</cx:pt>
          <cx:pt idx="21329">-3500</cx:pt>
          <cx:pt idx="21330">-4250</cx:pt>
          <cx:pt idx="21331">-3500</cx:pt>
          <cx:pt idx="21332">-4250</cx:pt>
          <cx:pt idx="21333">-3500</cx:pt>
          <cx:pt idx="21334">-5000</cx:pt>
          <cx:pt idx="21335">-5000</cx:pt>
          <cx:pt idx="21336">-3000</cx:pt>
          <cx:pt idx="21337">-2750</cx:pt>
          <cx:pt idx="21338">-2500</cx:pt>
          <cx:pt idx="21339">-2750</cx:pt>
          <cx:pt idx="21340">-500</cx:pt>
          <cx:pt idx="21341">-500</cx:pt>
          <cx:pt idx="21342">-2500</cx:pt>
          <cx:pt idx="21343">-500</cx:pt>
          <cx:pt idx="21344">-2500</cx:pt>
          <cx:pt idx="21345">-1250</cx:pt>
          <cx:pt idx="21346">-3000</cx:pt>
          <cx:pt idx="21347">-1500</cx:pt>
          <cx:pt idx="21348">-2500</cx:pt>
          <cx:pt idx="21349">-2000</cx:pt>
          <cx:pt idx="21350">-2750</cx:pt>
          <cx:pt idx="21351">-2750</cx:pt>
          <cx:pt idx="21352">-4500</cx:pt>
          <cx:pt idx="21353">-5000</cx:pt>
          <cx:pt idx="21354">-4500</cx:pt>
          <cx:pt idx="21355">-5000</cx:pt>
          <cx:pt idx="21356">-4500</cx:pt>
          <cx:pt idx="21357">-4500</cx:pt>
          <cx:pt idx="21358">-5750</cx:pt>
          <cx:pt idx="21359">-3750</cx:pt>
          <cx:pt idx="21360">-5000</cx:pt>
          <cx:pt idx="21361">-3750</cx:pt>
          <cx:pt idx="21362">-5000</cx:pt>
          <cx:pt idx="21363">-4500</cx:pt>
          <cx:pt idx="21364">-4500</cx:pt>
          <cx:pt idx="21365">-4500</cx:pt>
          <cx:pt idx="21366">-5000</cx:pt>
          <cx:pt idx="21367">-6500</cx:pt>
          <cx:pt idx="21368">-7250</cx:pt>
          <cx:pt idx="21369">-8250</cx:pt>
          <cx:pt idx="21370">-3750</cx:pt>
          <cx:pt idx="21371">-3750</cx:pt>
          <cx:pt idx="21372">-5000</cx:pt>
          <cx:pt idx="21373">-5750</cx:pt>
          <cx:pt idx="21374">-6500</cx:pt>
          <cx:pt idx="21375">-3750</cx:pt>
          <cx:pt idx="21376">-3750</cx:pt>
          <cx:pt idx="21377">-3750</cx:pt>
          <cx:pt idx="21378">-5750</cx:pt>
          <cx:pt idx="21379">-7250</cx:pt>
          <cx:pt idx="21380">-10750</cx:pt>
          <cx:pt idx="21381">-9500</cx:pt>
          <cx:pt idx="21382">-7250</cx:pt>
          <cx:pt idx="21383">-7250</cx:pt>
          <cx:pt idx="21384">-8250</cx:pt>
          <cx:pt idx="21385">-8250</cx:pt>
          <cx:pt idx="21386">-5000</cx:pt>
          <cx:pt idx="21387">-5750</cx:pt>
          <cx:pt idx="21388">-6500</cx:pt>
          <cx:pt idx="21389">-6500</cx:pt>
          <cx:pt idx="21390">-7250</cx:pt>
          <cx:pt idx="21391">-8250</cx:pt>
          <cx:pt idx="21392">-6500</cx:pt>
          <cx:pt idx="21393">-8250</cx:pt>
          <cx:pt idx="21394">-2750</cx:pt>
          <cx:pt idx="21395">-3750</cx:pt>
          <cx:pt idx="21396">-5750</cx:pt>
          <cx:pt idx="21397">-3750</cx:pt>
          <cx:pt idx="21398">-5000</cx:pt>
          <cx:pt idx="21399">-3000</cx:pt>
          <cx:pt idx="21400">-5750</cx:pt>
          <cx:pt idx="21401">-5000</cx:pt>
          <cx:pt idx="21402">-4250</cx:pt>
          <cx:pt idx="21403">-5000</cx:pt>
          <cx:pt idx="21404">-4250</cx:pt>
          <cx:pt idx="21405">-1500</cx:pt>
          <cx:pt idx="21406">-1500</cx:pt>
          <cx:pt idx="21407">-2000</cx:pt>
          <cx:pt idx="21408">-2500</cx:pt>
          <cx:pt idx="21409">-2500</cx:pt>
          <cx:pt idx="21410">-2500</cx:pt>
          <cx:pt idx="21411">-1750</cx:pt>
          <cx:pt idx="21412">-750</cx:pt>
          <cx:pt idx="21413">-1750</cx:pt>
          <cx:pt idx="21414">-5000</cx:pt>
          <cx:pt idx="21415">-1500</cx:pt>
          <cx:pt idx="21416">-1500</cx:pt>
          <cx:pt idx="21417">-3250</cx:pt>
          <cx:pt idx="21418">-1500</cx:pt>
          <cx:pt idx="21419">-1500</cx:pt>
          <cx:pt idx="21420">-750</cx:pt>
          <cx:pt idx="21421">-500</cx:pt>
          <cx:pt idx="21422">-3250</cx:pt>
          <cx:pt idx="21423">-2000</cx:pt>
          <cx:pt idx="21424">-2000</cx:pt>
          <cx:pt idx="21425">-3750</cx:pt>
          <cx:pt idx="21426">-750</cx:pt>
          <cx:pt idx="21427">-750</cx:pt>
          <cx:pt idx="21428">-3250</cx:pt>
          <cx:pt idx="21429">-1500</cx:pt>
          <cx:pt idx="21430">-1500</cx:pt>
          <cx:pt idx="21431">-3250</cx:pt>
          <cx:pt idx="21432">-750</cx:pt>
          <cx:pt idx="21433">-500</cx:pt>
          <cx:pt idx="21434">0</cx:pt>
          <cx:pt idx="21435">0</cx:pt>
          <cx:pt idx="21436">-4500</cx:pt>
          <cx:pt idx="21437">-7250</cx:pt>
          <cx:pt idx="21438">-7250</cx:pt>
          <cx:pt idx="21439">-3000</cx:pt>
          <cx:pt idx="21440">-3500</cx:pt>
          <cx:pt idx="21441">-3500</cx:pt>
          <cx:pt idx="21442">-5000</cx:pt>
          <cx:pt idx="21443">-3000</cx:pt>
          <cx:pt idx="21444">-1500</cx:pt>
          <cx:pt idx="21445">-2000</cx:pt>
          <cx:pt idx="21446">-5750</cx:pt>
          <cx:pt idx="21447">-4500</cx:pt>
          <cx:pt idx="21448">-3750</cx:pt>
          <cx:pt idx="21449">-750</cx:pt>
          <cx:pt idx="21450">-2500</cx:pt>
          <cx:pt idx="21451">-750</cx:pt>
          <cx:pt idx="21452">-1500</cx:pt>
          <cx:pt idx="21453">-2500</cx:pt>
          <cx:pt idx="21454">-1500</cx:pt>
          <cx:pt idx="21455">-7250</cx:pt>
          <cx:pt idx="21456">-4250</cx:pt>
          <cx:pt idx="21457">-7250</cx:pt>
          <cx:pt idx="21458">-3500</cx:pt>
          <cx:pt idx="21459">-7250</cx:pt>
          <cx:pt idx="21460">-4250</cx:pt>
          <cx:pt idx="21461">-8250</cx:pt>
          <cx:pt idx="21462">-3500</cx:pt>
          <cx:pt idx="21463">-2000</cx:pt>
          <cx:pt idx="21464">-1500</cx:pt>
          <cx:pt idx="21465">-2000</cx:pt>
          <cx:pt idx="21466">-2000</cx:pt>
          <cx:pt idx="21467">-4250</cx:pt>
          <cx:pt idx="21468">-4250</cx:pt>
          <cx:pt idx="21469">-5000</cx:pt>
          <cx:pt idx="21470">-4250</cx:pt>
          <cx:pt idx="21471">250</cx:pt>
          <cx:pt idx="21472">-1250</cx:pt>
          <cx:pt idx="21473">500</cx:pt>
          <cx:pt idx="21474">-750</cx:pt>
          <cx:pt idx="21475">-750</cx:pt>
          <cx:pt idx="21476">-2500</cx:pt>
          <cx:pt idx="21477">-7250</cx:pt>
          <cx:pt idx="21478">-4250</cx:pt>
          <cx:pt idx="21479">-7250</cx:pt>
          <cx:pt idx="21480">-3500</cx:pt>
          <cx:pt idx="21481">-7250</cx:pt>
          <cx:pt idx="21482">-4250</cx:pt>
          <cx:pt idx="21483">-7250</cx:pt>
          <cx:pt idx="21484">-4250</cx:pt>
          <cx:pt idx="21485">-250</cx:pt>
          <cx:pt idx="21486">-1500</cx:pt>
          <cx:pt idx="21487">-250</cx:pt>
          <cx:pt idx="21488">-3000</cx:pt>
          <cx:pt idx="21489">-4250</cx:pt>
          <cx:pt idx="21490">-5000</cx:pt>
          <cx:pt idx="21491">-2000</cx:pt>
          <cx:pt idx="21492">-3000</cx:pt>
          <cx:pt idx="21493">-3000</cx:pt>
          <cx:pt idx="21494">-2000</cx:pt>
          <cx:pt idx="21495">-4500</cx:pt>
          <cx:pt idx="21496">-1500</cx:pt>
          <cx:pt idx="21497">-250</cx:pt>
          <cx:pt idx="21498">-1500</cx:pt>
          <cx:pt idx="21499">-250</cx:pt>
          <cx:pt idx="21500">-1500</cx:pt>
          <cx:pt idx="21501">-4500</cx:pt>
          <cx:pt idx="21502">-2000</cx:pt>
          <cx:pt idx="21503">-3000</cx:pt>
          <cx:pt idx="21504">-2000</cx:pt>
          <cx:pt idx="21505">-250</cx:pt>
          <cx:pt idx="21506">-250</cx:pt>
          <cx:pt idx="21507">250</cx:pt>
          <cx:pt idx="21508">-1750</cx:pt>
          <cx:pt idx="21509">500</cx:pt>
          <cx:pt idx="21510">-2000</cx:pt>
          <cx:pt idx="21511">-250</cx:pt>
          <cx:pt idx="21512">-4500</cx:pt>
          <cx:pt idx="21513">-3250</cx:pt>
          <cx:pt idx="21514">-5000</cx:pt>
          <cx:pt idx="21515">-4500</cx:pt>
          <cx:pt idx="21516">-4500</cx:pt>
          <cx:pt idx="21517">-4500</cx:pt>
          <cx:pt idx="21518">-4500</cx:pt>
          <cx:pt idx="21519">-4500</cx:pt>
          <cx:pt idx="21520">-4500</cx:pt>
          <cx:pt idx="21521">-4500</cx:pt>
          <cx:pt idx="21522">-4500</cx:pt>
          <cx:pt idx="21523">-4500</cx:pt>
          <cx:pt idx="21524">-5750</cx:pt>
          <cx:pt idx="21525">-5000</cx:pt>
          <cx:pt idx="21526">-5750</cx:pt>
          <cx:pt idx="21527">-5000</cx:pt>
          <cx:pt idx="21528">-5750</cx:pt>
          <cx:pt idx="21529">-5000</cx:pt>
          <cx:pt idx="21530">-5750</cx:pt>
          <cx:pt idx="21531">-5000</cx:pt>
          <cx:pt idx="21532">-8250</cx:pt>
          <cx:pt idx="21533">-8250</cx:pt>
          <cx:pt idx="21534">-4500</cx:pt>
          <cx:pt idx="21535">-4500</cx:pt>
          <cx:pt idx="21536">-4500</cx:pt>
          <cx:pt idx="21537">-4500</cx:pt>
          <cx:pt idx="21538">-6500</cx:pt>
          <cx:pt idx="21539">-6500</cx:pt>
          <cx:pt idx="21540">-6500</cx:pt>
          <cx:pt idx="21541">-6500</cx:pt>
          <cx:pt idx="21542">-6500</cx:pt>
          <cx:pt idx="21543">-5750</cx:pt>
          <cx:pt idx="21544">-5000</cx:pt>
          <cx:pt idx="21545">-3250</cx:pt>
          <cx:pt idx="21546">-2500</cx:pt>
          <cx:pt idx="21547">-750</cx:pt>
          <cx:pt idx="21548">-3250</cx:pt>
          <cx:pt idx="21549">-750</cx:pt>
          <cx:pt idx="21550">-2750</cx:pt>
          <cx:pt idx="21551">-1500</cx:pt>
          <cx:pt idx="21552">-3250</cx:pt>
          <cx:pt idx="21553">-4500</cx:pt>
          <cx:pt idx="21554">-1250</cx:pt>
          <cx:pt idx="21555">-2750</cx:pt>
          <cx:pt idx="21556">-2000</cx:pt>
          <cx:pt idx="21557">-3750</cx:pt>
          <cx:pt idx="21558">-4500</cx:pt>
          <cx:pt idx="21559">-1250</cx:pt>
          <cx:pt idx="21560">-2750</cx:pt>
          <cx:pt idx="21561">-500</cx:pt>
          <cx:pt idx="21562">-500</cx:pt>
          <cx:pt idx="21563">-250</cx:pt>
          <cx:pt idx="21564">-500</cx:pt>
          <cx:pt idx="21565">-500</cx:pt>
          <cx:pt idx="21566">-1500</cx:pt>
          <cx:pt idx="21567">-500</cx:pt>
          <cx:pt idx="21568">-500</cx:pt>
          <cx:pt idx="21569">-1500</cx:pt>
          <cx:pt idx="21570">-1500</cx:pt>
          <cx:pt idx="21571">-2500</cx:pt>
          <cx:pt idx="21572">-1250</cx:pt>
          <cx:pt idx="21573">-2000</cx:pt>
          <cx:pt idx="21574">-1250</cx:pt>
          <cx:pt idx="21575">-2000</cx:pt>
          <cx:pt idx="21576">-2000</cx:pt>
          <cx:pt idx="21577">-1500</cx:pt>
          <cx:pt idx="21578">-1500</cx:pt>
          <cx:pt idx="21579">-3750</cx:pt>
          <cx:pt idx="21580">-1500</cx:pt>
          <cx:pt idx="21581">-3750</cx:pt>
          <cx:pt idx="21582">-1500</cx:pt>
          <cx:pt idx="21583">-3750</cx:pt>
          <cx:pt idx="21584">-1500</cx:pt>
          <cx:pt idx="21585">-3750</cx:pt>
          <cx:pt idx="21586">-1500</cx:pt>
          <cx:pt idx="21587">-1500</cx:pt>
          <cx:pt idx="21588">-1500</cx:pt>
          <cx:pt idx="21589">-4500</cx:pt>
          <cx:pt idx="21590">-1500</cx:pt>
          <cx:pt idx="21591">-2000</cx:pt>
          <cx:pt idx="21592">-1250</cx:pt>
          <cx:pt idx="21593">-4500</cx:pt>
          <cx:pt idx="21594">-1500</cx:pt>
          <cx:pt idx="21595">-250</cx:pt>
          <cx:pt idx="21596">-250</cx:pt>
          <cx:pt idx="21597">-750</cx:pt>
          <cx:pt idx="21598">-250</cx:pt>
          <cx:pt idx="21599">-250</cx:pt>
          <cx:pt idx="21600">-750</cx:pt>
          <cx:pt idx="21601">-3000</cx:pt>
          <cx:pt idx="21602">-3000</cx:pt>
          <cx:pt idx="21603">-3500</cx:pt>
          <cx:pt idx="21604">-3000</cx:pt>
          <cx:pt idx="21605">-3500</cx:pt>
          <cx:pt idx="21606">-3500</cx:pt>
          <cx:pt idx="21607">-4250</cx:pt>
          <cx:pt idx="21608">-3500</cx:pt>
          <cx:pt idx="21609">-1500</cx:pt>
          <cx:pt idx="21610">-1250</cx:pt>
          <cx:pt idx="21611">-1500</cx:pt>
          <cx:pt idx="21612">-1500</cx:pt>
          <cx:pt idx="21613">-1500</cx:pt>
          <cx:pt idx="21614">-1500</cx:pt>
          <cx:pt idx="21615">-1500</cx:pt>
          <cx:pt idx="21616">-1500</cx:pt>
          <cx:pt idx="21617">-3000</cx:pt>
          <cx:pt idx="21618">-4250</cx:pt>
          <cx:pt idx="21619">-3500</cx:pt>
          <cx:pt idx="21620">-5000</cx:pt>
          <cx:pt idx="21621">-1250</cx:pt>
          <cx:pt idx="21622">-500</cx:pt>
          <cx:pt idx="21623">-1500</cx:pt>
          <cx:pt idx="21624">-1500</cx:pt>
          <cx:pt idx="21625">-500</cx:pt>
          <cx:pt idx="21626">-500</cx:pt>
          <cx:pt idx="21627">-2000</cx:pt>
          <cx:pt idx="21628">-500</cx:pt>
          <cx:pt idx="21629">-750</cx:pt>
          <cx:pt idx="21630">-2500</cx:pt>
          <cx:pt idx="21631">-2500</cx:pt>
          <cx:pt idx="21632">500</cx:pt>
          <cx:pt idx="21633">0</cx:pt>
          <cx:pt idx="21634">-2500</cx:pt>
          <cx:pt idx="21635">500</cx:pt>
          <cx:pt idx="21636">1000</cx:pt>
          <cx:pt idx="21637">1000</cx:pt>
          <cx:pt idx="21638">1500</cx:pt>
          <cx:pt idx="21639">-1250</cx:pt>
          <cx:pt idx="21640">-3000</cx:pt>
          <cx:pt idx="21641">-2500</cx:pt>
          <cx:pt idx="21642">-3000</cx:pt>
          <cx:pt idx="21643">-6750</cx:pt>
          <cx:pt idx="21644">250</cx:pt>
          <cx:pt idx="21645">-1750</cx:pt>
          <cx:pt idx="21646">500</cx:pt>
          <cx:pt idx="21647">-2000</cx:pt>
          <cx:pt idx="21648">-250</cx:pt>
          <cx:pt idx="21649">-250</cx:pt>
          <cx:pt idx="21650">-250</cx:pt>
          <cx:pt idx="21651">2500</cx:pt>
          <cx:pt idx="21652">-750</cx:pt>
          <cx:pt idx="21653">-500</cx:pt>
          <cx:pt idx="21654">-1250</cx:pt>
          <cx:pt idx="21655">-1250</cx:pt>
          <cx:pt idx="21656">2500</cx:pt>
          <cx:pt idx="21657">-5750</cx:pt>
          <cx:pt idx="21658">-5750</cx:pt>
          <cx:pt idx="21659">-2500</cx:pt>
          <cx:pt idx="21660">-1500</cx:pt>
          <cx:pt idx="21661">-3000</cx:pt>
          <cx:pt idx="21662">-4250</cx:pt>
          <cx:pt idx="21663">-1250</cx:pt>
          <cx:pt idx="21664">-2500</cx:pt>
          <cx:pt idx="21665">-3000</cx:pt>
          <cx:pt idx="21666">-4250</cx:pt>
          <cx:pt idx="21667">-3500</cx:pt>
          <cx:pt idx="21668">-4250</cx:pt>
          <cx:pt idx="21669">-4250</cx:pt>
          <cx:pt idx="21670">-5000</cx:pt>
          <cx:pt idx="21671">-4250</cx:pt>
          <cx:pt idx="21672">-5000</cx:pt>
          <cx:pt idx="21673">-5750</cx:pt>
          <cx:pt idx="21674">-4250</cx:pt>
          <cx:pt idx="21675">-6500</cx:pt>
          <cx:pt idx="21676">-6500</cx:pt>
          <cx:pt idx="21677">1000</cx:pt>
          <cx:pt idx="21678">-750</cx:pt>
          <cx:pt idx="21679">1750</cx:pt>
          <cx:pt idx="21680">-500</cx:pt>
          <cx:pt idx="21681">-2750</cx:pt>
          <cx:pt idx="21682">-2000</cx:pt>
          <cx:pt idx="21683">-2750</cx:pt>
          <cx:pt idx="21684">-2500</cx:pt>
          <cx:pt idx="21685">-2750</cx:pt>
          <cx:pt idx="21686">-2750</cx:pt>
          <cx:pt idx="21687">1000</cx:pt>
          <cx:pt idx="21688">-750</cx:pt>
          <cx:pt idx="21689">1750</cx:pt>
          <cx:pt idx="21690">-500</cx:pt>
          <cx:pt idx="21691">-2000</cx:pt>
          <cx:pt idx="21692">-2750</cx:pt>
          <cx:pt idx="21693">-2750</cx:pt>
          <cx:pt idx="21694">1000</cx:pt>
          <cx:pt idx="21695">-1250</cx:pt>
          <cx:pt idx="21696">1750</cx:pt>
          <cx:pt idx="21697">-750</cx:pt>
          <cx:pt idx="21698">-2000</cx:pt>
          <cx:pt idx="21699">1000</cx:pt>
          <cx:pt idx="21700">-750</cx:pt>
          <cx:pt idx="21701">-2500</cx:pt>
          <cx:pt idx="21702">1750</cx:pt>
          <cx:pt idx="21703">-500</cx:pt>
          <cx:pt idx="21704">-2000</cx:pt>
          <cx:pt idx="21705">-2500</cx:pt>
          <cx:pt idx="21706">-1250</cx:pt>
          <cx:pt idx="21707">-2750</cx:pt>
          <cx:pt idx="21708">-750</cx:pt>
          <cx:pt idx="21709">-2000</cx:pt>
          <cx:pt idx="21710">-2750</cx:pt>
          <cx:pt idx="21711">-3750</cx:pt>
          <cx:pt idx="21712">-2500</cx:pt>
          <cx:pt idx="21713">-3750</cx:pt>
          <cx:pt idx="21714">-4500</cx:pt>
          <cx:pt idx="21715">-5000</cx:pt>
          <cx:pt idx="21716">-5000</cx:pt>
          <cx:pt idx="21717">-2750</cx:pt>
          <cx:pt idx="21718">-3750</cx:pt>
          <cx:pt idx="21719">-2500</cx:pt>
          <cx:pt idx="21720">-3750</cx:pt>
          <cx:pt idx="21721">-4500</cx:pt>
          <cx:pt idx="21722">-5000</cx:pt>
          <cx:pt idx="21723">-5000</cx:pt>
          <cx:pt idx="21724">-3750</cx:pt>
          <cx:pt idx="21725">-3750</cx:pt>
          <cx:pt idx="21726">-3750</cx:pt>
          <cx:pt idx="21727">-2750</cx:pt>
          <cx:pt idx="21728">-4500</cx:pt>
          <cx:pt idx="21729">-3250</cx:pt>
          <cx:pt idx="21730">-2500</cx:pt>
          <cx:pt idx="21731">-3250</cx:pt>
          <cx:pt idx="21732">-3250</cx:pt>
          <cx:pt idx="21733">-2750</cx:pt>
          <cx:pt idx="21734">-4500</cx:pt>
          <cx:pt idx="21735">-3750</cx:pt>
          <cx:pt idx="21736">-2750</cx:pt>
          <cx:pt idx="21737">-4500</cx:pt>
          <cx:pt idx="21738">-3750</cx:pt>
          <cx:pt idx="21739">-2750</cx:pt>
          <cx:pt idx="21740">-3750</cx:pt>
          <cx:pt idx="21741">-3750</cx:pt>
          <cx:pt idx="21742">-2750</cx:pt>
          <cx:pt idx="21743">-4500</cx:pt>
          <cx:pt idx="21744">-6500</cx:pt>
          <cx:pt idx="21745">-5000</cx:pt>
          <cx:pt idx="21746">-5000</cx:pt>
          <cx:pt idx="21747">-5000</cx:pt>
          <cx:pt idx="21748">-5750</cx:pt>
          <cx:pt idx="21749">-5000</cx:pt>
          <cx:pt idx="21750">-5000</cx:pt>
          <cx:pt idx="21751">-250</cx:pt>
          <cx:pt idx="21752">0</cx:pt>
          <cx:pt idx="21753">-2000</cx:pt>
          <cx:pt idx="21754">-3250</cx:pt>
          <cx:pt idx="21755">-3250</cx:pt>
          <cx:pt idx="21756">-2500</cx:pt>
          <cx:pt idx="21757">-2750</cx:pt>
          <cx:pt idx="21758">-9500</cx:pt>
          <cx:pt idx="21759">-2500</cx:pt>
          <cx:pt idx="21760">-3250</cx:pt>
          <cx:pt idx="21761">-2500</cx:pt>
          <cx:pt idx="21762">-3250</cx:pt>
          <cx:pt idx="21763">-4500</cx:pt>
          <cx:pt idx="21764">-2750</cx:pt>
          <cx:pt idx="21765">-4500</cx:pt>
          <cx:pt idx="21766">-2500</cx:pt>
          <cx:pt idx="21767">-3250</cx:pt>
          <cx:pt idx="21768">-4500</cx:pt>
          <cx:pt idx="21769">-3250</cx:pt>
          <cx:pt idx="21770">-4500</cx:pt>
          <cx:pt idx="21771">-2750</cx:pt>
          <cx:pt idx="21772">-4500</cx:pt>
          <cx:pt idx="21773">-3250</cx:pt>
          <cx:pt idx="21774">-4500</cx:pt>
          <cx:pt idx="21775">-4500</cx:pt>
          <cx:pt idx="21776">-4500</cx:pt>
          <cx:pt idx="21777">-5000</cx:pt>
          <cx:pt idx="21778">-4500</cx:pt>
          <cx:pt idx="21779">-5000</cx:pt>
          <cx:pt idx="21780">-5750</cx:pt>
          <cx:pt idx="21781">-6500</cx:pt>
          <cx:pt idx="21782">-5750</cx:pt>
          <cx:pt idx="21783">-5000</cx:pt>
          <cx:pt idx="21784">-6500</cx:pt>
          <cx:pt idx="21785">-5000</cx:pt>
          <cx:pt idx="21786">-6500</cx:pt>
          <cx:pt idx="21787">-5000</cx:pt>
          <cx:pt idx="21788">-6500</cx:pt>
          <cx:pt idx="21789">-3250</cx:pt>
          <cx:pt idx="21790">-2750</cx:pt>
          <cx:pt idx="21791">-3250</cx:pt>
          <cx:pt idx="21792">-3250</cx:pt>
          <cx:pt idx="21793">-3250</cx:pt>
          <cx:pt idx="21794">-3250</cx:pt>
          <cx:pt idx="21795">-12500</cx:pt>
          <cx:pt idx="21796">-12500</cx:pt>
          <cx:pt idx="21797">-10750</cx:pt>
          <cx:pt idx="21798">-3750</cx:pt>
          <cx:pt idx="21799">-2750</cx:pt>
          <cx:pt idx="21800">-3250</cx:pt>
          <cx:pt idx="21801">-4500</cx:pt>
          <cx:pt idx="21802">-3250</cx:pt>
          <cx:pt idx="21803">-3750</cx:pt>
          <cx:pt idx="21804">-3750</cx:pt>
          <cx:pt idx="21805">-2750</cx:pt>
          <cx:pt idx="21806">-3250</cx:pt>
          <cx:pt idx="21807">-3750</cx:pt>
          <cx:pt idx="21808">-2750</cx:pt>
          <cx:pt idx="21809">-3250</cx:pt>
          <cx:pt idx="21810">-3750</cx:pt>
          <cx:pt idx="21811">-3750</cx:pt>
          <cx:pt idx="21812">-3750</cx:pt>
          <cx:pt idx="21813">-3750</cx:pt>
          <cx:pt idx="21814">-3750</cx:pt>
          <cx:pt idx="21815">-3250</cx:pt>
          <cx:pt idx="21816">-3250</cx:pt>
          <cx:pt idx="21817">-4500</cx:pt>
          <cx:pt idx="21818">-3750</cx:pt>
          <cx:pt idx="21819">-3750</cx:pt>
          <cx:pt idx="21820">-3750</cx:pt>
          <cx:pt idx="21821">-3250</cx:pt>
          <cx:pt idx="21822">-3250</cx:pt>
          <cx:pt idx="21823">-4500</cx:pt>
          <cx:pt idx="21824">-3250</cx:pt>
          <cx:pt idx="21825">-3750</cx:pt>
          <cx:pt idx="21826">-2750</cx:pt>
          <cx:pt idx="21827">-3750</cx:pt>
          <cx:pt idx="21828">-3250</cx:pt>
          <cx:pt idx="21829">-3750</cx:pt>
          <cx:pt idx="21830">-3250</cx:pt>
          <cx:pt idx="21831">-4500</cx:pt>
          <cx:pt idx="21832">-5750</cx:pt>
          <cx:pt idx="21833">-5000</cx:pt>
          <cx:pt idx="21834">-4500</cx:pt>
          <cx:pt idx="21835">-5750</cx:pt>
          <cx:pt idx="21836">-5000</cx:pt>
          <cx:pt idx="21837">-4500</cx:pt>
          <cx:pt idx="21838">-6500</cx:pt>
          <cx:pt idx="21839">-6500</cx:pt>
          <cx:pt idx="21840">-4500</cx:pt>
          <cx:pt idx="21841">-4500</cx:pt>
          <cx:pt idx="21842">-6500</cx:pt>
          <cx:pt idx="21843">-6500</cx:pt>
          <cx:pt idx="21844">-5750</cx:pt>
          <cx:pt idx="21845">-5750</cx:pt>
          <cx:pt idx="21846">-6500</cx:pt>
          <cx:pt idx="21847">-5750</cx:pt>
          <cx:pt idx="21848">-5750</cx:pt>
          <cx:pt idx="21849">-5750</cx:pt>
          <cx:pt idx="21850">-5000</cx:pt>
          <cx:pt idx="21851">-5000</cx:pt>
          <cx:pt idx="21852">-6500</cx:pt>
          <cx:pt idx="21853">-6500</cx:pt>
          <cx:pt idx="21854">-6500</cx:pt>
          <cx:pt idx="21855">-6500</cx:pt>
          <cx:pt idx="21856">-3250</cx:pt>
          <cx:pt idx="21857">-3750</cx:pt>
          <cx:pt idx="21858">-3250</cx:pt>
          <cx:pt idx="21859">-3250</cx:pt>
          <cx:pt idx="21860">-3250</cx:pt>
          <cx:pt idx="21861">-3250</cx:pt>
          <cx:pt idx="21862">-1500</cx:pt>
          <cx:pt idx="21863">-1500</cx:pt>
          <cx:pt idx="21864">-1500</cx:pt>
          <cx:pt idx="21865">-3750</cx:pt>
          <cx:pt idx="21866">-4250</cx:pt>
          <cx:pt idx="21867">-4250</cx:pt>
          <cx:pt idx="21868">-4250</cx:pt>
          <cx:pt idx="21869">-5000</cx:pt>
          <cx:pt idx="21870">-1500</cx:pt>
          <cx:pt idx="21871">-3750</cx:pt>
          <cx:pt idx="21872">-3000</cx:pt>
          <cx:pt idx="21873">-2500</cx:pt>
          <cx:pt idx="21874">-2000</cx:pt>
          <cx:pt idx="21875">-5000</cx:pt>
          <cx:pt idx="21876">-4500</cx:pt>
          <cx:pt idx="21877">-2500</cx:pt>
          <cx:pt idx="21878">-4500</cx:pt>
          <cx:pt idx="21879">-5750</cx:pt>
          <cx:pt idx="21880">-2500</cx:pt>
          <cx:pt idx="21881">-2500</cx:pt>
          <cx:pt idx="21882">-5750</cx:pt>
          <cx:pt idx="21883">-6750</cx:pt>
          <cx:pt idx="21884">-6750</cx:pt>
          <cx:pt idx="21885">-6750</cx:pt>
          <cx:pt idx="21886">-5000</cx:pt>
          <cx:pt idx="21887">-4250</cx:pt>
          <cx:pt idx="21888">-2500</cx:pt>
          <cx:pt idx="21889">-2500</cx:pt>
          <cx:pt idx="21890">-5750</cx:pt>
          <cx:pt idx="21891">-6500</cx:pt>
          <cx:pt idx="21892">-5750</cx:pt>
          <cx:pt idx="21893">-7250</cx:pt>
          <cx:pt idx="21894">-5000</cx:pt>
          <cx:pt idx="21895">-4250</cx:pt>
          <cx:pt idx="21896">-5000</cx:pt>
          <cx:pt idx="21897">-4250</cx:pt>
          <cx:pt idx="21898">-5000</cx:pt>
          <cx:pt idx="21899">-5750</cx:pt>
          <cx:pt idx="21900">-5750</cx:pt>
          <cx:pt idx="21901">-5000</cx:pt>
          <cx:pt idx="21902">-5750</cx:pt>
          <cx:pt idx="21903">-5750</cx:pt>
          <cx:pt idx="21904">-5750</cx:pt>
          <cx:pt idx="21905">-5750</cx:pt>
          <cx:pt idx="21906">0</cx:pt>
          <cx:pt idx="21907">250</cx:pt>
          <cx:pt idx="21908">-4250</cx:pt>
          <cx:pt idx="21909">-4250</cx:pt>
          <cx:pt idx="21910">-5000</cx:pt>
          <cx:pt idx="21911">-5000</cx:pt>
          <cx:pt idx="21912">-250</cx:pt>
          <cx:pt idx="21913">250</cx:pt>
          <cx:pt idx="21914">-500</cx:pt>
          <cx:pt idx="21915">-250</cx:pt>
          <cx:pt idx="21916">-3000</cx:pt>
          <cx:pt idx="21917">-3000</cx:pt>
          <cx:pt idx="21918">-1500</cx:pt>
          <cx:pt idx="21919">-2500</cx:pt>
          <cx:pt idx="21920">-3000</cx:pt>
          <cx:pt idx="21921">-3000</cx:pt>
          <cx:pt idx="21922">-2500</cx:pt>
          <cx:pt idx="21923">-3000</cx:pt>
          <cx:pt idx="21924">-3000</cx:pt>
          <cx:pt idx="21925">-3000</cx:pt>
          <cx:pt idx="21926">-2000</cx:pt>
          <cx:pt idx="21927">-3000</cx:pt>
          <cx:pt idx="21928">-3500</cx:pt>
          <cx:pt idx="21929">-2500</cx:pt>
          <cx:pt idx="21930">-4500</cx:pt>
          <cx:pt idx="21931">-3750</cx:pt>
          <cx:pt idx="21932">-2000</cx:pt>
          <cx:pt idx="21933">-5750</cx:pt>
          <cx:pt idx="21934">-5000</cx:pt>
          <cx:pt idx="21935">-5000</cx:pt>
          <cx:pt idx="21936">-7750</cx:pt>
          <cx:pt idx="21937">-6250</cx:pt>
          <cx:pt idx="21938">-7750</cx:pt>
          <cx:pt idx="21939">-6250</cx:pt>
          <cx:pt idx="21940">-1250</cx:pt>
          <cx:pt idx="21941">-1500</cx:pt>
          <cx:pt idx="21942">-3750</cx:pt>
          <cx:pt idx="21943">-2000</cx:pt>
          <cx:pt idx="21944">-250</cx:pt>
          <cx:pt idx="21945">-750</cx:pt>
          <cx:pt idx="21946">-1250</cx:pt>
          <cx:pt idx="21947">-1250</cx:pt>
          <cx:pt idx="21948">-1500</cx:pt>
          <cx:pt idx="21949">-3750</cx:pt>
          <cx:pt idx="21950">-1250</cx:pt>
          <cx:pt idx="21951">-1250</cx:pt>
          <cx:pt idx="21952">-5000</cx:pt>
          <cx:pt idx="21953">-3500</cx:pt>
          <cx:pt idx="21954">-4250</cx:pt>
          <cx:pt idx="21955">-4250</cx:pt>
          <cx:pt idx="21956">-4250</cx:pt>
          <cx:pt idx="21957">-4250</cx:pt>
          <cx:pt idx="21958">-5750</cx:pt>
          <cx:pt idx="21959">-5000</cx:pt>
          <cx:pt idx="21960">-4250</cx:pt>
          <cx:pt idx="21961">-4250</cx:pt>
          <cx:pt idx="21962">-5000</cx:pt>
          <cx:pt idx="21963">-5000</cx:pt>
          <cx:pt idx="21964">-5000</cx:pt>
          <cx:pt idx="21965">-5750</cx:pt>
          <cx:pt idx="21966">-5000</cx:pt>
          <cx:pt idx="21967">-5750</cx:pt>
          <cx:pt idx="21968">-6750</cx:pt>
          <cx:pt idx="21969">-8750</cx:pt>
          <cx:pt idx="21970">-4250</cx:pt>
          <cx:pt idx="21971">-5000</cx:pt>
          <cx:pt idx="21972">-5750</cx:pt>
          <cx:pt idx="21973">-5750</cx:pt>
          <cx:pt idx="21974">-5750</cx:pt>
          <cx:pt idx="21975">-5750</cx:pt>
          <cx:pt idx="21976">-5750</cx:pt>
          <cx:pt idx="21977">-5000</cx:pt>
          <cx:pt idx="21978">-5750</cx:pt>
          <cx:pt idx="21979">-5000</cx:pt>
          <cx:pt idx="21980">-5000</cx:pt>
          <cx:pt idx="21981">-5750</cx:pt>
          <cx:pt idx="21982">-5750</cx:pt>
          <cx:pt idx="21983">-5750</cx:pt>
          <cx:pt idx="21984">-5750</cx:pt>
          <cx:pt idx="21985">-3000</cx:pt>
          <cx:pt idx="21986">-3000</cx:pt>
          <cx:pt idx="21987">-3000</cx:pt>
          <cx:pt idx="21988">-3000</cx:pt>
          <cx:pt idx="21989">-3000</cx:pt>
          <cx:pt idx="21990">-4250</cx:pt>
          <cx:pt idx="21991">-4250</cx:pt>
          <cx:pt idx="21992">-5000</cx:pt>
          <cx:pt idx="21993">-4250</cx:pt>
          <cx:pt idx="21994">-4250</cx:pt>
          <cx:pt idx="21995">-5000</cx:pt>
          <cx:pt idx="21996">-5000</cx:pt>
          <cx:pt idx="21997">-5000</cx:pt>
          <cx:pt idx="21998">-5750</cx:pt>
          <cx:pt idx="21999">-5000</cx:pt>
          <cx:pt idx="22000">-5000</cx:pt>
          <cx:pt idx="22001">-5750</cx:pt>
          <cx:pt idx="22002">-3000</cx:pt>
          <cx:pt idx="22003">-2000</cx:pt>
          <cx:pt idx="22004">-2500</cx:pt>
          <cx:pt idx="22005">-1250</cx:pt>
          <cx:pt idx="22006">-2000</cx:pt>
          <cx:pt idx="22007">-3250</cx:pt>
          <cx:pt idx="22008">-5000</cx:pt>
          <cx:pt idx="22009">-3500</cx:pt>
          <cx:pt idx="22010">-3500</cx:pt>
          <cx:pt idx="22011">-4500</cx:pt>
          <cx:pt idx="22012">-1500</cx:pt>
          <cx:pt idx="22013">-3250</cx:pt>
          <cx:pt idx="22014">-1250</cx:pt>
          <cx:pt idx="22015">-3250</cx:pt>
          <cx:pt idx="22016">-1500</cx:pt>
          <cx:pt idx="22017">-3250</cx:pt>
          <cx:pt idx="22018">-500</cx:pt>
          <cx:pt idx="22019">-3250</cx:pt>
          <cx:pt idx="22020">-1250</cx:pt>
          <cx:pt idx="22021">-1500</cx:pt>
          <cx:pt idx="22022">-1500</cx:pt>
          <cx:pt idx="22023">-1250</cx:pt>
          <cx:pt idx="22024">-1500</cx:pt>
          <cx:pt idx="22025">-1500</cx:pt>
          <cx:pt idx="22026">-2000</cx:pt>
          <cx:pt idx="22027">-2000</cx:pt>
          <cx:pt idx="22028">-2500</cx:pt>
          <cx:pt idx="22029">-3000</cx:pt>
          <cx:pt idx="22030">-3500</cx:pt>
          <cx:pt idx="22031">0</cx:pt>
          <cx:pt idx="22032">250</cx:pt>
          <cx:pt idx="22033">-1250</cx:pt>
          <cx:pt idx="22034">-1250</cx:pt>
          <cx:pt idx="22035">-2000</cx:pt>
          <cx:pt idx="22036">-2000</cx:pt>
          <cx:pt idx="22037">-2500</cx:pt>
          <cx:pt idx="22038">-3000</cx:pt>
          <cx:pt idx="22039">-3500</cx:pt>
          <cx:pt idx="22040">-3500</cx:pt>
          <cx:pt idx="22041">-5000</cx:pt>
          <cx:pt idx="22042">-3500</cx:pt>
          <cx:pt idx="22043">-5000</cx:pt>
          <cx:pt idx="22044">-5000</cx:pt>
          <cx:pt idx="22045">-5750</cx:pt>
          <cx:pt idx="22046">-4250</cx:pt>
          <cx:pt idx="22047">-5000</cx:pt>
          <cx:pt idx="22048">-4250</cx:pt>
          <cx:pt idx="22049">-5750</cx:pt>
          <cx:pt idx="22050">-5750</cx:pt>
          <cx:pt idx="22051">-5750</cx:pt>
          <cx:pt idx="22052">-6750</cx:pt>
          <cx:pt idx="22053">-1250</cx:pt>
          <cx:pt idx="22054">-2000</cx:pt>
          <cx:pt idx="22055">-2500</cx:pt>
          <cx:pt idx="22056">-250</cx:pt>
          <cx:pt idx="22057">500</cx:pt>
          <cx:pt idx="22058">-2750</cx:pt>
          <cx:pt idx="22059">-4250</cx:pt>
          <cx:pt idx="22060">-5750</cx:pt>
          <cx:pt idx="22061">-5750</cx:pt>
          <cx:pt idx="22062">-7750</cx:pt>
          <cx:pt idx="22063">-4250</cx:pt>
          <cx:pt idx="22064">-5750</cx:pt>
          <cx:pt idx="22065">-14500</cx:pt>
          <cx:pt idx="22066">-5750</cx:pt>
          <cx:pt idx="22067">-5750</cx:pt>
          <cx:pt idx="22068">-7750</cx:pt>
          <cx:pt idx="22069">-5750</cx:pt>
          <cx:pt idx="22070">-3250</cx:pt>
          <cx:pt idx="22071">-1500</cx:pt>
          <cx:pt idx="22072">-3250</cx:pt>
          <cx:pt idx="22073">-500</cx:pt>
          <cx:pt idx="22074">-3250</cx:pt>
          <cx:pt idx="22075">-1250</cx:pt>
          <cx:pt idx="22076">-1500</cx:pt>
          <cx:pt idx="22077">-1500</cx:pt>
          <cx:pt idx="22078">-2000</cx:pt>
          <cx:pt idx="22079">-9500</cx:pt>
          <cx:pt idx="22080">-10750</cx:pt>
          <cx:pt idx="22081">-12500</cx:pt>
          <cx:pt idx="22082">-12500</cx:pt>
          <cx:pt idx="22083">-12500</cx:pt>
          <cx:pt idx="22084">-12500</cx:pt>
          <cx:pt idx="22085">-3000</cx:pt>
          <cx:pt idx="22086">-4250</cx:pt>
          <cx:pt idx="22087">-4250</cx:pt>
          <cx:pt idx="22088">-5000</cx:pt>
          <cx:pt idx="22089">-5750</cx:pt>
          <cx:pt idx="22090">-5000</cx:pt>
          <cx:pt idx="22091">-5750</cx:pt>
          <cx:pt idx="22092">-5000</cx:pt>
          <cx:pt idx="22093">-2500</cx:pt>
          <cx:pt idx="22094">-1250</cx:pt>
          <cx:pt idx="22095">-3000</cx:pt>
          <cx:pt idx="22096">-5000</cx:pt>
          <cx:pt idx="22097">-5750</cx:pt>
          <cx:pt idx="22098">-5750</cx:pt>
          <cx:pt idx="22099">-6750</cx:pt>
          <cx:pt idx="22100">-5000</cx:pt>
          <cx:pt idx="22101">-4250</cx:pt>
          <cx:pt idx="22102">-4250</cx:pt>
          <cx:pt idx="22103">-5000</cx:pt>
          <cx:pt idx="22104">-4250</cx:pt>
          <cx:pt idx="22105">-4250</cx:pt>
          <cx:pt idx="22106">-4250</cx:pt>
          <cx:pt idx="22107">-4250</cx:pt>
          <cx:pt idx="22108">-5250</cx:pt>
          <cx:pt idx="22109">-7750</cx:pt>
          <cx:pt idx="22110">-5000</cx:pt>
          <cx:pt idx="22111">-7750</cx:pt>
          <cx:pt idx="22112">-5000</cx:pt>
          <cx:pt idx="22113">-4250</cx:pt>
          <cx:pt idx="22114">-5000</cx:pt>
          <cx:pt idx="22115">-5000</cx:pt>
          <cx:pt idx="22116">-9500</cx:pt>
          <cx:pt idx="22117">-4250</cx:pt>
          <cx:pt idx="22118">-5000</cx:pt>
          <cx:pt idx="22119">-5750</cx:pt>
          <cx:pt idx="22120">-6750</cx:pt>
          <cx:pt idx="22121">-5750</cx:pt>
          <cx:pt idx="22122">-5000</cx:pt>
          <cx:pt idx="22123">-250</cx:pt>
          <cx:pt idx="22124">-500</cx:pt>
          <cx:pt idx="22125">-500</cx:pt>
          <cx:pt idx="22126">250</cx:pt>
          <cx:pt idx="22127">-250</cx:pt>
          <cx:pt idx="22128">-250</cx:pt>
          <cx:pt idx="22129">-3250</cx:pt>
          <cx:pt idx="22130">-500</cx:pt>
          <cx:pt idx="22131">-500</cx:pt>
          <cx:pt idx="22132">0</cx:pt>
          <cx:pt idx="22133">-250</cx:pt>
          <cx:pt idx="22134">-250</cx:pt>
          <cx:pt idx="22135">-3000</cx:pt>
          <cx:pt idx="22136">-3500</cx:pt>
          <cx:pt idx="22137">-3500</cx:pt>
          <cx:pt idx="22138">-2000</cx:pt>
          <cx:pt idx="22139">-2000</cx:pt>
          <cx:pt idx="22140">-3000</cx:pt>
          <cx:pt idx="22141">-3500</cx:pt>
          <cx:pt idx="22142">-1500</cx:pt>
          <cx:pt idx="22143">-1500</cx:pt>
          <cx:pt idx="22144">-3000</cx:pt>
          <cx:pt idx="22145">-3000</cx:pt>
          <cx:pt idx="22146">-3500</cx:pt>
          <cx:pt idx="22147">-1500</cx:pt>
          <cx:pt idx="22148">-3000</cx:pt>
          <cx:pt idx="22149">-3500</cx:pt>
          <cx:pt idx="22150">-3500</cx:pt>
          <cx:pt idx="22151">-750</cx:pt>
          <cx:pt idx="22152">-3000</cx:pt>
          <cx:pt idx="22153">-3500</cx:pt>
          <cx:pt idx="22154">-4250</cx:pt>
          <cx:pt idx="22155">-5000</cx:pt>
          <cx:pt idx="22156">-3500</cx:pt>
          <cx:pt idx="22157">-5000</cx:pt>
          <cx:pt idx="22158">-2000</cx:pt>
          <cx:pt idx="22159">-2000</cx:pt>
          <cx:pt idx="22160">-2000</cx:pt>
          <cx:pt idx="22161">-2000</cx:pt>
          <cx:pt idx="22162">-2500</cx:pt>
          <cx:pt idx="22163">-2500</cx:pt>
          <cx:pt idx="22164">-5000</cx:pt>
          <cx:pt idx="22165">-5000</cx:pt>
          <cx:pt idx="22166">-3000</cx:pt>
          <cx:pt idx="22167">-3000</cx:pt>
          <cx:pt idx="22168">-1500</cx:pt>
          <cx:pt idx="22169">-2500</cx:pt>
          <cx:pt idx="22170">-3000</cx:pt>
          <cx:pt idx="22171">-3000</cx:pt>
          <cx:pt idx="22172">-2500</cx:pt>
          <cx:pt idx="22173">-3000</cx:pt>
          <cx:pt idx="22174">-3000</cx:pt>
          <cx:pt idx="22175">-3000</cx:pt>
          <cx:pt idx="22176">-2000</cx:pt>
          <cx:pt idx="22177">-3000</cx:pt>
          <cx:pt idx="22178">-3500</cx:pt>
          <cx:pt idx="22179">-2500</cx:pt>
          <cx:pt idx="22180">-4250</cx:pt>
          <cx:pt idx="22181">-4250</cx:pt>
          <cx:pt idx="22182">-5000</cx:pt>
          <cx:pt idx="22183">-4250</cx:pt>
          <cx:pt idx="22184">-5000</cx:pt>
          <cx:pt idx="22185">-5000</cx:pt>
          <cx:pt idx="22186">-4250</cx:pt>
          <cx:pt idx="22187">-5000</cx:pt>
          <cx:pt idx="22188">-4250</cx:pt>
          <cx:pt idx="22189">-4250</cx:pt>
          <cx:pt idx="22190">-5000</cx:pt>
          <cx:pt idx="22191">-5000</cx:pt>
          <cx:pt idx="22192">-5750</cx:pt>
          <cx:pt idx="22193">-5750</cx:pt>
          <cx:pt idx="22194">-7750</cx:pt>
          <cx:pt idx="22195">-5000</cx:pt>
          <cx:pt idx="22196">-5000</cx:pt>
          <cx:pt idx="22197">-5750</cx:pt>
          <cx:pt idx="22198">-5750</cx:pt>
          <cx:pt idx="22199">-5000</cx:pt>
          <cx:pt idx="22200">-5000</cx:pt>
          <cx:pt idx="22201">-5000</cx:pt>
          <cx:pt idx="22202">-5000</cx:pt>
          <cx:pt idx="22203">-5750</cx:pt>
          <cx:pt idx="22204">-6250</cx:pt>
          <cx:pt idx="22205">-7750</cx:pt>
          <cx:pt idx="22206">-6250</cx:pt>
          <cx:pt idx="22207">-3500</cx:pt>
          <cx:pt idx="22208">-4250</cx:pt>
          <cx:pt idx="22209">-4250</cx:pt>
          <cx:pt idx="22210">-4250</cx:pt>
          <cx:pt idx="22211">-4250</cx:pt>
          <cx:pt idx="22212">-5750</cx:pt>
          <cx:pt idx="22213">-5000</cx:pt>
          <cx:pt idx="22214">-4250</cx:pt>
          <cx:pt idx="22215">-4250</cx:pt>
          <cx:pt idx="22216">-5750</cx:pt>
          <cx:pt idx="22217">-5000</cx:pt>
          <cx:pt idx="22218">-5000</cx:pt>
          <cx:pt idx="22219">-5750</cx:pt>
          <cx:pt idx="22220">-5750</cx:pt>
          <cx:pt idx="22221">-5750</cx:pt>
          <cx:pt idx="22222">-6750</cx:pt>
          <cx:pt idx="22223">-5000</cx:pt>
          <cx:pt idx="22224">-5000</cx:pt>
          <cx:pt idx="22225">-5750</cx:pt>
          <cx:pt idx="22226">-5000</cx:pt>
          <cx:pt idx="22227">-5000</cx:pt>
          <cx:pt idx="22228">-5750</cx:pt>
          <cx:pt idx="22229">-5750</cx:pt>
          <cx:pt idx="22230">-5750</cx:pt>
          <cx:pt idx="22231">-6750</cx:pt>
          <cx:pt idx="22232">-5750</cx:pt>
          <cx:pt idx="22233">-5000</cx:pt>
          <cx:pt idx="22234">-5750</cx:pt>
          <cx:pt idx="22235">-5750</cx:pt>
          <cx:pt idx="22236">-5750</cx:pt>
          <cx:pt idx="22237">-5750</cx:pt>
          <cx:pt idx="22238">-6750</cx:pt>
          <cx:pt idx="22239">-5750</cx:pt>
          <cx:pt idx="22240">-500</cx:pt>
          <cx:pt idx="22241">-1250</cx:pt>
          <cx:pt idx="22242">0</cx:pt>
          <cx:pt idx="22243">-1500</cx:pt>
          <cx:pt idx="22244">1250</cx:pt>
          <cx:pt idx="22245">750</cx:pt>
          <cx:pt idx="22246">1000</cx:pt>
          <cx:pt idx="22247">1000</cx:pt>
          <cx:pt idx="22248">1000</cx:pt>
          <cx:pt idx="22249">1500</cx:pt>
          <cx:pt idx="22250">-250</cx:pt>
          <cx:pt idx="22251">1250</cx:pt>
          <cx:pt idx="22252">2500</cx:pt>
          <cx:pt idx="22253">2500</cx:pt>
          <cx:pt idx="22254">2500</cx:pt>
          <cx:pt idx="22255">2500</cx:pt>
          <cx:pt idx="22256">-1250</cx:pt>
          <cx:pt idx="22257">-1500</cx:pt>
          <cx:pt idx="22258">-1500</cx:pt>
          <cx:pt idx="22259">-1500</cx:pt>
          <cx:pt idx="22260">-1500</cx:pt>
          <cx:pt idx="22261">-2000</cx:pt>
          <cx:pt idx="22262">-2000</cx:pt>
          <cx:pt idx="22263">3000</cx:pt>
          <cx:pt idx="22264">3500</cx:pt>
          <cx:pt idx="22265">-2500</cx:pt>
          <cx:pt idx="22266">-3500</cx:pt>
          <cx:pt idx="22267">-3750</cx:pt>
          <cx:pt idx="22268">0</cx:pt>
          <cx:pt idx="22269">0</cx:pt>
          <cx:pt idx="22270">500</cx:pt>
          <cx:pt idx="22271">250</cx:pt>
          <cx:pt idx="22272">-500</cx:pt>
          <cx:pt idx="22273">0</cx:pt>
          <cx:pt idx="22274">0</cx:pt>
          <cx:pt idx="22275">-2000</cx:pt>
          <cx:pt idx="22276">-2000</cx:pt>
          <cx:pt idx="22277">-3500</cx:pt>
          <cx:pt idx="22278">-2000</cx:pt>
          <cx:pt idx="22279">-3000</cx:pt>
          <cx:pt idx="22280">-3500</cx:pt>
          <cx:pt idx="22281">-1250</cx:pt>
          <cx:pt idx="22282">-2000</cx:pt>
          <cx:pt idx="22283">-750</cx:pt>
          <cx:pt idx="22284">-2000</cx:pt>
          <cx:pt idx="22285">-1250</cx:pt>
          <cx:pt idx="22286">-2000</cx:pt>
          <cx:pt idx="22287">-750</cx:pt>
          <cx:pt idx="22288">-2000</cx:pt>
          <cx:pt idx="22289">-2500</cx:pt>
          <cx:pt idx="22290">-3000</cx:pt>
          <cx:pt idx="22291">-3500</cx:pt>
          <cx:pt idx="22292">-3500</cx:pt>
          <cx:pt idx="22293">-7250</cx:pt>
          <cx:pt idx="22294">-3000</cx:pt>
          <cx:pt idx="22295">-2500</cx:pt>
          <cx:pt idx="22296">-4500</cx:pt>
          <cx:pt idx="22297">-2000</cx:pt>
          <cx:pt idx="22298">-3750</cx:pt>
          <cx:pt idx="22299">-2000</cx:pt>
          <cx:pt idx="22300">-5000</cx:pt>
          <cx:pt idx="22301">-5000</cx:pt>
          <cx:pt idx="22302">-5750</cx:pt>
          <cx:pt idx="22303">-5750</cx:pt>
          <cx:pt idx="22304">-5000</cx:pt>
          <cx:pt idx="22305">-4250</cx:pt>
          <cx:pt idx="22306">-4250</cx:pt>
          <cx:pt idx="22307">-5750</cx:pt>
          <cx:pt idx="22308">-4250</cx:pt>
          <cx:pt idx="22309">-4250</cx:pt>
          <cx:pt idx="22310">-3000</cx:pt>
          <cx:pt idx="22311">-3500</cx:pt>
          <cx:pt idx="22312">-3000</cx:pt>
          <cx:pt idx="22313">-3000</cx:pt>
          <cx:pt idx="22314">-3500</cx:pt>
          <cx:pt idx="22315">-3500</cx:pt>
          <cx:pt idx="22316">-3500</cx:pt>
          <cx:pt idx="22317">-3500</cx:pt>
          <cx:pt idx="22318">-4500</cx:pt>
          <cx:pt idx="22319">-4500</cx:pt>
          <cx:pt idx="22320">-4500</cx:pt>
          <cx:pt idx="22321">-5000</cx:pt>
          <cx:pt idx="22322">-4500</cx:pt>
          <cx:pt idx="22323">-4500</cx:pt>
          <cx:pt idx="22324">-5000</cx:pt>
          <cx:pt idx="22325">-4500</cx:pt>
          <cx:pt idx="22326">-5000</cx:pt>
          <cx:pt idx="22327">-4500</cx:pt>
          <cx:pt idx="22328">-4500</cx:pt>
          <cx:pt idx="22329">-5750</cx:pt>
          <cx:pt idx="22330">-5750</cx:pt>
          <cx:pt idx="22331">-4250</cx:pt>
          <cx:pt idx="22332">-4250</cx:pt>
          <cx:pt idx="22333">-4250</cx:pt>
          <cx:pt idx="22334">-5000</cx:pt>
          <cx:pt idx="22335">-3500</cx:pt>
          <cx:pt idx="22336">-2500</cx:pt>
          <cx:pt idx="22337">-3500</cx:pt>
          <cx:pt idx="22338">-3500</cx:pt>
          <cx:pt idx="22339">-2500</cx:pt>
          <cx:pt idx="22340">-4250</cx:pt>
          <cx:pt idx="22341">-3500</cx:pt>
          <cx:pt idx="22342">-4250</cx:pt>
          <cx:pt idx="22343">-3500</cx:pt>
          <cx:pt idx="22344">-4250</cx:pt>
          <cx:pt idx="22345">-3000</cx:pt>
          <cx:pt idx="22346">-1250</cx:pt>
          <cx:pt idx="22347">-1500</cx:pt>
          <cx:pt idx="22348">-750</cx:pt>
          <cx:pt idx="22349">-1500</cx:pt>
          <cx:pt idx="22350">-250</cx:pt>
          <cx:pt idx="22351">-500</cx:pt>
          <cx:pt idx="22352">0</cx:pt>
          <cx:pt idx="22353">-250</cx:pt>
          <cx:pt idx="22354">-4250</cx:pt>
          <cx:pt idx="22355">-4250</cx:pt>
          <cx:pt idx="22356">-4250</cx:pt>
          <cx:pt idx="22357">-5000</cx:pt>
          <cx:pt idx="22358">-5000</cx:pt>
          <cx:pt idx="22359">-1250</cx:pt>
          <cx:pt idx="22360">-500</cx:pt>
          <cx:pt idx="22361">-250</cx:pt>
          <cx:pt idx="22362">-250</cx:pt>
          <cx:pt idx="22363">-12500</cx:pt>
          <cx:pt idx="22364">-14500</cx:pt>
          <cx:pt idx="22365">-12500</cx:pt>
          <cx:pt idx="22366">-14500</cx:pt>
          <cx:pt idx="22367">-10750</cx:pt>
          <cx:pt idx="22368">-3500</cx:pt>
          <cx:pt idx="22369">-10750</cx:pt>
          <cx:pt idx="22370">-1500</cx:pt>
          <cx:pt idx="22371">-4500</cx:pt>
          <cx:pt idx="22372">-5000</cx:pt>
          <cx:pt idx="22373">-5000</cx:pt>
          <cx:pt idx="22374">-5000</cx:pt>
          <cx:pt idx="22375">-5000</cx:pt>
          <cx:pt idx="22376">-5000</cx:pt>
          <cx:pt idx="22377">-6750</cx:pt>
          <cx:pt idx="22378">-2000</cx:pt>
          <cx:pt idx="22379">-2000</cx:pt>
          <cx:pt idx="22380">-2500</cx:pt>
          <cx:pt idx="22381">-2500</cx:pt>
          <cx:pt idx="22382">-5000</cx:pt>
          <cx:pt idx="22383">-8250</cx:pt>
          <cx:pt idx="22384">-9500</cx:pt>
          <cx:pt idx="22385">-3250</cx:pt>
          <cx:pt idx="22386">-5000</cx:pt>
          <cx:pt idx="22387">-3750</cx:pt>
          <cx:pt idx="22388">-5000</cx:pt>
          <cx:pt idx="22389">-9500</cx:pt>
          <cx:pt idx="22390">-3000</cx:pt>
          <cx:pt idx="22391">-6500</cx:pt>
          <cx:pt idx="22392">-10750</cx:pt>
          <cx:pt idx="22393">-10750</cx:pt>
          <cx:pt idx="22394">-10750</cx:pt>
          <cx:pt idx="22395">-10750</cx:pt>
          <cx:pt idx="22396">-9500</cx:pt>
          <cx:pt idx="22397">-9500</cx:pt>
          <cx:pt idx="22398">0</cx:pt>
          <cx:pt idx="22399">0</cx:pt>
          <cx:pt idx="22400">-750</cx:pt>
          <cx:pt idx="22401">250</cx:pt>
          <cx:pt idx="22402">-250</cx:pt>
          <cx:pt idx="22403">-1250</cx:pt>
          <cx:pt idx="22404">-2500</cx:pt>
          <cx:pt idx="22405">-500</cx:pt>
          <cx:pt idx="22406">-2000</cx:pt>
          <cx:pt idx="22407">-2500</cx:pt>
          <cx:pt idx="22408">-2000</cx:pt>
          <cx:pt idx="22409">-1500</cx:pt>
          <cx:pt idx="22410">-750</cx:pt>
          <cx:pt idx="22411">-3000</cx:pt>
          <cx:pt idx="22412">-3000</cx:pt>
          <cx:pt idx="22413">-3500</cx:pt>
          <cx:pt idx="22414">-3500</cx:pt>
          <cx:pt idx="22415">-5000</cx:pt>
          <cx:pt idx="22416">-5000</cx:pt>
          <cx:pt idx="22417">-3000</cx:pt>
          <cx:pt idx="22418">-2750</cx:pt>
          <cx:pt idx="22419">-2500</cx:pt>
          <cx:pt idx="22420">-2750</cx:pt>
          <cx:pt idx="22421">-3750</cx:pt>
          <cx:pt idx="22422">-5000</cx:pt>
          <cx:pt idx="22423">-5000</cx:pt>
          <cx:pt idx="22424">-2500</cx:pt>
          <cx:pt idx="22425">-1250</cx:pt>
          <cx:pt idx="22426">-3000</cx:pt>
          <cx:pt idx="22427">-1500</cx:pt>
          <cx:pt idx="22428">-2500</cx:pt>
          <cx:pt idx="22429">-2500</cx:pt>
          <cx:pt idx="22430">-2500</cx:pt>
          <cx:pt idx="22431">-2500</cx:pt>
          <cx:pt idx="22432">-4500</cx:pt>
          <cx:pt idx="22433">-4500</cx:pt>
          <cx:pt idx="22434">-4500</cx:pt>
          <cx:pt idx="22435">-5000</cx:pt>
          <cx:pt idx="22436">-4500</cx:pt>
          <cx:pt idx="22437">-4500</cx:pt>
          <cx:pt idx="22438">-3750</cx:pt>
          <cx:pt idx="22439">-3750</cx:pt>
          <cx:pt idx="22440">-6500</cx:pt>
          <cx:pt idx="22441">-4500</cx:pt>
          <cx:pt idx="22442">-3750</cx:pt>
          <cx:pt idx="22443">-3750</cx:pt>
          <cx:pt idx="22444">-3750</cx:pt>
          <cx:pt idx="22445">-3750</cx:pt>
          <cx:pt idx="22446">-4500</cx:pt>
          <cx:pt idx="22447">-3750</cx:pt>
          <cx:pt idx="22448">-5750</cx:pt>
          <cx:pt idx="22449">-7250</cx:pt>
          <cx:pt idx="22450">-8250</cx:pt>
          <cx:pt idx="22451">-3750</cx:pt>
          <cx:pt idx="22452">-3750</cx:pt>
          <cx:pt idx="22453">-5750</cx:pt>
          <cx:pt idx="22454">-5750</cx:pt>
          <cx:pt idx="22455">-6500</cx:pt>
          <cx:pt idx="22456">-6500</cx:pt>
          <cx:pt idx="22457">-3750</cx:pt>
          <cx:pt idx="22458">-3750</cx:pt>
          <cx:pt idx="22459">-4500</cx:pt>
          <cx:pt idx="22460">-5000</cx:pt>
          <cx:pt idx="22461">-5750</cx:pt>
          <cx:pt idx="22462">-5750</cx:pt>
          <cx:pt idx="22463">-6500</cx:pt>
          <cx:pt idx="22464">-6500</cx:pt>
          <cx:pt idx="22465">-7250</cx:pt>
          <cx:pt idx="22466">-10750</cx:pt>
          <cx:pt idx="22467">-9500</cx:pt>
          <cx:pt idx="22468">-7250</cx:pt>
          <cx:pt idx="22469">-8250</cx:pt>
          <cx:pt idx="22470">-4500</cx:pt>
          <cx:pt idx="22471">-5750</cx:pt>
          <cx:pt idx="22472">-5750</cx:pt>
          <cx:pt idx="22473">-6500</cx:pt>
          <cx:pt idx="22474">-7250</cx:pt>
          <cx:pt idx="22475">-9500</cx:pt>
          <cx:pt idx="22476">-5750</cx:pt>
          <cx:pt idx="22477">-7250</cx:pt>
          <cx:pt idx="22478">-8250</cx:pt>
          <cx:pt idx="22479">-2750</cx:pt>
          <cx:pt idx="22480">-3250</cx:pt>
          <cx:pt idx="22481">-5750</cx:pt>
          <cx:pt idx="22482">-3750</cx:pt>
          <cx:pt idx="22483">-4500</cx:pt>
          <cx:pt idx="22484">-3000</cx:pt>
          <cx:pt idx="22485">-5750</cx:pt>
          <cx:pt idx="22486">-3500</cx:pt>
          <cx:pt idx="22487">-5000</cx:pt>
          <cx:pt idx="22488">-4250</cx:pt>
          <cx:pt idx="22489">-4250</cx:pt>
          <cx:pt idx="22490">-5000</cx:pt>
          <cx:pt idx="22491">-5000</cx:pt>
          <cx:pt idx="22492">-5000</cx:pt>
          <cx:pt idx="22493">-2000</cx:pt>
          <cx:pt idx="22494">-2000</cx:pt>
          <cx:pt idx="22495">-2000</cx:pt>
          <cx:pt idx="22496">-2000</cx:pt>
          <cx:pt idx="22497">-2500</cx:pt>
          <cx:pt idx="22498">-2500</cx:pt>
          <cx:pt idx="22499">-1750</cx:pt>
          <cx:pt idx="22500">-750</cx:pt>
          <cx:pt idx="22501">-1750</cx:pt>
          <cx:pt idx="22502">-5000</cx:pt>
          <cx:pt idx="22503">-5000</cx:pt>
          <cx:pt idx="22504">-1500</cx:pt>
          <cx:pt idx="22505">-3250</cx:pt>
          <cx:pt idx="22506">-3250</cx:pt>
          <cx:pt idx="22507">-1500</cx:pt>
          <cx:pt idx="22508">-750</cx:pt>
          <cx:pt idx="22509">-3250</cx:pt>
          <cx:pt idx="22510">-3250</cx:pt>
          <cx:pt idx="22511">-2000</cx:pt>
          <cx:pt idx="22512">-3250</cx:pt>
          <cx:pt idx="22513">-3250</cx:pt>
          <cx:pt idx="22514">-750</cx:pt>
          <cx:pt idx="22515">-3250</cx:pt>
          <cx:pt idx="22516">-3250</cx:pt>
          <cx:pt idx="22517">-5750</cx:pt>
          <cx:pt idx="22518">-5000</cx:pt>
          <cx:pt idx="22519">-4500</cx:pt>
          <cx:pt idx="22520">-750</cx:pt>
          <cx:pt idx="22521">-500</cx:pt>
          <cx:pt idx="22522">-1250</cx:pt>
          <cx:pt idx="22523">250</cx:pt>
          <cx:pt idx="22524">-750</cx:pt>
          <cx:pt idx="22525">-4500</cx:pt>
          <cx:pt idx="22526">-1250</cx:pt>
          <cx:pt idx="22527">-7250</cx:pt>
          <cx:pt idx="22528">-3500</cx:pt>
          <cx:pt idx="22529">-5000</cx:pt>
          <cx:pt idx="22530">-3500</cx:pt>
          <cx:pt idx="22531">-1500</cx:pt>
          <cx:pt idx="22532">-2000</cx:pt>
          <cx:pt idx="22533">-4500</cx:pt>
          <cx:pt idx="22534">-3750</cx:pt>
          <cx:pt idx="22535">-4500</cx:pt>
          <cx:pt idx="22536">-3750</cx:pt>
          <cx:pt idx="22537">-750</cx:pt>
          <cx:pt idx="22538">-2000</cx:pt>
          <cx:pt idx="22539">-750</cx:pt>
          <cx:pt idx="22540">-1500</cx:pt>
          <cx:pt idx="22541">-2500</cx:pt>
          <cx:pt idx="22542">-1250</cx:pt>
          <cx:pt idx="22543">-7250</cx:pt>
          <cx:pt idx="22544">-3500</cx:pt>
          <cx:pt idx="22545">-7250</cx:pt>
          <cx:pt idx="22546">-3500</cx:pt>
          <cx:pt idx="22547">-7250</cx:pt>
          <cx:pt idx="22548">-4250</cx:pt>
          <cx:pt idx="22549">-7250</cx:pt>
          <cx:pt idx="22550">-3500</cx:pt>
          <cx:pt idx="22551">-1500</cx:pt>
          <cx:pt idx="22552">-1500</cx:pt>
          <cx:pt idx="22553">-1500</cx:pt>
          <cx:pt idx="22554">-2000</cx:pt>
          <cx:pt idx="22555">-2000</cx:pt>
          <cx:pt idx="22556">-4250</cx:pt>
          <cx:pt idx="22557">-5000</cx:pt>
          <cx:pt idx="22558">-5750</cx:pt>
          <cx:pt idx="22559">-5750</cx:pt>
          <cx:pt idx="22560">-2500</cx:pt>
          <cx:pt idx="22561">-3000</cx:pt>
          <cx:pt idx="22562">250</cx:pt>
          <cx:pt idx="22563">-1250</cx:pt>
          <cx:pt idx="22564">250</cx:pt>
          <cx:pt idx="22565">-750</cx:pt>
          <cx:pt idx="22566">-5750</cx:pt>
          <cx:pt idx="22567">-5750</cx:pt>
          <cx:pt idx="22568">-2500</cx:pt>
          <cx:pt idx="22569">-7250</cx:pt>
          <cx:pt idx="22570">-3500</cx:pt>
          <cx:pt idx="22571">-3500</cx:pt>
          <cx:pt idx="22572">-7250</cx:pt>
          <cx:pt idx="22573">-4250</cx:pt>
          <cx:pt idx="22574">-4250</cx:pt>
          <cx:pt idx="22575">-250</cx:pt>
          <cx:pt idx="22576">-1500</cx:pt>
          <cx:pt idx="22577">250</cx:pt>
          <cx:pt idx="22578">-4250</cx:pt>
          <cx:pt idx="22579">-4250</cx:pt>
          <cx:pt idx="22580">-2000</cx:pt>
          <cx:pt idx="22581">-3000</cx:pt>
          <cx:pt idx="22582">-3000</cx:pt>
          <cx:pt idx="22583">-2000</cx:pt>
          <cx:pt idx="22584">-1500</cx:pt>
          <cx:pt idx="22585">-3750</cx:pt>
          <cx:pt idx="22586">-3000</cx:pt>
          <cx:pt idx="22587">-250</cx:pt>
          <cx:pt idx="22588">-1500</cx:pt>
          <cx:pt idx="22589">250</cx:pt>
          <cx:pt idx="22590">-1500</cx:pt>
          <cx:pt idx="22591">-4500</cx:pt>
          <cx:pt idx="22592">-3750</cx:pt>
          <cx:pt idx="22593">-5750</cx:pt>
          <cx:pt idx="22594">-4500</cx:pt>
          <cx:pt idx="22595">-3000</cx:pt>
          <cx:pt idx="22596">-2000</cx:pt>
          <cx:pt idx="22597">-250</cx:pt>
          <cx:pt idx="22598">250</cx:pt>
          <cx:pt idx="22599">250</cx:pt>
          <cx:pt idx="22600">500</cx:pt>
          <cx:pt idx="22601">-1750</cx:pt>
          <cx:pt idx="22602">-250</cx:pt>
          <cx:pt idx="22603">-4500</cx:pt>
          <cx:pt idx="22604">-3250</cx:pt>
          <cx:pt idx="22605">-5000</cx:pt>
          <cx:pt idx="22606">-4500</cx:pt>
          <cx:pt idx="22607">-6500</cx:pt>
          <cx:pt idx="22608">-4500</cx:pt>
          <cx:pt idx="22609">-4500</cx:pt>
          <cx:pt idx="22610">-4500</cx:pt>
          <cx:pt idx="22611">-4500</cx:pt>
          <cx:pt idx="22612">-4500</cx:pt>
          <cx:pt idx="22613">-4500</cx:pt>
          <cx:pt idx="22614">-5750</cx:pt>
          <cx:pt idx="22615">-5000</cx:pt>
          <cx:pt idx="22616">-5000</cx:pt>
          <cx:pt idx="22617">-5750</cx:pt>
          <cx:pt idx="22618">-5000</cx:pt>
          <cx:pt idx="22619">-5000</cx:pt>
          <cx:pt idx="22620">-5750</cx:pt>
          <cx:pt idx="22621">-5000</cx:pt>
          <cx:pt idx="22622">-5000</cx:pt>
          <cx:pt idx="22623">-12500</cx:pt>
          <cx:pt idx="22624">-7250</cx:pt>
          <cx:pt idx="22625">-8250</cx:pt>
          <cx:pt idx="22626">-8250</cx:pt>
          <cx:pt idx="22627">-4500</cx:pt>
          <cx:pt idx="22628">-4500</cx:pt>
          <cx:pt idx="22629">-4500</cx:pt>
          <cx:pt idx="22630">-6500</cx:pt>
          <cx:pt idx="22631">-6500</cx:pt>
          <cx:pt idx="22632">-6500</cx:pt>
          <cx:pt idx="22633">-7250</cx:pt>
          <cx:pt idx="22634">-6500</cx:pt>
          <cx:pt idx="22635">-7250</cx:pt>
          <cx:pt idx="22636">-6500</cx:pt>
          <cx:pt idx="22637">-6500</cx:pt>
          <cx:pt idx="22638">-6500</cx:pt>
          <cx:pt idx="22639">-9500</cx:pt>
          <cx:pt idx="22640">-5000</cx:pt>
          <cx:pt idx="22641">-3750</cx:pt>
          <cx:pt idx="22642">-2750</cx:pt>
          <cx:pt idx="22643">-2750</cx:pt>
          <cx:pt idx="22644">-1250</cx:pt>
          <cx:pt idx="22645">-3250</cx:pt>
          <cx:pt idx="22646">-500</cx:pt>
          <cx:pt idx="22647">-2750</cx:pt>
          <cx:pt idx="22648">-3250</cx:pt>
          <cx:pt idx="22649">-2000</cx:pt>
          <cx:pt idx="22650">-3750</cx:pt>
          <cx:pt idx="22651">-1500</cx:pt>
          <cx:pt idx="22652">-3250</cx:pt>
          <cx:pt idx="22653">-2000</cx:pt>
          <cx:pt idx="22654">-3750</cx:pt>
          <cx:pt idx="22655">-2000</cx:pt>
          <cx:pt idx="22656">-1500</cx:pt>
          <cx:pt idx="22657">-3250</cx:pt>
          <cx:pt idx="22658">-1250</cx:pt>
          <cx:pt idx="22659">-500</cx:pt>
          <cx:pt idx="22660">-500</cx:pt>
          <cx:pt idx="22661">-2500</cx:pt>
          <cx:pt idx="22662">0</cx:pt>
          <cx:pt idx="22663">-250</cx:pt>
          <cx:pt idx="22664">-1500</cx:pt>
          <cx:pt idx="22665">-250</cx:pt>
          <cx:pt idx="22666">-1500</cx:pt>
          <cx:pt idx="22667">-1500</cx:pt>
          <cx:pt idx="22668">-2500</cx:pt>
          <cx:pt idx="22669">-1250</cx:pt>
          <cx:pt idx="22670">-2000</cx:pt>
          <cx:pt idx="22671">-750</cx:pt>
          <cx:pt idx="22672">1000</cx:pt>
          <cx:pt idx="22673">1000</cx:pt>
          <cx:pt idx="22674">500</cx:pt>
          <cx:pt idx="22675">750</cx:pt>
          <cx:pt idx="22676">-5000</cx:pt>
          <cx:pt idx="22677">-1500</cx:pt>
          <cx:pt idx="22678">-5000</cx:pt>
          <cx:pt idx="22679">-1500</cx:pt>
          <cx:pt idx="22680">-4500</cx:pt>
          <cx:pt idx="22681">-1500</cx:pt>
          <cx:pt idx="22682">-5000</cx:pt>
          <cx:pt idx="22683">-1500</cx:pt>
          <cx:pt idx="22684">-4500</cx:pt>
          <cx:pt idx="22685">-1250</cx:pt>
          <cx:pt idx="22686">-3750</cx:pt>
          <cx:pt idx="22687">-1500</cx:pt>
          <cx:pt idx="22688">-5000</cx:pt>
          <cx:pt idx="22689">-4500</cx:pt>
          <cx:pt idx="22690">-1250</cx:pt>
          <cx:pt idx="22691">-3750</cx:pt>
          <cx:pt idx="22692">-1500</cx:pt>
          <cx:pt idx="22693">-1500</cx:pt>
          <cx:pt idx="22694">-1500</cx:pt>
          <cx:pt idx="22695">-4500</cx:pt>
          <cx:pt idx="22696">-1500</cx:pt>
          <cx:pt idx="22697">-2000</cx:pt>
          <cx:pt idx="22698">-1500</cx:pt>
          <cx:pt idx="22699">-4500</cx:pt>
          <cx:pt idx="22700">-1500</cx:pt>
          <cx:pt idx="22701">-500</cx:pt>
          <cx:pt idx="22702">-500</cx:pt>
          <cx:pt idx="22703">-750</cx:pt>
          <cx:pt idx="22704">-500</cx:pt>
          <cx:pt idx="22705">-500</cx:pt>
          <cx:pt idx="22706">-750</cx:pt>
          <cx:pt idx="22707">-1250</cx:pt>
          <cx:pt idx="22708">-1250</cx:pt>
          <cx:pt idx="22709">-3000</cx:pt>
          <cx:pt idx="22710">-3000</cx:pt>
          <cx:pt idx="22711">-3000</cx:pt>
          <cx:pt idx="22712">-3000</cx:pt>
          <cx:pt idx="22713">-3000</cx:pt>
          <cx:pt idx="22714">-3500</cx:pt>
          <cx:pt idx="22715">-3500</cx:pt>
          <cx:pt idx="22716">-3500</cx:pt>
          <cx:pt idx="22717">0</cx:pt>
          <cx:pt idx="22718">250</cx:pt>
          <cx:pt idx="22719">-2000</cx:pt>
          <cx:pt idx="22720">-3000</cx:pt>
          <cx:pt idx="22721">-3000</cx:pt>
          <cx:pt idx="22722">-3000</cx:pt>
          <cx:pt idx="22723">-3000</cx:pt>
          <cx:pt idx="22724">-3000</cx:pt>
          <cx:pt idx="22725">-4250</cx:pt>
          <cx:pt idx="22726">-3500</cx:pt>
          <cx:pt idx="22727">-5000</cx:pt>
          <cx:pt idx="22728">-1250</cx:pt>
          <cx:pt idx="22729">-500</cx:pt>
          <cx:pt idx="22730">-1500</cx:pt>
          <cx:pt idx="22731">-1500</cx:pt>
          <cx:pt idx="22732">-500</cx:pt>
          <cx:pt idx="22733">-1500</cx:pt>
          <cx:pt idx="22734">-500</cx:pt>
          <cx:pt idx="22735">-500</cx:pt>
          <cx:pt idx="22736">-1500</cx:pt>
          <cx:pt idx="22737">-2000</cx:pt>
          <cx:pt idx="22738">500</cx:pt>
          <cx:pt idx="22739">0</cx:pt>
          <cx:pt idx="22740">-1750</cx:pt>
          <cx:pt idx="22741">500</cx:pt>
          <cx:pt idx="22742">1000</cx:pt>
          <cx:pt idx="22743">1000</cx:pt>
          <cx:pt idx="22744">1500</cx:pt>
          <cx:pt idx="22745">-1250</cx:pt>
          <cx:pt idx="22746">-2500</cx:pt>
          <cx:pt idx="22747">-2000</cx:pt>
          <cx:pt idx="22748">-2500</cx:pt>
          <cx:pt idx="22749">-6750</cx:pt>
          <cx:pt idx="22750">250</cx:pt>
          <cx:pt idx="22751">500</cx:pt>
          <cx:pt idx="22752">-2000</cx:pt>
          <cx:pt idx="22753">-250</cx:pt>
          <cx:pt idx="22754">-250</cx:pt>
          <cx:pt idx="22755">0</cx:pt>
          <cx:pt idx="22756">3000</cx:pt>
          <cx:pt idx="22757">-750</cx:pt>
          <cx:pt idx="22758">-750</cx:pt>
          <cx:pt idx="22759">-1250</cx:pt>
          <cx:pt idx="22760">-1500</cx:pt>
          <cx:pt idx="22761">-5750</cx:pt>
          <cx:pt idx="22762">-5750</cx:pt>
          <cx:pt idx="22763">-2000</cx:pt>
          <cx:pt idx="22764">-3000</cx:pt>
          <cx:pt idx="22765">-1500</cx:pt>
          <cx:pt idx="22766">-3000</cx:pt>
          <cx:pt idx="22767">-4250</cx:pt>
          <cx:pt idx="22768">-1250</cx:pt>
          <cx:pt idx="22769">-2500</cx:pt>
          <cx:pt idx="22770">-3000</cx:pt>
          <cx:pt idx="22771">-4250</cx:pt>
          <cx:pt idx="22772">-3500</cx:pt>
          <cx:pt idx="22773">-4250</cx:pt>
          <cx:pt idx="22774">-4250</cx:pt>
          <cx:pt idx="22775">-5750</cx:pt>
          <cx:pt idx="22776">-4250</cx:pt>
          <cx:pt idx="22777">-5000</cx:pt>
          <cx:pt idx="22778">-5750</cx:pt>
          <cx:pt idx="22779">-4250</cx:pt>
          <cx:pt idx="22780">750</cx:pt>
          <cx:pt idx="22781">-500</cx:pt>
          <cx:pt idx="22782">1500</cx:pt>
          <cx:pt idx="22783">-500</cx:pt>
          <cx:pt idx="22784">-2750</cx:pt>
          <cx:pt idx="22785">-2000</cx:pt>
          <cx:pt idx="22786">-2750</cx:pt>
          <cx:pt idx="22787">-2750</cx:pt>
          <cx:pt idx="22788">750</cx:pt>
          <cx:pt idx="22789">-500</cx:pt>
          <cx:pt idx="22790">-2000</cx:pt>
          <cx:pt idx="22791">1500</cx:pt>
          <cx:pt idx="22792">-500</cx:pt>
          <cx:pt idx="22793">-2750</cx:pt>
          <cx:pt idx="22794">-2750</cx:pt>
          <cx:pt idx="22795">-2750</cx:pt>
          <cx:pt idx="22796">750</cx:pt>
          <cx:pt idx="22797">-750</cx:pt>
          <cx:pt idx="22798">-2000</cx:pt>
          <cx:pt idx="22799">1250</cx:pt>
          <cx:pt idx="22800">-500</cx:pt>
          <cx:pt idx="22801">1000</cx:pt>
          <cx:pt idx="22802">-2500</cx:pt>
          <cx:pt idx="22803">-500</cx:pt>
          <cx:pt idx="22804">-2000</cx:pt>
          <cx:pt idx="22805">1500</cx:pt>
          <cx:pt idx="22806">-500</cx:pt>
          <cx:pt idx="22807">-2500</cx:pt>
          <cx:pt idx="22808">-2750</cx:pt>
          <cx:pt idx="22809">-1250</cx:pt>
          <cx:pt idx="22810">-2000</cx:pt>
          <cx:pt idx="22811">-500</cx:pt>
          <cx:pt idx="22812">-2750</cx:pt>
          <cx:pt idx="22813">-3750</cx:pt>
          <cx:pt idx="22814">-500</cx:pt>
          <cx:pt idx="22815">-2500</cx:pt>
          <cx:pt idx="22816">-3750</cx:pt>
          <cx:pt idx="22817">-3250</cx:pt>
          <cx:pt idx="22818">-4500</cx:pt>
          <cx:pt idx="22819">-5000</cx:pt>
          <cx:pt idx="22820">-2750</cx:pt>
          <cx:pt idx="22821">-5000</cx:pt>
          <cx:pt idx="22822">-2750</cx:pt>
          <cx:pt idx="22823">-3750</cx:pt>
          <cx:pt idx="22824">-500</cx:pt>
          <cx:pt idx="22825">-2500</cx:pt>
          <cx:pt idx="22826">-3750</cx:pt>
          <cx:pt idx="22827">-3250</cx:pt>
          <cx:pt idx="22828">-4500</cx:pt>
          <cx:pt idx="22829">-5000</cx:pt>
          <cx:pt idx="22830">-2750</cx:pt>
          <cx:pt idx="22831">-5000</cx:pt>
          <cx:pt idx="22832">-9500</cx:pt>
          <cx:pt idx="22833">-6500</cx:pt>
          <cx:pt idx="22834">-4500</cx:pt>
          <cx:pt idx="22835">-7250</cx:pt>
          <cx:pt idx="22836">-8250</cx:pt>
          <cx:pt idx="22837">-4000</cx:pt>
          <cx:pt idx="22838">-4500</cx:pt>
          <cx:pt idx="22839">-4500</cx:pt>
          <cx:pt idx="22840">-3750</cx:pt>
          <cx:pt idx="22841">-2750</cx:pt>
          <cx:pt idx="22842">-2500</cx:pt>
          <cx:pt idx="22843">-2750</cx:pt>
          <cx:pt idx="22844">-3750</cx:pt>
          <cx:pt idx="22845">-3250</cx:pt>
          <cx:pt idx="22846">-2750</cx:pt>
          <cx:pt idx="22847">-2750</cx:pt>
          <cx:pt idx="22848">-3250</cx:pt>
          <cx:pt idx="22849">-2750</cx:pt>
          <cx:pt idx="22850">-4500</cx:pt>
          <cx:pt idx="22851">-4500</cx:pt>
          <cx:pt idx="22852">-3750</cx:pt>
          <cx:pt idx="22853">-4500</cx:pt>
          <cx:pt idx="22854">-3750</cx:pt>
          <cx:pt idx="22855">-3250</cx:pt>
          <cx:pt idx="22856">-2750</cx:pt>
          <cx:pt idx="22857">-3750</cx:pt>
          <cx:pt idx="22858">-4500</cx:pt>
          <cx:pt idx="22859">-2750</cx:pt>
          <cx:pt idx="22860">-3250</cx:pt>
          <cx:pt idx="22861">-3750</cx:pt>
          <cx:pt idx="22862">-2750</cx:pt>
          <cx:pt idx="22863">-4500</cx:pt>
          <cx:pt idx="22864">-4500</cx:pt>
          <cx:pt idx="22865">-4500</cx:pt>
          <cx:pt idx="22866">-6500</cx:pt>
          <cx:pt idx="22867">-5000</cx:pt>
          <cx:pt idx="22868">-4500</cx:pt>
          <cx:pt idx="22869">-5750</cx:pt>
          <cx:pt idx="22870">-5000</cx:pt>
          <cx:pt idx="22871">-5000</cx:pt>
          <cx:pt idx="22872">-4500</cx:pt>
          <cx:pt idx="22873">-250</cx:pt>
          <cx:pt idx="22874">0</cx:pt>
          <cx:pt idx="22875">-2500</cx:pt>
          <cx:pt idx="22876">-3250</cx:pt>
          <cx:pt idx="22877">-3250</cx:pt>
          <cx:pt idx="22878">-2500</cx:pt>
          <cx:pt idx="22879">-2750</cx:pt>
          <cx:pt idx="22880">-9500</cx:pt>
          <cx:pt idx="22881">-10750</cx:pt>
          <cx:pt idx="22882">-9500</cx:pt>
          <cx:pt idx="22883">-10750</cx:pt>
          <cx:pt idx="22884">-10750</cx:pt>
          <cx:pt idx="22885">-2500</cx:pt>
          <cx:pt idx="22886">-2750</cx:pt>
          <cx:pt idx="22887">-2000</cx:pt>
          <cx:pt idx="22888">-2500</cx:pt>
          <cx:pt idx="22889">-2000</cx:pt>
          <cx:pt idx="22890">-3250</cx:pt>
          <cx:pt idx="22891">-4500</cx:pt>
          <cx:pt idx="22892">-2750</cx:pt>
          <cx:pt idx="22893">-4500</cx:pt>
          <cx:pt idx="22894">-2750</cx:pt>
          <cx:pt idx="22895">-4500</cx:pt>
          <cx:pt idx="22896">-2500</cx:pt>
          <cx:pt idx="22897">-2500</cx:pt>
          <cx:pt idx="22898">-3250</cx:pt>
          <cx:pt idx="22899">-4500</cx:pt>
          <cx:pt idx="22900">-3250</cx:pt>
          <cx:pt idx="22901">-4500</cx:pt>
          <cx:pt idx="22902">-2750</cx:pt>
          <cx:pt idx="22903">-4500</cx:pt>
          <cx:pt idx="22904">-2750</cx:pt>
          <cx:pt idx="22905">-4500</cx:pt>
          <cx:pt idx="22906">-2500</cx:pt>
          <cx:pt idx="22907">-4500</cx:pt>
          <cx:pt idx="22908">-5000</cx:pt>
          <cx:pt idx="22909">-5000</cx:pt>
          <cx:pt idx="22910">-7250</cx:pt>
          <cx:pt idx="22911">-5750</cx:pt>
          <cx:pt idx="22912">-6500</cx:pt>
          <cx:pt idx="22913">-5750</cx:pt>
          <cx:pt idx="22914">-6500</cx:pt>
          <cx:pt idx="22915">-6500</cx:pt>
          <cx:pt idx="22916">-6500</cx:pt>
          <cx:pt idx="22917">-6500</cx:pt>
          <cx:pt idx="22918">-6500</cx:pt>
          <cx:pt idx="22919">-6500</cx:pt>
          <cx:pt idx="22920">-3250</cx:pt>
          <cx:pt idx="22921">-3750</cx:pt>
          <cx:pt idx="22922">-3250</cx:pt>
          <cx:pt idx="22923">-3250</cx:pt>
          <cx:pt idx="22924">-4500</cx:pt>
          <cx:pt idx="22925">-3250</cx:pt>
          <cx:pt idx="22926">-12500</cx:pt>
          <cx:pt idx="22927">-12500</cx:pt>
          <cx:pt idx="22928">-10750</cx:pt>
          <cx:pt idx="22929">-3750</cx:pt>
          <cx:pt idx="22930">-3250</cx:pt>
          <cx:pt idx="22931">-4500</cx:pt>
          <cx:pt idx="22932">-3750</cx:pt>
          <cx:pt idx="22933">-3750</cx:pt>
          <cx:pt idx="22934">-2750</cx:pt>
          <cx:pt idx="22935">-3250</cx:pt>
          <cx:pt idx="22936">-3750</cx:pt>
          <cx:pt idx="22937">-3250</cx:pt>
          <cx:pt idx="22938">-3750</cx:pt>
          <cx:pt idx="22939">-3750</cx:pt>
          <cx:pt idx="22940">-3750</cx:pt>
          <cx:pt idx="22941">-3750</cx:pt>
          <cx:pt idx="22942">-3750</cx:pt>
          <cx:pt idx="22943">-3250</cx:pt>
          <cx:pt idx="22944">-3250</cx:pt>
          <cx:pt idx="22945">-4500</cx:pt>
          <cx:pt idx="22946">-3750</cx:pt>
          <cx:pt idx="22947">-3750</cx:pt>
          <cx:pt idx="22948">-3750</cx:pt>
          <cx:pt idx="22949">-3250</cx:pt>
          <cx:pt idx="22950">-3250</cx:pt>
          <cx:pt idx="22951">-4500</cx:pt>
          <cx:pt idx="22952">-3250</cx:pt>
          <cx:pt idx="22953">-3750</cx:pt>
          <cx:pt idx="22954">-3750</cx:pt>
          <cx:pt idx="22955">-3250</cx:pt>
          <cx:pt idx="22956">-3750</cx:pt>
          <cx:pt idx="22957">-3250</cx:pt>
          <cx:pt idx="22958">-4500</cx:pt>
          <cx:pt idx="22959">-5750</cx:pt>
          <cx:pt idx="22960">-5000</cx:pt>
          <cx:pt idx="22961">-4500</cx:pt>
          <cx:pt idx="22962">-5750</cx:pt>
          <cx:pt idx="22963">-5000</cx:pt>
          <cx:pt idx="22964">-4500</cx:pt>
          <cx:pt idx="22965">-6500</cx:pt>
          <cx:pt idx="22966">-6500</cx:pt>
          <cx:pt idx="22967">-4500</cx:pt>
          <cx:pt idx="22968">-4500</cx:pt>
          <cx:pt idx="22969">-6500</cx:pt>
          <cx:pt idx="22970">-6500</cx:pt>
          <cx:pt idx="22971">-5750</cx:pt>
          <cx:pt idx="22972">-5750</cx:pt>
          <cx:pt idx="22973">-6500</cx:pt>
          <cx:pt idx="22974">-5750</cx:pt>
          <cx:pt idx="22975">-5750</cx:pt>
          <cx:pt idx="22976">-5750</cx:pt>
          <cx:pt idx="22977">-5000</cx:pt>
          <cx:pt idx="22978">-5000</cx:pt>
          <cx:pt idx="22979">-6500</cx:pt>
          <cx:pt idx="22980">-6500</cx:pt>
          <cx:pt idx="22981">-6500</cx:pt>
          <cx:pt idx="22982">-6500</cx:pt>
          <cx:pt idx="22983">-3250</cx:pt>
          <cx:pt idx="22984">-3750</cx:pt>
          <cx:pt idx="22985">-3250</cx:pt>
          <cx:pt idx="22986">-3250</cx:pt>
          <cx:pt idx="22987">-3250</cx:pt>
          <cx:pt idx="22988">-1500</cx:pt>
          <cx:pt idx="22989">-2000</cx:pt>
          <cx:pt idx="22990">-1500</cx:pt>
          <cx:pt idx="22991">-1500</cx:pt>
          <cx:pt idx="22992">-3750</cx:pt>
          <cx:pt idx="22993">-1500</cx:pt>
          <cx:pt idx="22994">-4250</cx:pt>
          <cx:pt idx="22995">-4250</cx:pt>
          <cx:pt idx="22996">-4250</cx:pt>
          <cx:pt idx="22997">-5000</cx:pt>
          <cx:pt idx="22998">-3000</cx:pt>
          <cx:pt idx="22999">-3000</cx:pt>
          <cx:pt idx="23000">-2500</cx:pt>
          <cx:pt idx="23001">-2500</cx:pt>
          <cx:pt idx="23002">-3500</cx:pt>
          <cx:pt idx="23003">-3000</cx:pt>
          <cx:pt idx="23004">-5000</cx:pt>
          <cx:pt idx="23005">-2500</cx:pt>
          <cx:pt idx="23006">-2500</cx:pt>
          <cx:pt idx="23007">-2500</cx:pt>
          <cx:pt idx="23008">-3000</cx:pt>
          <cx:pt idx="23009">-6500</cx:pt>
          <cx:pt idx="23010">-3000</cx:pt>
          <cx:pt idx="23011">-2500</cx:pt>
          <cx:pt idx="23012">-5000</cx:pt>
          <cx:pt idx="23013">-8250</cx:pt>
          <cx:pt idx="23014">-9500</cx:pt>
          <cx:pt idx="23015">-9500</cx:pt>
          <cx:pt idx="23016">-9500</cx:pt>
          <cx:pt idx="23017">-5000</cx:pt>
          <cx:pt idx="23018">-4250</cx:pt>
          <cx:pt idx="23019">-3500</cx:pt>
          <cx:pt idx="23020">-6500</cx:pt>
          <cx:pt idx="23021">-3500</cx:pt>
          <cx:pt idx="23022">-7250</cx:pt>
          <cx:pt idx="23023">-3000</cx:pt>
          <cx:pt idx="23024">-5000</cx:pt>
          <cx:pt idx="23025">-5750</cx:pt>
          <cx:pt idx="23026">-5000</cx:pt>
          <cx:pt idx="23027">-3500</cx:pt>
          <cx:pt idx="23028">-4250</cx:pt>
          <cx:pt idx="23029">-4250</cx:pt>
          <cx:pt idx="23030">-5000</cx:pt>
          <cx:pt idx="23031">-5750</cx:pt>
          <cx:pt idx="23032">-5750</cx:pt>
          <cx:pt idx="23033">-5000</cx:pt>
          <cx:pt idx="23034">-5750</cx:pt>
          <cx:pt idx="23035">0</cx:pt>
          <cx:pt idx="23036">250</cx:pt>
          <cx:pt idx="23037">0</cx:pt>
          <cx:pt idx="23038">250</cx:pt>
          <cx:pt idx="23039">-3500</cx:pt>
          <cx:pt idx="23040">-4250</cx:pt>
          <cx:pt idx="23041">-5000</cx:pt>
          <cx:pt idx="23042">-5000</cx:pt>
          <cx:pt idx="23043">-250</cx:pt>
          <cx:pt idx="23044">0</cx:pt>
          <cx:pt idx="23045">-250</cx:pt>
          <cx:pt idx="23046">-500</cx:pt>
          <cx:pt idx="23047">-2500</cx:pt>
          <cx:pt idx="23048">-250</cx:pt>
          <cx:pt idx="23049">-3000</cx:pt>
          <cx:pt idx="23050">-3000</cx:pt>
          <cx:pt idx="23051">-1500</cx:pt>
          <cx:pt idx="23052">-2500</cx:pt>
          <cx:pt idx="23053">-3500</cx:pt>
          <cx:pt idx="23054">-3000</cx:pt>
          <cx:pt idx="23055">-2500</cx:pt>
          <cx:pt idx="23056">-2500</cx:pt>
          <cx:pt idx="23057">-3000</cx:pt>
          <cx:pt idx="23058">-3000</cx:pt>
          <cx:pt idx="23059">-1500</cx:pt>
          <cx:pt idx="23060">-3500</cx:pt>
          <cx:pt idx="23061">-3000</cx:pt>
          <cx:pt idx="23062">-2500</cx:pt>
          <cx:pt idx="23063">-4500</cx:pt>
          <cx:pt idx="23064">-4500</cx:pt>
          <cx:pt idx="23065">-1500</cx:pt>
          <cx:pt idx="23066">-2500</cx:pt>
          <cx:pt idx="23067">-2500</cx:pt>
          <cx:pt idx="23068">-5750</cx:pt>
          <cx:pt idx="23069">-5000</cx:pt>
          <cx:pt idx="23070">-5750</cx:pt>
          <cx:pt idx="23071">-1250</cx:pt>
          <cx:pt idx="23072">-3750</cx:pt>
          <cx:pt idx="23073">-1500</cx:pt>
          <cx:pt idx="23074">-1500</cx:pt>
          <cx:pt idx="23075">-250</cx:pt>
          <cx:pt idx="23076">-750</cx:pt>
          <cx:pt idx="23077">-750</cx:pt>
          <cx:pt idx="23078">-1250</cx:pt>
          <cx:pt idx="23079">-3750</cx:pt>
          <cx:pt idx="23080">-1500</cx:pt>
          <cx:pt idx="23081">-1250</cx:pt>
          <cx:pt idx="23082">-1250</cx:pt>
          <cx:pt idx="23083">-1250</cx:pt>
          <cx:pt idx="23084">-1250</cx:pt>
          <cx:pt idx="23085">-1500</cx:pt>
          <cx:pt idx="23086">-1500</cx:pt>
          <cx:pt idx="23087">-3500</cx:pt>
          <cx:pt idx="23088">-4250</cx:pt>
          <cx:pt idx="23089">-4250</cx:pt>
          <cx:pt idx="23090">-3500</cx:pt>
          <cx:pt idx="23091">-4250</cx:pt>
          <cx:pt idx="23092">-7250</cx:pt>
          <cx:pt idx="23093">-4250</cx:pt>
          <cx:pt idx="23094">-4250</cx:pt>
          <cx:pt idx="23095">-4250</cx:pt>
          <cx:pt idx="23096">-5750</cx:pt>
          <cx:pt idx="23097">-5000</cx:pt>
          <cx:pt idx="23098">-5000</cx:pt>
          <cx:pt idx="23099">-5000</cx:pt>
          <cx:pt idx="23100">-5000</cx:pt>
          <cx:pt idx="23101">-5000</cx:pt>
          <cx:pt idx="23102">-6750</cx:pt>
          <cx:pt idx="23103">-9250</cx:pt>
          <cx:pt idx="23104">-10500</cx:pt>
          <cx:pt idx="23105">-10500</cx:pt>
          <cx:pt idx="23106">-7250</cx:pt>
          <cx:pt idx="23107">-8250</cx:pt>
          <cx:pt idx="23108">-5000</cx:pt>
          <cx:pt idx="23109">-5000</cx:pt>
          <cx:pt idx="23110">-5750</cx:pt>
          <cx:pt idx="23111">-5750</cx:pt>
          <cx:pt idx="23112">-4250</cx:pt>
          <cx:pt idx="23113">-5000</cx:pt>
          <cx:pt idx="23114">-5000</cx:pt>
          <cx:pt idx="23115">-4250</cx:pt>
          <cx:pt idx="23116">-5000</cx:pt>
          <cx:pt idx="23117">-5750</cx:pt>
          <cx:pt idx="23118">-5000</cx:pt>
          <cx:pt idx="23119">-5750</cx:pt>
          <cx:pt idx="23120">-4250</cx:pt>
          <cx:pt idx="23121">-4250</cx:pt>
          <cx:pt idx="23122">-5000</cx:pt>
          <cx:pt idx="23123">-5000</cx:pt>
          <cx:pt idx="23124">-5750</cx:pt>
          <cx:pt idx="23125">-5000</cx:pt>
          <cx:pt idx="23126">-3500</cx:pt>
          <cx:pt idx="23127">-3000</cx:pt>
          <cx:pt idx="23128">-5750</cx:pt>
          <cx:pt idx="23129">-5750</cx:pt>
          <cx:pt idx="23130">-5750</cx:pt>
          <cx:pt idx="23131">-4250</cx:pt>
          <cx:pt idx="23132">-5000</cx:pt>
          <cx:pt idx="23133">-5750</cx:pt>
          <cx:pt idx="23134">-2500</cx:pt>
          <cx:pt idx="23135">-3000</cx:pt>
          <cx:pt idx="23136">-3000</cx:pt>
          <cx:pt idx="23137">-1500</cx:pt>
          <cx:pt idx="23138">-2000</cx:pt>
          <cx:pt idx="23139">-3000</cx:pt>
          <cx:pt idx="23140">-7250</cx:pt>
          <cx:pt idx="23141">-3250</cx:pt>
          <cx:pt idx="23142">-5000</cx:pt>
          <cx:pt idx="23143">-5000</cx:pt>
          <cx:pt idx="23144">-3250</cx:pt>
          <cx:pt idx="23145">-5000</cx:pt>
          <cx:pt idx="23146">-5000</cx:pt>
          <cx:pt idx="23147">-3500</cx:pt>
          <cx:pt idx="23148">-3000</cx:pt>
          <cx:pt idx="23149">-3500</cx:pt>
          <cx:pt idx="23150">-4500</cx:pt>
          <cx:pt idx="23151">-1500</cx:pt>
          <cx:pt idx="23152">-3250</cx:pt>
          <cx:pt idx="23153">-1250</cx:pt>
          <cx:pt idx="23154">-4500</cx:pt>
          <cx:pt idx="23155">-1500</cx:pt>
          <cx:pt idx="23156">-3250</cx:pt>
          <cx:pt idx="23157">-1250</cx:pt>
          <cx:pt idx="23158">-3250</cx:pt>
          <cx:pt idx="23159">-1500</cx:pt>
          <cx:pt idx="23160">-3250</cx:pt>
          <cx:pt idx="23161">-500</cx:pt>
          <cx:pt idx="23162">-3250</cx:pt>
          <cx:pt idx="23163">-1250</cx:pt>
          <cx:pt idx="23164">-1500</cx:pt>
          <cx:pt idx="23165">-1500</cx:pt>
          <cx:pt idx="23166">-1250</cx:pt>
          <cx:pt idx="23167">-1500</cx:pt>
          <cx:pt idx="23168">-1500</cx:pt>
          <cx:pt idx="23169">-2500</cx:pt>
          <cx:pt idx="23170">-3000</cx:pt>
          <cx:pt idx="23171">-2500</cx:pt>
          <cx:pt idx="23172">-2000</cx:pt>
          <cx:pt idx="23173">-2000</cx:pt>
          <cx:pt idx="23174">-3000</cx:pt>
          <cx:pt idx="23175">-2500</cx:pt>
          <cx:pt idx="23176">-3500</cx:pt>
          <cx:pt idx="23177">-5000</cx:pt>
          <cx:pt idx="23178">-4250</cx:pt>
          <cx:pt idx="23179">-5000</cx:pt>
          <cx:pt idx="23180">-5000</cx:pt>
          <cx:pt idx="23181">-5000</cx:pt>
          <cx:pt idx="23182">-4250</cx:pt>
          <cx:pt idx="23183">-5000</cx:pt>
          <cx:pt idx="23184">-4250</cx:pt>
          <cx:pt idx="23185">-5750</cx:pt>
          <cx:pt idx="23186">-5750</cx:pt>
          <cx:pt idx="23187">-5750</cx:pt>
          <cx:pt idx="23188">-5750</cx:pt>
          <cx:pt idx="23189">-1500</cx:pt>
          <cx:pt idx="23190">-2000</cx:pt>
          <cx:pt idx="23191">-3000</cx:pt>
          <cx:pt idx="23192">-3000</cx:pt>
          <cx:pt idx="23193">-3000</cx:pt>
          <cx:pt idx="23194">-250</cx:pt>
          <cx:pt idx="23195">500</cx:pt>
          <cx:pt idx="23196">-2750</cx:pt>
          <cx:pt idx="23197">-4250</cx:pt>
          <cx:pt idx="23198">-16750</cx:pt>
          <cx:pt idx="23199">-5750</cx:pt>
          <cx:pt idx="23200">-5750</cx:pt>
          <cx:pt idx="23201">-7750</cx:pt>
          <cx:pt idx="23202">-4250</cx:pt>
          <cx:pt idx="23203">-14500</cx:pt>
          <cx:pt idx="23204">-5750</cx:pt>
          <cx:pt idx="23205">-5750</cx:pt>
          <cx:pt idx="23206">-6750</cx:pt>
          <cx:pt idx="23207">-7750</cx:pt>
          <cx:pt idx="23208">-5750</cx:pt>
          <cx:pt idx="23209">-3250</cx:pt>
          <cx:pt idx="23210">-1500</cx:pt>
          <cx:pt idx="23211">-3250</cx:pt>
          <cx:pt idx="23212">-500</cx:pt>
          <cx:pt idx="23213">-3250</cx:pt>
          <cx:pt idx="23214">-1250</cx:pt>
          <cx:pt idx="23215">-1500</cx:pt>
          <cx:pt idx="23216">-1500</cx:pt>
          <cx:pt idx="23217">-9500</cx:pt>
          <cx:pt idx="23218">-12500</cx:pt>
          <cx:pt idx="23219">-12500</cx:pt>
          <cx:pt idx="23220">-12500</cx:pt>
          <cx:pt idx="23221">-12500</cx:pt>
          <cx:pt idx="23222">-12500</cx:pt>
          <cx:pt idx="23223">-10750</cx:pt>
          <cx:pt idx="23224">-10750</cx:pt>
          <cx:pt idx="23225">-10750</cx:pt>
          <cx:pt idx="23226">-2500</cx:pt>
          <cx:pt idx="23227">-4250</cx:pt>
          <cx:pt idx="23228">-5000</cx:pt>
          <cx:pt idx="23229">-6750</cx:pt>
          <cx:pt idx="23230">-5000</cx:pt>
          <cx:pt idx="23231">-5750</cx:pt>
          <cx:pt idx="23232">-5000</cx:pt>
          <cx:pt idx="23233">-1500</cx:pt>
          <cx:pt idx="23234">-2500</cx:pt>
          <cx:pt idx="23235">-500</cx:pt>
          <cx:pt idx="23236">-3000</cx:pt>
          <cx:pt idx="23237">-3500</cx:pt>
          <cx:pt idx="23238">-1500</cx:pt>
          <cx:pt idx="23239">750</cx:pt>
          <cx:pt idx="23240">250</cx:pt>
          <cx:pt idx="23241">-5750</cx:pt>
          <cx:pt idx="23242">-5750</cx:pt>
          <cx:pt idx="23243">-4250</cx:pt>
          <cx:pt idx="23244">-5000</cx:pt>
          <cx:pt idx="23245">-5000</cx:pt>
          <cx:pt idx="23246">-5000</cx:pt>
          <cx:pt idx="23247">-5750</cx:pt>
          <cx:pt idx="23248">-5000</cx:pt>
          <cx:pt idx="23249">-5000</cx:pt>
          <cx:pt idx="23250">-5000</cx:pt>
          <cx:pt idx="23251">-5000</cx:pt>
          <cx:pt idx="23252">-5000</cx:pt>
          <cx:pt idx="23253">-5000</cx:pt>
          <cx:pt idx="23254">-5000</cx:pt>
          <cx:pt idx="23255">-5750</cx:pt>
          <cx:pt idx="23256">-5750</cx:pt>
          <cx:pt idx="23257">-2500</cx:pt>
          <cx:pt idx="23258">-2000</cx:pt>
          <cx:pt idx="23259">-1500</cx:pt>
          <cx:pt idx="23260">-250</cx:pt>
          <cx:pt idx="23261">0</cx:pt>
          <cx:pt idx="23262">-750</cx:pt>
          <cx:pt idx="23263">-250</cx:pt>
          <cx:pt idx="23264">0</cx:pt>
          <cx:pt idx="23265">-3000</cx:pt>
          <cx:pt idx="23266">-3000</cx:pt>
          <cx:pt idx="23267">-3000</cx:pt>
          <cx:pt idx="23268">-3000</cx:pt>
          <cx:pt idx="23269">-2500</cx:pt>
          <cx:pt idx="23270">-2000</cx:pt>
          <cx:pt idx="23271">-8250</cx:pt>
          <cx:pt idx="23272">-2500</cx:pt>
          <cx:pt idx="23273">-3000</cx:pt>
          <cx:pt idx="23274">-2000</cx:pt>
          <cx:pt idx="23275">-3000</cx:pt>
          <cx:pt idx="23276">-1500</cx:pt>
          <cx:pt idx="23277">-3000</cx:pt>
          <cx:pt idx="23278">-3500</cx:pt>
          <cx:pt idx="23279">-750</cx:pt>
          <cx:pt idx="23280">-3000</cx:pt>
          <cx:pt idx="23281">-3000</cx:pt>
          <cx:pt idx="23282">-4250</cx:pt>
          <cx:pt idx="23283">-4250</cx:pt>
          <cx:pt idx="23284">-3500</cx:pt>
          <cx:pt idx="23285">-5000</cx:pt>
          <cx:pt idx="23286">-2000</cx:pt>
          <cx:pt idx="23287">-2000</cx:pt>
          <cx:pt idx="23288">-2000</cx:pt>
          <cx:pt idx="23289">-2500</cx:pt>
          <cx:pt idx="23290">-2500</cx:pt>
          <cx:pt idx="23291">-2500</cx:pt>
          <cx:pt idx="23292">-5000</cx:pt>
          <cx:pt idx="23293">-5000</cx:pt>
          <cx:pt idx="23294">-3000</cx:pt>
          <cx:pt idx="23295">-3000</cx:pt>
          <cx:pt idx="23296">-1500</cx:pt>
          <cx:pt idx="23297">-2500</cx:pt>
          <cx:pt idx="23298">-3500</cx:pt>
          <cx:pt idx="23299">-3000</cx:pt>
          <cx:pt idx="23300">-2500</cx:pt>
          <cx:pt idx="23301">-2500</cx:pt>
          <cx:pt idx="23302">-3000</cx:pt>
          <cx:pt idx="23303">-3000</cx:pt>
          <cx:pt idx="23304">-1500</cx:pt>
          <cx:pt idx="23305">-3500</cx:pt>
          <cx:pt idx="23306">-3000</cx:pt>
          <cx:pt idx="23307">-2500</cx:pt>
          <cx:pt idx="23308">-4250</cx:pt>
          <cx:pt idx="23309">-4250</cx:pt>
          <cx:pt idx="23310">-4250</cx:pt>
          <cx:pt idx="23311">-5000</cx:pt>
          <cx:pt idx="23312">-5000</cx:pt>
          <cx:pt idx="23313">-5000</cx:pt>
          <cx:pt idx="23314">-5750</cx:pt>
          <cx:pt idx="23315">-5000</cx:pt>
          <cx:pt idx="23316">-5000</cx:pt>
          <cx:pt idx="23317">-4250</cx:pt>
          <cx:pt idx="23318">-5750</cx:pt>
          <cx:pt idx="23319">-5000</cx:pt>
          <cx:pt idx="23320">-3500</cx:pt>
          <cx:pt idx="23321">-4250</cx:pt>
          <cx:pt idx="23322">-4250</cx:pt>
          <cx:pt idx="23323">-5000</cx:pt>
          <cx:pt idx="23324">-5750</cx:pt>
          <cx:pt idx="23325">-5750</cx:pt>
          <cx:pt idx="23326">-5750</cx:pt>
          <cx:pt idx="23327">-5750</cx:pt>
          <cx:pt idx="23328">-5750</cx:pt>
          <cx:pt idx="23329">-5750</cx:pt>
          <cx:pt idx="23330">-4250</cx:pt>
          <cx:pt idx="23331">-5000</cx:pt>
          <cx:pt idx="23332">-5000</cx:pt>
          <cx:pt idx="23333">-5750</cx:pt>
          <cx:pt idx="23334">-5750</cx:pt>
          <cx:pt idx="23335">-3500</cx:pt>
          <cx:pt idx="23336">-4250</cx:pt>
          <cx:pt idx="23337">-4250</cx:pt>
          <cx:pt idx="23338">-3500</cx:pt>
          <cx:pt idx="23339">-4250</cx:pt>
          <cx:pt idx="23340">-7250</cx:pt>
          <cx:pt idx="23341">-4250</cx:pt>
          <cx:pt idx="23342">-4250</cx:pt>
          <cx:pt idx="23343">-4250</cx:pt>
          <cx:pt idx="23344">-5000</cx:pt>
          <cx:pt idx="23345">-4250</cx:pt>
          <cx:pt idx="23346">-5000</cx:pt>
          <cx:pt idx="23347">-5000</cx:pt>
          <cx:pt idx="23348">-5000</cx:pt>
          <cx:pt idx="23349">-5000</cx:pt>
          <cx:pt idx="23350">-6750</cx:pt>
          <cx:pt idx="23351">-9250</cx:pt>
          <cx:pt idx="23352">-10500</cx:pt>
          <cx:pt idx="23353">-10500</cx:pt>
          <cx:pt idx="23354">-4250</cx:pt>
          <cx:pt idx="23355">-5000</cx:pt>
          <cx:pt idx="23356">-5000</cx:pt>
          <cx:pt idx="23357">-4250</cx:pt>
          <cx:pt idx="23358">-5000</cx:pt>
          <cx:pt idx="23359">-5750</cx:pt>
          <cx:pt idx="23360">-5000</cx:pt>
          <cx:pt idx="23361">-9500</cx:pt>
          <cx:pt idx="23362">-5750</cx:pt>
          <cx:pt idx="23363">-5000</cx:pt>
          <cx:pt idx="23364">-5750</cx:pt>
          <cx:pt idx="23365">-9500</cx:pt>
          <cx:pt idx="23366">-5750</cx:pt>
          <cx:pt idx="23367">-500</cx:pt>
          <cx:pt idx="23368">-1250</cx:pt>
          <cx:pt idx="23369">0</cx:pt>
          <cx:pt idx="23370">-1500</cx:pt>
          <cx:pt idx="23371">500</cx:pt>
          <cx:pt idx="23372">1250</cx:pt>
          <cx:pt idx="23373">750</cx:pt>
          <cx:pt idx="23374">1000</cx:pt>
          <cx:pt idx="23375">1000</cx:pt>
          <cx:pt idx="23376">1500</cx:pt>
          <cx:pt idx="23377">1000</cx:pt>
          <cx:pt idx="23378">-250</cx:pt>
          <cx:pt idx="23379">1250</cx:pt>
          <cx:pt idx="23380">2500</cx:pt>
          <cx:pt idx="23381">2500</cx:pt>
          <cx:pt idx="23382">2500</cx:pt>
          <cx:pt idx="23383">2500</cx:pt>
          <cx:pt idx="23384">-750</cx:pt>
          <cx:pt idx="23385">-1250</cx:pt>
          <cx:pt idx="23386">-1500</cx:pt>
          <cx:pt idx="23387">-1500</cx:pt>
          <cx:pt idx="23388">-1500</cx:pt>
          <cx:pt idx="23389">-2000</cx:pt>
          <cx:pt idx="23390">-2000</cx:pt>
          <cx:pt idx="23391">3000</cx:pt>
          <cx:pt idx="23392">3500</cx:pt>
          <cx:pt idx="23393">-2000</cx:pt>
          <cx:pt idx="23394">-2500</cx:pt>
          <cx:pt idx="23395">-3500</cx:pt>
          <cx:pt idx="23396">-3750</cx:pt>
          <cx:pt idx="23397">0</cx:pt>
          <cx:pt idx="23398">0</cx:pt>
          <cx:pt idx="23399">500</cx:pt>
          <cx:pt idx="23400">250</cx:pt>
          <cx:pt idx="23401">-500</cx:pt>
          <cx:pt idx="23402">0</cx:pt>
          <cx:pt idx="23403">-2000</cx:pt>
          <cx:pt idx="23404">-2500</cx:pt>
          <cx:pt idx="23405">-3000</cx:pt>
          <cx:pt idx="23406">-2000</cx:pt>
          <cx:pt idx="23407">-3000</cx:pt>
          <cx:pt idx="23408">-3500</cx:pt>
          <cx:pt idx="23409">-1250</cx:pt>
          <cx:pt idx="23410">-2000</cx:pt>
          <cx:pt idx="23411">-750</cx:pt>
          <cx:pt idx="23412">-2000</cx:pt>
          <cx:pt idx="23413">-1250</cx:pt>
          <cx:pt idx="23414">-2500</cx:pt>
          <cx:pt idx="23415">-750</cx:pt>
          <cx:pt idx="23416">-2000</cx:pt>
          <cx:pt idx="23417">-2500</cx:pt>
          <cx:pt idx="23418">-1250</cx:pt>
          <cx:pt idx="23419">-2000</cx:pt>
          <cx:pt idx="23420">-1250</cx:pt>
          <cx:pt idx="23421">-2500</cx:pt>
          <cx:pt idx="23422">-1500</cx:pt>
          <cx:pt idx="23423">-2500</cx:pt>
          <cx:pt idx="23424">-3500</cx:pt>
          <cx:pt idx="23425">-3000</cx:pt>
          <cx:pt idx="23426">-7250</cx:pt>
          <cx:pt idx="23427">-3000</cx:pt>
          <cx:pt idx="23428">-2500</cx:pt>
          <cx:pt idx="23429">-4500</cx:pt>
          <cx:pt idx="23430">-3750</cx:pt>
          <cx:pt idx="23431">-5000</cx:pt>
          <cx:pt idx="23432">-5750</cx:pt>
          <cx:pt idx="23433">-5750</cx:pt>
          <cx:pt idx="23434">-4250</cx:pt>
          <cx:pt idx="23435">-4250</cx:pt>
          <cx:pt idx="23436">-5000</cx:pt>
          <cx:pt idx="23437">-5000</cx:pt>
          <cx:pt idx="23438">-4250</cx:pt>
          <cx:pt idx="23439">-5000</cx:pt>
          <cx:pt idx="23440">-4500</cx:pt>
          <cx:pt idx="23441">-4500</cx:pt>
          <cx:pt idx="23442">-4500</cx:pt>
          <cx:pt idx="23443">-5000</cx:pt>
          <cx:pt idx="23444">-5000</cx:pt>
          <cx:pt idx="23445">-4500</cx:pt>
          <cx:pt idx="23446">-4500</cx:pt>
          <cx:pt idx="23447">-5000</cx:pt>
          <cx:pt idx="23448">-3750</cx:pt>
          <cx:pt idx="23449">-4500</cx:pt>
          <cx:pt idx="23450">-4500</cx:pt>
          <cx:pt idx="23451">-5000</cx:pt>
          <cx:pt idx="23452">-3750</cx:pt>
          <cx:pt idx="23453">-4500</cx:pt>
          <cx:pt idx="23454">-4500</cx:pt>
          <cx:pt idx="23455">-4500</cx:pt>
          <cx:pt idx="23456">-5000</cx:pt>
          <cx:pt idx="23457">-4500</cx:pt>
          <cx:pt idx="23458">-4500</cx:pt>
          <cx:pt idx="23459">-5750</cx:pt>
          <cx:pt idx="23460">-5750</cx:pt>
          <cx:pt idx="23461">-3500</cx:pt>
          <cx:pt idx="23462">-5000</cx:pt>
          <cx:pt idx="23463">-5750</cx:pt>
          <cx:pt idx="23464">-3500</cx:pt>
          <cx:pt idx="23465">-5750</cx:pt>
          <cx:pt idx="23466">-5000</cx:pt>
          <cx:pt idx="23467">-3500</cx:pt>
          <cx:pt idx="23468">-2000</cx:pt>
          <cx:pt idx="23469">-3500</cx:pt>
          <cx:pt idx="23470">-3500</cx:pt>
          <cx:pt idx="23471">-2500</cx:pt>
          <cx:pt idx="23472">-2000</cx:pt>
          <cx:pt idx="23473">-3500</cx:pt>
          <cx:pt idx="23474">-5750</cx:pt>
          <cx:pt idx="23475">-3500</cx:pt>
          <cx:pt idx="23476">-5000</cx:pt>
          <cx:pt idx="23477">-3000</cx:pt>
          <cx:pt idx="23478">-1250</cx:pt>
          <cx:pt idx="23479">-1500</cx:pt>
          <cx:pt idx="23480">-750</cx:pt>
          <cx:pt idx="23481">-1500</cx:pt>
          <cx:pt idx="23482">-500</cx:pt>
          <cx:pt idx="23483">-250</cx:pt>
          <cx:pt idx="23484">-3500</cx:pt>
          <cx:pt idx="23485">-4250</cx:pt>
          <cx:pt idx="23486">-4250</cx:pt>
          <cx:pt idx="23487">-5000</cx:pt>
          <cx:pt idx="23488">-4250</cx:pt>
          <cx:pt idx="23489">-250</cx:pt>
          <cx:pt idx="23490">-250</cx:pt>
          <cx:pt idx="23491">-1250</cx:pt>
          <cx:pt idx="23492">-2000</cx:pt>
          <cx:pt idx="23493">-1250</cx:pt>
          <cx:pt idx="23494">-2500</cx:pt>
          <cx:pt idx="23495">-1500</cx:pt>
          <cx:pt idx="23496">-12500</cx:pt>
          <cx:pt idx="23497">-14500</cx:pt>
          <cx:pt idx="23498">-12500</cx:pt>
          <cx:pt idx="23499">-14500</cx:pt>
          <cx:pt idx="23500">-3500</cx:pt>
          <cx:pt idx="23501">-5750</cx:pt>
          <cx:pt idx="23502">-5750</cx:pt>
          <cx:pt idx="23503">-10750</cx:pt>
          <cx:pt idx="23504">-1500</cx:pt>
          <cx:pt idx="23505">-4500</cx:pt>
          <cx:pt idx="23506">-5000</cx:pt>
          <cx:pt idx="23507">-5000</cx:pt>
          <cx:pt idx="23508">-5000</cx:pt>
          <cx:pt idx="23509">-5000</cx:pt>
          <cx:pt idx="23510">-5000</cx:pt>
          <cx:pt idx="23511">-6750</cx:pt>
          <cx:pt idx="23512">-2500</cx:pt>
          <cx:pt idx="23513">-2000</cx:pt>
          <cx:pt idx="23514">-3000</cx:pt>
          <cx:pt idx="23515">-2500</cx:pt>
          <cx:pt idx="23516">-5000</cx:pt>
          <cx:pt idx="23517">-9500</cx:pt>
          <cx:pt idx="23518">-9500</cx:pt>
          <cx:pt idx="23519">-3750</cx:pt>
          <cx:pt idx="23520">-5000</cx:pt>
          <cx:pt idx="23521">-3750</cx:pt>
          <cx:pt idx="23522">-5000</cx:pt>
          <cx:pt idx="23523">-9500</cx:pt>
          <cx:pt idx="23524">-2500</cx:pt>
          <cx:pt idx="23525">-2750</cx:pt>
          <cx:pt idx="23526">-10750</cx:pt>
          <cx:pt idx="23527">-10750</cx:pt>
          <cx:pt idx="23528">-10750</cx:pt>
          <cx:pt idx="23529">-10750</cx:pt>
          <cx:pt idx="23530">-10750</cx:pt>
          <cx:pt idx="23531">-9500</cx:pt>
          <cx:pt idx="23532">-9500</cx:pt>
          <cx:pt idx="23533">0</cx:pt>
          <cx:pt idx="23534">-750</cx:pt>
          <cx:pt idx="23535">250</cx:pt>
          <cx:pt idx="23536">-250</cx:pt>
          <cx:pt idx="23537">-1250</cx:pt>
          <cx:pt idx="23538">-2000</cx:pt>
          <cx:pt idx="23539">-750</cx:pt>
          <cx:pt idx="23540">-2000</cx:pt>
          <cx:pt idx="23541">-2000</cx:pt>
          <cx:pt idx="23542">-2000</cx:pt>
          <cx:pt idx="23543">-1500</cx:pt>
          <cx:pt idx="23544">-750</cx:pt>
          <cx:pt idx="23545">-3000</cx:pt>
          <cx:pt idx="23546">-3000</cx:pt>
          <cx:pt idx="23547">-3500</cx:pt>
          <cx:pt idx="23548">-3000</cx:pt>
          <cx:pt idx="23549">-4250</cx:pt>
          <cx:pt idx="23550">-5000</cx:pt>
          <cx:pt idx="23551">-2500</cx:pt>
          <cx:pt idx="23552">-2750</cx:pt>
          <cx:pt idx="23553">-2500</cx:pt>
          <cx:pt idx="23554">-2750</cx:pt>
          <cx:pt idx="23555">-3750</cx:pt>
          <cx:pt idx="23556">-5000</cx:pt>
          <cx:pt idx="23557">-5000</cx:pt>
          <cx:pt idx="23558">-1500</cx:pt>
          <cx:pt idx="23559">-2500</cx:pt>
          <cx:pt idx="23560">-500</cx:pt>
          <cx:pt idx="23561">-3000</cx:pt>
          <cx:pt idx="23562">-3500</cx:pt>
          <cx:pt idx="23563">-1500</cx:pt>
          <cx:pt idx="23564">-2000</cx:pt>
          <cx:pt idx="23565">-2500</cx:pt>
          <cx:pt idx="23566">-2000</cx:pt>
          <cx:pt idx="23567">-2500</cx:pt>
          <cx:pt idx="23568">-4500</cx:pt>
          <cx:pt idx="23569">-4500</cx:pt>
          <cx:pt idx="23570">-3750</cx:pt>
          <cx:pt idx="23571">-3750</cx:pt>
          <cx:pt idx="23572">-4500</cx:pt>
          <cx:pt idx="23573">-3750</cx:pt>
          <cx:pt idx="23574">-3750</cx:pt>
          <cx:pt idx="23575">-5000</cx:pt>
          <cx:pt idx="23576">-4500</cx:pt>
          <cx:pt idx="23577">-6500</cx:pt>
          <cx:pt idx="23578">-5750</cx:pt>
          <cx:pt idx="23579">-7250</cx:pt>
          <cx:pt idx="23580">-8250</cx:pt>
          <cx:pt idx="23581">-9500</cx:pt>
          <cx:pt idx="23582">-3250</cx:pt>
          <cx:pt idx="23583">-3750</cx:pt>
          <cx:pt idx="23584">-5000</cx:pt>
          <cx:pt idx="23585">-5000</cx:pt>
          <cx:pt idx="23586">-5750</cx:pt>
          <cx:pt idx="23587">-6500</cx:pt>
          <cx:pt idx="23588">-3750</cx:pt>
          <cx:pt idx="23589">-3750</cx:pt>
          <cx:pt idx="23590">-4500</cx:pt>
          <cx:pt idx="23591">-4500</cx:pt>
          <cx:pt idx="23592">-500</cx:pt>
          <cx:pt idx="23593">-5000</cx:pt>
          <cx:pt idx="23594">-6500</cx:pt>
          <cx:pt idx="23595">-6500</cx:pt>
          <cx:pt idx="23596">-7250</cx:pt>
          <cx:pt idx="23597">-7250</cx:pt>
          <cx:pt idx="23598">-10750</cx:pt>
          <cx:pt idx="23599">-10750</cx:pt>
          <cx:pt idx="23600">-7250</cx:pt>
          <cx:pt idx="23601">-8250</cx:pt>
          <cx:pt idx="23602">-4500</cx:pt>
          <cx:pt idx="23603">-5750</cx:pt>
          <cx:pt idx="23604">-5750</cx:pt>
          <cx:pt idx="23605">-6500</cx:pt>
          <cx:pt idx="23606">-7250</cx:pt>
          <cx:pt idx="23607">-9500</cx:pt>
          <cx:pt idx="23608">-5750</cx:pt>
          <cx:pt idx="23609">-8250</cx:pt>
          <cx:pt idx="23610">-8250</cx:pt>
          <cx:pt idx="23611">-9500</cx:pt>
          <cx:pt idx="23612">-4500</cx:pt>
          <cx:pt idx="23613">-4500</cx:pt>
          <cx:pt idx="23614">-6500</cx:pt>
          <cx:pt idx="23615">-9500</cx:pt>
          <cx:pt idx="23616">-2500</cx:pt>
          <cx:pt idx="23617">-1500</cx:pt>
          <cx:pt idx="23618">-2500</cx:pt>
          <cx:pt idx="23619">-2500</cx:pt>
          <cx:pt idx="23620">-3000</cx:pt>
          <cx:pt idx="23621">-2500</cx:pt>
          <cx:pt idx="23622">-2000</cx:pt>
          <cx:pt idx="23623">-1500</cx:pt>
          <cx:pt idx="23624">-3000</cx:pt>
          <cx:pt idx="23625">-5000</cx:pt>
          <cx:pt idx="23626">-4250</cx:pt>
          <cx:pt idx="23627">-5000</cx:pt>
          <cx:pt idx="23628">-5750</cx:pt>
          <cx:pt idx="23629">-5750</cx:pt>
          <cx:pt idx="23630">-5000</cx:pt>
          <cx:pt idx="23631">-5750</cx:pt>
          <cx:pt idx="23632">-2000</cx:pt>
          <cx:pt idx="23633">-2000</cx:pt>
          <cx:pt idx="23634">-2000</cx:pt>
          <cx:pt idx="23635">-2500</cx:pt>
          <cx:pt idx="23636">-2500</cx:pt>
          <cx:pt idx="23637">-2500</cx:pt>
          <cx:pt idx="23638">-1500</cx:pt>
          <cx:pt idx="23639">-750</cx:pt>
          <cx:pt idx="23640">-1750</cx:pt>
          <cx:pt idx="23641">-1000</cx:pt>
          <cx:pt idx="23642">-2000</cx:pt>
          <cx:pt idx="23643">-2000</cx:pt>
          <cx:pt idx="23644">-2000</cx:pt>
          <cx:pt idx="23645">-2000</cx:pt>
          <cx:pt idx="23646">-5000</cx:pt>
          <cx:pt idx="23647">-1500</cx:pt>
          <cx:pt idx="23648">-3250</cx:pt>
          <cx:pt idx="23649">-3250</cx:pt>
          <cx:pt idx="23650">-1500</cx:pt>
          <cx:pt idx="23651">-750</cx:pt>
          <cx:pt idx="23652">-3250</cx:pt>
          <cx:pt idx="23653">-3250</cx:pt>
          <cx:pt idx="23654">-2000</cx:pt>
          <cx:pt idx="23655">-3250</cx:pt>
          <cx:pt idx="23656">-3750</cx:pt>
          <cx:pt idx="23657">-750</cx:pt>
          <cx:pt idx="23658">-3250</cx:pt>
          <cx:pt idx="23659">-3250</cx:pt>
          <cx:pt idx="23660">-5000</cx:pt>
          <cx:pt idx="23661">-5750</cx:pt>
          <cx:pt idx="23662">-4500</cx:pt>
          <cx:pt idx="23663">-750</cx:pt>
          <cx:pt idx="23664">-500</cx:pt>
          <cx:pt idx="23665">-1250</cx:pt>
          <cx:pt idx="23666">0</cx:pt>
          <cx:pt idx="23667">-750</cx:pt>
          <cx:pt idx="23668">-4500</cx:pt>
          <cx:pt idx="23669">-4500</cx:pt>
          <cx:pt idx="23670">-1250</cx:pt>
          <cx:pt idx="23671">-7250</cx:pt>
          <cx:pt idx="23672">-1500</cx:pt>
          <cx:pt idx="23673">-1250</cx:pt>
          <cx:pt idx="23674">-2000</cx:pt>
          <cx:pt idx="23675">-1500</cx:pt>
          <cx:pt idx="23676">-4500</cx:pt>
          <cx:pt idx="23677">-3750</cx:pt>
          <cx:pt idx="23678">-3750</cx:pt>
          <cx:pt idx="23679">-4500</cx:pt>
          <cx:pt idx="23680">-3750</cx:pt>
          <cx:pt idx="23681">-1500</cx:pt>
          <cx:pt idx="23682">-750</cx:pt>
          <cx:pt idx="23683">-500</cx:pt>
          <cx:pt idx="23684">-1500</cx:pt>
          <cx:pt idx="23685">-1500</cx:pt>
          <cx:pt idx="23686">-5750</cx:pt>
          <cx:pt idx="23687">-5750</cx:pt>
          <cx:pt idx="23688">-2500</cx:pt>
          <cx:pt idx="23689">-1500</cx:pt>
          <cx:pt idx="23690">-4250</cx:pt>
          <cx:pt idx="23691">-3500</cx:pt>
          <cx:pt idx="23692">-4250</cx:pt>
          <cx:pt idx="23693">-3500</cx:pt>
          <cx:pt idx="23694">-1500</cx:pt>
          <cx:pt idx="23695">-1500</cx:pt>
          <cx:pt idx="23696">-2000</cx:pt>
          <cx:pt idx="23697">-2000</cx:pt>
          <cx:pt idx="23698">-3500</cx:pt>
          <cx:pt idx="23699">-4250</cx:pt>
          <cx:pt idx="23700">-2500</cx:pt>
          <cx:pt idx="23701">-2500</cx:pt>
          <cx:pt idx="23702">250</cx:pt>
          <cx:pt idx="23703">-1250</cx:pt>
          <cx:pt idx="23704">250</cx:pt>
          <cx:pt idx="23705">-750</cx:pt>
          <cx:pt idx="23706">-5750</cx:pt>
          <cx:pt idx="23707">-5750</cx:pt>
          <cx:pt idx="23708">-5750</cx:pt>
          <cx:pt idx="23709">-5750</cx:pt>
          <cx:pt idx="23710">-4250</cx:pt>
          <cx:pt idx="23711">-3500</cx:pt>
          <cx:pt idx="23712">-4250</cx:pt>
          <cx:pt idx="23713">-3500</cx:pt>
          <cx:pt idx="23714">-3000</cx:pt>
          <cx:pt idx="23715">-2500</cx:pt>
          <cx:pt idx="23716">-1500</cx:pt>
          <cx:pt idx="23717">-3000</cx:pt>
          <cx:pt idx="23718">-1500</cx:pt>
          <cx:pt idx="23719">-750</cx:pt>
          <cx:pt idx="23720">-250</cx:pt>
          <cx:pt idx="23721">-1500</cx:pt>
          <cx:pt idx="23722">-4500</cx:pt>
          <cx:pt idx="23723">-2500</cx:pt>
          <cx:pt idx="23724">-3750</cx:pt>
          <cx:pt idx="23725">-1500</cx:pt>
          <cx:pt idx="23726">-6500</cx:pt>
          <cx:pt idx="23727">-5000</cx:pt>
          <cx:pt idx="23728">-3500</cx:pt>
          <cx:pt idx="23729">-3000</cx:pt>
          <cx:pt idx="23730">-2500</cx:pt>
          <cx:pt idx="23731">-250</cx:pt>
          <cx:pt idx="23732">0</cx:pt>
          <cx:pt idx="23733">250</cx:pt>
          <cx:pt idx="23734">750</cx:pt>
          <cx:pt idx="23735">-1750</cx:pt>
          <cx:pt idx="23736">-250</cx:pt>
          <cx:pt idx="23737">0</cx:pt>
          <cx:pt idx="23738">250</cx:pt>
          <cx:pt idx="23739">0</cx:pt>
          <cx:pt idx="23740">250</cx:pt>
          <cx:pt idx="23741">-4500</cx:pt>
          <cx:pt idx="23742">-3250</cx:pt>
          <cx:pt idx="23743">-3250</cx:pt>
          <cx:pt idx="23744">-4500</cx:pt>
          <cx:pt idx="23745">-3750</cx:pt>
          <cx:pt idx="23746">-6500</cx:pt>
          <cx:pt idx="23747">-4500</cx:pt>
          <cx:pt idx="23748">-4500</cx:pt>
          <cx:pt idx="23749">-4500</cx:pt>
          <cx:pt idx="23750">-4500</cx:pt>
          <cx:pt idx="23751">-4500</cx:pt>
          <cx:pt idx="23752">-4500</cx:pt>
          <cx:pt idx="23753">-4500</cx:pt>
          <cx:pt idx="23754">-4500</cx:pt>
          <cx:pt idx="23755">-4500</cx:pt>
          <cx:pt idx="23756">-4500</cx:pt>
          <cx:pt idx="23757">-4500</cx:pt>
          <cx:pt idx="23758">-4500</cx:pt>
          <cx:pt idx="23759">-4500</cx:pt>
          <cx:pt idx="23760">-4500</cx:pt>
          <cx:pt idx="23761">-4500</cx:pt>
          <cx:pt idx="23762">-4500</cx:pt>
          <cx:pt idx="23763">-5000</cx:pt>
          <cx:pt idx="23764">-5000</cx:pt>
          <cx:pt idx="23765">-5000</cx:pt>
          <cx:pt idx="23766">-5000</cx:pt>
          <cx:pt idx="23767">-5000</cx:pt>
          <cx:pt idx="23768">-5000</cx:pt>
          <cx:pt idx="23769">-5000</cx:pt>
          <cx:pt idx="23770">-5000</cx:pt>
          <cx:pt idx="23771">-5750</cx:pt>
          <cx:pt idx="23772">-5000</cx:pt>
          <cx:pt idx="23773">-5750</cx:pt>
          <cx:pt idx="23774">-5000</cx:pt>
          <cx:pt idx="23775">-12500</cx:pt>
          <cx:pt idx="23776">-7250</cx:pt>
          <cx:pt idx="23777">-7250</cx:pt>
          <cx:pt idx="23778">-8250</cx:pt>
          <cx:pt idx="23779">-8250</cx:pt>
          <cx:pt idx="23780">-4500</cx:pt>
          <cx:pt idx="23781">-4500</cx:pt>
          <cx:pt idx="23782">-4500</cx:pt>
          <cx:pt idx="23783">-4500</cx:pt>
          <cx:pt idx="23784">-6500</cx:pt>
          <cx:pt idx="23785">-7250</cx:pt>
          <cx:pt idx="23786">-6500</cx:pt>
          <cx:pt idx="23787">-7250</cx:pt>
          <cx:pt idx="23788">-6500</cx:pt>
          <cx:pt idx="23789">-6500</cx:pt>
          <cx:pt idx="23790">-6500</cx:pt>
          <cx:pt idx="23791">-6500</cx:pt>
          <cx:pt idx="23792">-6500</cx:pt>
          <cx:pt idx="23793">-6500</cx:pt>
          <cx:pt idx="23794">-6500</cx:pt>
          <cx:pt idx="23795">-7250</cx:pt>
          <cx:pt idx="23796">-6500</cx:pt>
          <cx:pt idx="23797">-9500</cx:pt>
          <cx:pt idx="23798">-4500</cx:pt>
          <cx:pt idx="23799">-750</cx:pt>
          <cx:pt idx="23800">-3750</cx:pt>
          <cx:pt idx="23801">-1250</cx:pt>
          <cx:pt idx="23802">-4500</cx:pt>
          <cx:pt idx="23803">-2750</cx:pt>
          <cx:pt idx="23804">-2750</cx:pt>
          <cx:pt idx="23805">-1250</cx:pt>
          <cx:pt idx="23806">-2500</cx:pt>
          <cx:pt idx="23807">-1250</cx:pt>
          <cx:pt idx="23808">-3750</cx:pt>
          <cx:pt idx="23809">-3250</cx:pt>
          <cx:pt idx="23810">-3750</cx:pt>
          <cx:pt idx="23811">-3250</cx:pt>
          <cx:pt idx="23812">-4250</cx:pt>
          <cx:pt idx="23813">-5000</cx:pt>
          <cx:pt idx="23814">-500</cx:pt>
          <cx:pt idx="23815">-2500</cx:pt>
          <cx:pt idx="23816">0</cx:pt>
          <cx:pt idx="23817">-1500</cx:pt>
          <cx:pt idx="23818">-1500</cx:pt>
          <cx:pt idx="23819">-3500</cx:pt>
          <cx:pt idx="23820">-3000</cx:pt>
          <cx:pt idx="23821">-1500</cx:pt>
          <cx:pt idx="23822">-2500</cx:pt>
          <cx:pt idx="23823">-1250</cx:pt>
          <cx:pt idx="23824">-1500</cx:pt>
          <cx:pt idx="23825">-2000</cx:pt>
          <cx:pt idx="23826">-750</cx:pt>
          <cx:pt idx="23827">-750</cx:pt>
          <cx:pt idx="23828">-1250</cx:pt>
          <cx:pt idx="23829">1000</cx:pt>
          <cx:pt idx="23830">1000</cx:pt>
          <cx:pt idx="23831">750</cx:pt>
          <cx:pt idx="23832">500</cx:pt>
          <cx:pt idx="23833">-5000</cx:pt>
          <cx:pt idx="23834">-5000</cx:pt>
          <cx:pt idx="23835">-5000</cx:pt>
          <cx:pt idx="23836">-5000</cx:pt>
          <cx:pt idx="23837">-1500</cx:pt>
          <cx:pt idx="23838">-4500</cx:pt>
          <cx:pt idx="23839">-1500</cx:pt>
          <cx:pt idx="23840">-4500</cx:pt>
          <cx:pt idx="23841">-1250</cx:pt>
          <cx:pt idx="23842">-4500</cx:pt>
          <cx:pt idx="23843">-750</cx:pt>
          <cx:pt idx="23844">-3750</cx:pt>
          <cx:pt idx="23845">-1250</cx:pt>
          <cx:pt idx="23846">-3750</cx:pt>
          <cx:pt idx="23847">-750</cx:pt>
          <cx:pt idx="23848">-5000</cx:pt>
          <cx:pt idx="23849">-3750</cx:pt>
          <cx:pt idx="23850">-1250</cx:pt>
          <cx:pt idx="23851">-3750</cx:pt>
          <cx:pt idx="23852">-750</cx:pt>
          <cx:pt idx="23853">-750</cx:pt>
          <cx:pt idx="23854">-4500</cx:pt>
          <cx:pt idx="23855">-4500</cx:pt>
          <cx:pt idx="23856">-750</cx:pt>
          <cx:pt idx="23857">-750</cx:pt>
          <cx:pt idx="23858">-4500</cx:pt>
          <cx:pt idx="23859">-4500</cx:pt>
          <cx:pt idx="23860">-750</cx:pt>
          <cx:pt idx="23861">-3750</cx:pt>
          <cx:pt idx="23862">-1250</cx:pt>
          <cx:pt idx="23863">-4500</cx:pt>
          <cx:pt idx="23864">-3750</cx:pt>
          <cx:pt idx="23865">-4500</cx:pt>
          <cx:pt idx="23866">-1250</cx:pt>
          <cx:pt idx="23867">-500</cx:pt>
          <cx:pt idx="23868">-500</cx:pt>
          <cx:pt idx="23869">-750</cx:pt>
          <cx:pt idx="23870">-500</cx:pt>
          <cx:pt idx="23871">-500</cx:pt>
          <cx:pt idx="23872">-750</cx:pt>
          <cx:pt idx="23873">-1250</cx:pt>
          <cx:pt idx="23874">-1250</cx:pt>
          <cx:pt idx="23875">-1500</cx:pt>
          <cx:pt idx="23876">-1500</cx:pt>
          <cx:pt idx="23877">-3000</cx:pt>
          <cx:pt idx="23878">-3000</cx:pt>
          <cx:pt idx="23879">-3000</cx:pt>
          <cx:pt idx="23880">-3000</cx:pt>
          <cx:pt idx="23881">-3000</cx:pt>
          <cx:pt idx="23882">-3500</cx:pt>
          <cx:pt idx="23883">-3500</cx:pt>
          <cx:pt idx="23884">-3500</cx:pt>
          <cx:pt idx="23885">-1250</cx:pt>
          <cx:pt idx="23886">-1250</cx:pt>
          <cx:pt idx="23887">0</cx:pt>
          <cx:pt idx="23888">250</cx:pt>
          <cx:pt idx="23889">0</cx:pt>
          <cx:pt idx="23890">250</cx:pt>
          <cx:pt idx="23891">-1500</cx:pt>
          <cx:pt idx="23892">-3000</cx:pt>
          <cx:pt idx="23893">-4250</cx:pt>
          <cx:pt idx="23894">-3500</cx:pt>
          <cx:pt idx="23895">-4250</cx:pt>
          <cx:pt idx="23896">-1250</cx:pt>
          <cx:pt idx="23897">-250</cx:pt>
          <cx:pt idx="23898">-1500</cx:pt>
          <cx:pt idx="23899">-1500</cx:pt>
          <cx:pt idx="23900">-500</cx:pt>
          <cx:pt idx="23901">-1500</cx:pt>
          <cx:pt idx="23902">-500</cx:pt>
          <cx:pt idx="23903">-500</cx:pt>
          <cx:pt idx="23904">-1500</cx:pt>
          <cx:pt idx="23905">-2000</cx:pt>
          <cx:pt idx="23906">500</cx:pt>
          <cx:pt idx="23907">0</cx:pt>
          <cx:pt idx="23908">-1750</cx:pt>
          <cx:pt idx="23909">750</cx:pt>
          <cx:pt idx="23910">1000</cx:pt>
          <cx:pt idx="23911">-1750</cx:pt>
          <cx:pt idx="23912">1000</cx:pt>
          <cx:pt idx="23913">1500</cx:pt>
          <cx:pt idx="23914">-1250</cx:pt>
          <cx:pt idx="23915">-2500</cx:pt>
          <cx:pt idx="23916">-1500</cx:pt>
          <cx:pt idx="23917">-2500</cx:pt>
          <cx:pt idx="23918">-6750</cx:pt>
          <cx:pt idx="23919">250</cx:pt>
          <cx:pt idx="23920">750</cx:pt>
          <cx:pt idx="23921">-1750</cx:pt>
          <cx:pt idx="23922">-250</cx:pt>
          <cx:pt idx="23923">-250</cx:pt>
          <cx:pt idx="23924">0</cx:pt>
          <cx:pt idx="23925">3000</cx:pt>
          <cx:pt idx="23926">-750</cx:pt>
          <cx:pt idx="23927">-750</cx:pt>
          <cx:pt idx="23928">-1250</cx:pt>
          <cx:pt idx="23929">-1500</cx:pt>
          <cx:pt idx="23930">-5000</cx:pt>
          <cx:pt idx="23931">-5000</cx:pt>
          <cx:pt idx="23932">-2500</cx:pt>
          <cx:pt idx="23933">-3000</cx:pt>
          <cx:pt idx="23934">-1500</cx:pt>
          <cx:pt idx="23935">-3000</cx:pt>
          <cx:pt idx="23936">-2000</cx:pt>
          <cx:pt idx="23937">-4250</cx:pt>
          <cx:pt idx="23938">-3500</cx:pt>
          <cx:pt idx="23939">-3000</cx:pt>
          <cx:pt idx="23940">-4250</cx:pt>
          <cx:pt idx="23941">-3000</cx:pt>
          <cx:pt idx="23942">-5000</cx:pt>
          <cx:pt idx="23943">-4250</cx:pt>
          <cx:pt idx="23944">-5000</cx:pt>
          <cx:pt idx="23945">750</cx:pt>
          <cx:pt idx="23946">-500</cx:pt>
          <cx:pt idx="23947">1250</cx:pt>
          <cx:pt idx="23948">-500</cx:pt>
          <cx:pt idx="23949">-2750</cx:pt>
          <cx:pt idx="23950">-2000</cx:pt>
          <cx:pt idx="23951">-2750</cx:pt>
          <cx:pt idx="23952">-2750</cx:pt>
          <cx:pt idx="23953">750</cx:pt>
          <cx:pt idx="23954">-1250</cx:pt>
          <cx:pt idx="23955">1000</cx:pt>
          <cx:pt idx="23956">-500</cx:pt>
          <cx:pt idx="23957">-2000</cx:pt>
          <cx:pt idx="23958">1250</cx:pt>
          <cx:pt idx="23959">-500</cx:pt>
          <cx:pt idx="23960">-1250</cx:pt>
          <cx:pt idx="23961">1000</cx:pt>
          <cx:pt idx="23962">-2750</cx:pt>
          <cx:pt idx="23963">-2750</cx:pt>
          <cx:pt idx="23964">750</cx:pt>
          <cx:pt idx="23965">-750</cx:pt>
          <cx:pt idx="23966">-2000</cx:pt>
          <cx:pt idx="23967">1000</cx:pt>
          <cx:pt idx="23968">-500</cx:pt>
          <cx:pt idx="23969">-2750</cx:pt>
          <cx:pt idx="23970">1000</cx:pt>
          <cx:pt idx="23971">-750</cx:pt>
          <cx:pt idx="23972">-2000</cx:pt>
          <cx:pt idx="23973">1250</cx:pt>
          <cx:pt idx="23974">-500</cx:pt>
          <cx:pt idx="23975">-2750</cx:pt>
          <cx:pt idx="23976">-1250</cx:pt>
          <cx:pt idx="23977">-2000</cx:pt>
          <cx:pt idx="23978">-500</cx:pt>
          <cx:pt idx="23979">-2750</cx:pt>
          <cx:pt idx="23980">-500</cx:pt>
          <cx:pt idx="23981">-3750</cx:pt>
          <cx:pt idx="23982">-2500</cx:pt>
          <cx:pt idx="23983">-3750</cx:pt>
          <cx:pt idx="23984">-3250</cx:pt>
          <cx:pt idx="23985">-4500</cx:pt>
          <cx:pt idx="23986">-2750</cx:pt>
          <cx:pt idx="23987">-2750</cx:pt>
          <cx:pt idx="23988">-500</cx:pt>
          <cx:pt idx="23989">-3750</cx:pt>
          <cx:pt idx="23990">-2500</cx:pt>
          <cx:pt idx="23991">-3750</cx:pt>
          <cx:pt idx="23992">-3250</cx:pt>
          <cx:pt idx="23993">-4500</cx:pt>
          <cx:pt idx="23994">-2750</cx:pt>
          <cx:pt idx="23995">-9500</cx:pt>
          <cx:pt idx="23996">-6500</cx:pt>
          <cx:pt idx="23997">-6500</cx:pt>
          <cx:pt idx="23998">-8250</cx:pt>
          <cx:pt idx="23999">-3750</cx:pt>
          <cx:pt idx="24000">-3750</cx:pt>
          <cx:pt idx="24001">-2750</cx:pt>
          <cx:pt idx="24002">-2750</cx:pt>
          <cx:pt idx="24003">-2750</cx:pt>
          <cx:pt idx="24004">-2750</cx:pt>
          <cx:pt idx="24005">-3750</cx:pt>
          <cx:pt idx="24006">-3250</cx:pt>
          <cx:pt idx="24007">-2750</cx:pt>
          <cx:pt idx="24008">-2750</cx:pt>
          <cx:pt idx="24009">-2750</cx:pt>
          <cx:pt idx="24010">-3250</cx:pt>
          <cx:pt idx="24011">-5000</cx:pt>
          <cx:pt idx="24012">-4500</cx:pt>
          <cx:pt idx="24013">-3750</cx:pt>
          <cx:pt idx="24014">-4500</cx:pt>
          <cx:pt idx="24015">-2750</cx:pt>
          <cx:pt idx="24016">-3750</cx:pt>
          <cx:pt idx="24017">-3750</cx:pt>
          <cx:pt idx="24018">-2750</cx:pt>
          <cx:pt idx="24019">-2750</cx:pt>
          <cx:pt idx="24020">-2750</cx:pt>
          <cx:pt idx="24021">-2750</cx:pt>
          <cx:pt idx="24022">-3750</cx:pt>
          <cx:pt idx="24023">-3750</cx:pt>
          <cx:pt idx="24024">-2750</cx:pt>
          <cx:pt idx="24025">-3250</cx:pt>
          <cx:pt idx="24026">-2750</cx:pt>
          <cx:pt idx="24027">-3750</cx:pt>
          <cx:pt idx="24028">-5000</cx:pt>
          <cx:pt idx="24029">-4500</cx:pt>
          <cx:pt idx="24030">-4500</cx:pt>
          <cx:pt idx="24031">-6500</cx:pt>
          <cx:pt idx="24032">-5750</cx:pt>
          <cx:pt idx="24033">-7250</cx:pt>
          <cx:pt idx="24034">-5000</cx:pt>
          <cx:pt idx="24035">-5750</cx:pt>
          <cx:pt idx="24036">-4500</cx:pt>
          <cx:pt idx="24037">-250</cx:pt>
          <cx:pt idx="24038">0</cx:pt>
          <cx:pt idx="24039">-2500</cx:pt>
          <cx:pt idx="24040">-3250</cx:pt>
          <cx:pt idx="24041">-3250</cx:pt>
          <cx:pt idx="24042">-2500</cx:pt>
          <cx:pt idx="24043">-2750</cx:pt>
          <cx:pt idx="24044">-9500</cx:pt>
          <cx:pt idx="24045">-10750</cx:pt>
          <cx:pt idx="24046">-9500</cx:pt>
          <cx:pt idx="24047">-10750</cx:pt>
          <cx:pt idx="24048">-10750</cx:pt>
          <cx:pt idx="24049">-8250</cx:pt>
          <cx:pt idx="24050">-1750</cx:pt>
          <cx:pt idx="24051">-2000</cx:pt>
          <cx:pt idx="24052">-3250</cx:pt>
          <cx:pt idx="24053">-2000</cx:pt>
          <cx:pt idx="24054">-3250</cx:pt>
          <cx:pt idx="24055">-2000</cx:pt>
          <cx:pt idx="24056">-2750</cx:pt>
          <cx:pt idx="24057">-3750</cx:pt>
          <cx:pt idx="24058">-2500</cx:pt>
          <cx:pt idx="24059">-4500</cx:pt>
          <cx:pt idx="24060">-2500</cx:pt>
          <cx:pt idx="24061">-5000</cx:pt>
          <cx:pt idx="24062">-2750</cx:pt>
          <cx:pt idx="24063">-3750</cx:pt>
          <cx:pt idx="24064">-2500</cx:pt>
          <cx:pt idx="24065">-4500</cx:pt>
          <cx:pt idx="24066">-3250</cx:pt>
          <cx:pt idx="24067">-4500</cx:pt>
          <cx:pt idx="24068">-3750</cx:pt>
          <cx:pt idx="24069">-5000</cx:pt>
          <cx:pt idx="24070">-5000</cx:pt>
          <cx:pt idx="24071">-5000</cx:pt>
          <cx:pt idx="24072">-7250</cx:pt>
          <cx:pt idx="24073">-6500</cx:pt>
          <cx:pt idx="24074">-6500</cx:pt>
          <cx:pt idx="24075">-6500</cx:pt>
          <cx:pt idx="24076">-6500</cx:pt>
          <cx:pt idx="24077">-6500</cx:pt>
          <cx:pt idx="24078">-6500</cx:pt>
          <cx:pt idx="24079">-3250</cx:pt>
          <cx:pt idx="24080">-3750</cx:pt>
          <cx:pt idx="24081">-3250</cx:pt>
          <cx:pt idx="24082">-3250</cx:pt>
          <cx:pt idx="24083">-4500</cx:pt>
          <cx:pt idx="24084">-3250</cx:pt>
          <cx:pt idx="24085">-12500</cx:pt>
          <cx:pt idx="24086">-12500</cx:pt>
          <cx:pt idx="24087">-10750</cx:pt>
          <cx:pt idx="24088">-9500</cx:pt>
          <cx:pt idx="24089">-3750</cx:pt>
          <cx:pt idx="24090">-3250</cx:pt>
          <cx:pt idx="24091">-4500</cx:pt>
          <cx:pt idx="24092">-3750</cx:pt>
          <cx:pt idx="24093">-3250</cx:pt>
          <cx:pt idx="24094">-3250</cx:pt>
          <cx:pt idx="24095">-3750</cx:pt>
          <cx:pt idx="24096">-3750</cx:pt>
          <cx:pt idx="24097">-3750</cx:pt>
          <cx:pt idx="24098">-3750</cx:pt>
          <cx:pt idx="24099">-3750</cx:pt>
          <cx:pt idx="24100">-3250</cx:pt>
          <cx:pt idx="24101">-4500</cx:pt>
          <cx:pt idx="24102">-3750</cx:pt>
          <cx:pt idx="24103">-3250</cx:pt>
          <cx:pt idx="24104">-3750</cx:pt>
          <cx:pt idx="24105">-3250</cx:pt>
          <cx:pt idx="24106">-3750</cx:pt>
          <cx:pt idx="24107">-3750</cx:pt>
          <cx:pt idx="24108">-3250</cx:pt>
          <cx:pt idx="24109">-3250</cx:pt>
          <cx:pt idx="24110">-3750</cx:pt>
          <cx:pt idx="24111">-3750</cx:pt>
          <cx:pt idx="24112">-3250</cx:pt>
          <cx:pt idx="24113">-3750</cx:pt>
          <cx:pt idx="24114">-3250</cx:pt>
          <cx:pt idx="24115">-3750</cx:pt>
          <cx:pt idx="24116">-3750</cx:pt>
          <cx:pt idx="24117">-3750</cx:pt>
          <cx:pt idx="24118">-3750</cx:pt>
          <cx:pt idx="24119">-5000</cx:pt>
          <cx:pt idx="24120">-6500</cx:pt>
          <cx:pt idx="24121">-6500</cx:pt>
          <cx:pt idx="24122">-5000</cx:pt>
          <cx:pt idx="24123">-6500</cx:pt>
          <cx:pt idx="24124">-6500</cx:pt>
          <cx:pt idx="24125">-5000</cx:pt>
          <cx:pt idx="24126">-7250</cx:pt>
          <cx:pt idx="24127">-7250</cx:pt>
          <cx:pt idx="24128">-5000</cx:pt>
          <cx:pt idx="24129">-5000</cx:pt>
          <cx:pt idx="24130">-6500</cx:pt>
          <cx:pt idx="24131">-6500</cx:pt>
          <cx:pt idx="24132">-5750</cx:pt>
          <cx:pt idx="24133">-5750</cx:pt>
          <cx:pt idx="24134">-6500</cx:pt>
          <cx:pt idx="24135">-5750</cx:pt>
          <cx:pt idx="24136">-9500</cx:pt>
          <cx:pt idx="24137">-9500</cx:pt>
          <cx:pt idx="24138">-5750</cx:pt>
          <cx:pt idx="24139">-5000</cx:pt>
          <cx:pt idx="24140">-6500</cx:pt>
          <cx:pt idx="24141">-6500</cx:pt>
          <cx:pt idx="24142">-6500</cx:pt>
          <cx:pt idx="24143">-6500</cx:pt>
          <cx:pt idx="24144">-3250</cx:pt>
          <cx:pt idx="24145">-3250</cx:pt>
          <cx:pt idx="24146">-3250</cx:pt>
          <cx:pt idx="24147">-3250</cx:pt>
          <cx:pt idx="24148">-3250</cx:pt>
          <cx:pt idx="24149">-3250</cx:pt>
          <cx:pt idx="24150">-5750</cx:pt>
          <cx:pt idx="24151">-5750</cx:pt>
          <cx:pt idx="24152">-14500</cx:pt>
          <cx:pt idx="24153">-2000</cx:pt>
          <cx:pt idx="24154">-1500</cx:pt>
          <cx:pt idx="24155">-2000</cx:pt>
          <cx:pt idx="24156">-3000</cx:pt>
          <cx:pt idx="24157">-4250</cx:pt>
          <cx:pt idx="24158">-3500</cx:pt>
          <cx:pt idx="24159">-4250</cx:pt>
          <cx:pt idx="24160">-4250</cx:pt>
          <cx:pt idx="24161">-3000</cx:pt>
          <cx:pt idx="24162">-2500</cx:pt>
          <cx:pt idx="24163">-2500</cx:pt>
          <cx:pt idx="24164">-2500</cx:pt>
          <cx:pt idx="24165">-3500</cx:pt>
          <cx:pt idx="24166">-2500</cx:pt>
          <cx:pt idx="24167">-2500</cx:pt>
          <cx:pt idx="24168">-5750</cx:pt>
          <cx:pt idx="24169">-2500</cx:pt>
          <cx:pt idx="24170">-2500</cx:pt>
          <cx:pt idx="24171">-2500</cx:pt>
          <cx:pt idx="24172">-3000</cx:pt>
          <cx:pt idx="24173">-5750</cx:pt>
          <cx:pt idx="24174">-3000</cx:pt>
          <cx:pt idx="24175">-3000</cx:pt>
          <cx:pt idx="24176">-8250</cx:pt>
          <cx:pt idx="24177">-9500</cx:pt>
          <cx:pt idx="24178">-9500</cx:pt>
          <cx:pt idx="24179">-9500</cx:pt>
          <cx:pt idx="24180">-5750</cx:pt>
          <cx:pt idx="24181">-5750</cx:pt>
          <cx:pt idx="24182">-3500</cx:pt>
          <cx:pt idx="24183">-6500</cx:pt>
          <cx:pt idx="24184">-4250</cx:pt>
          <cx:pt idx="24185">-7250</cx:pt>
          <cx:pt idx="24186">-2500</cx:pt>
          <cx:pt idx="24187">-5000</cx:pt>
          <cx:pt idx="24188">-3000</cx:pt>
          <cx:pt idx="24189">-5750</cx:pt>
          <cx:pt idx="24190">-8250</cx:pt>
          <cx:pt idx="24191">-5000</cx:pt>
          <cx:pt idx="24192">-4250</cx:pt>
          <cx:pt idx="24193">-5750</cx:pt>
          <cx:pt idx="24194">-5750</cx:pt>
          <cx:pt idx="24195">-250</cx:pt>
          <cx:pt idx="24196">0</cx:pt>
          <cx:pt idx="24197">-500</cx:pt>
          <cx:pt idx="24198">-2000</cx:pt>
          <cx:pt idx="24199">-2500</cx:pt>
          <cx:pt idx="24200">-250</cx:pt>
          <cx:pt idx="24201">-1750</cx:pt>
          <cx:pt idx="24202">-3000</cx:pt>
          <cx:pt idx="24203">-2500</cx:pt>
          <cx:pt idx="24204">-1500</cx:pt>
          <cx:pt idx="24205">-2500</cx:pt>
          <cx:pt idx="24206">-3500</cx:pt>
          <cx:pt idx="24207">-3000</cx:pt>
          <cx:pt idx="24208">-3000</cx:pt>
          <cx:pt idx="24209">-2500</cx:pt>
          <cx:pt idx="24210">-3500</cx:pt>
          <cx:pt idx="24211">-3500</cx:pt>
          <cx:pt idx="24212">-3500</cx:pt>
          <cx:pt idx="24213">-2500</cx:pt>
          <cx:pt idx="24214">-1500</cx:pt>
          <cx:pt idx="24215">-3500</cx:pt>
          <cx:pt idx="24216">-3500</cx:pt>
          <cx:pt idx="24217">-3000</cx:pt>
          <cx:pt idx="24218">-4500</cx:pt>
          <cx:pt idx="24219">-4500</cx:pt>
          <cx:pt idx="24220">-5000</cx:pt>
          <cx:pt idx="24221">-2000</cx:pt>
          <cx:pt idx="24222">-3000</cx:pt>
          <cx:pt idx="24223">-2500</cx:pt>
          <cx:pt idx="24224">-5750</cx:pt>
          <cx:pt idx="24225">-5000</cx:pt>
          <cx:pt idx="24226">-5750</cx:pt>
          <cx:pt idx="24227">-750</cx:pt>
          <cx:pt idx="24228">-750</cx:pt>
          <cx:pt idx="24229">-750</cx:pt>
          <cx:pt idx="24230">-1250</cx:pt>
          <cx:pt idx="24231">-2000</cx:pt>
          <cx:pt idx="24232">-4500</cx:pt>
          <cx:pt idx="24233">-1250</cx:pt>
          <cx:pt idx="24234">-2500</cx:pt>
          <cx:pt idx="24235">-2500</cx:pt>
          <cx:pt idx="24236">-500</cx:pt>
          <cx:pt idx="24237">-750</cx:pt>
          <cx:pt idx="24238">-2500</cx:pt>
          <cx:pt idx="24239">-1250</cx:pt>
          <cx:pt idx="24240">-1500</cx:pt>
          <cx:pt idx="24241">-4500</cx:pt>
          <cx:pt idx="24242">-1250</cx:pt>
          <cx:pt idx="24243">-1250</cx:pt>
          <cx:pt idx="24244">-750</cx:pt>
          <cx:pt idx="24245">-1250</cx:pt>
          <cx:pt idx="24246">-750</cx:pt>
          <cx:pt idx="24247">-1250</cx:pt>
          <cx:pt idx="24248">-1250</cx:pt>
          <cx:pt idx="24249">-3500</cx:pt>
          <cx:pt idx="24250">-4250</cx:pt>
          <cx:pt idx="24251">-4250</cx:pt>
          <cx:pt idx="24252">-3500</cx:pt>
          <cx:pt idx="24253">-4250</cx:pt>
          <cx:pt idx="24254">-7250</cx:pt>
          <cx:pt idx="24255">-4250</cx:pt>
          <cx:pt idx="24256">-4250</cx:pt>
          <cx:pt idx="24257">-4250</cx:pt>
          <cx:pt idx="24258">-5000</cx:pt>
          <cx:pt idx="24259">-5000</cx:pt>
          <cx:pt idx="24260">-5000</cx:pt>
          <cx:pt idx="24261">-8250</cx:pt>
          <cx:pt idx="24262">-5000</cx:pt>
          <cx:pt idx="24263">-5000</cx:pt>
          <cx:pt idx="24264">-5000</cx:pt>
          <cx:pt idx="24265">-7250</cx:pt>
          <cx:pt idx="24266">-8250</cx:pt>
          <cx:pt idx="24267">-5750</cx:pt>
          <cx:pt idx="24268">-5000</cx:pt>
          <cx:pt idx="24269">-5750</cx:pt>
          <cx:pt idx="24270">-6750</cx:pt>
          <cx:pt idx="24271">-5000</cx:pt>
          <cx:pt idx="24272">-4250</cx:pt>
          <cx:pt idx="24273">-5000</cx:pt>
          <cx:pt idx="24274">-4250</cx:pt>
          <cx:pt idx="24275">-5000</cx:pt>
          <cx:pt idx="24276">-5750</cx:pt>
          <cx:pt idx="24277">-4250</cx:pt>
          <cx:pt idx="24278">-4250</cx:pt>
          <cx:pt idx="24279">-7250</cx:pt>
          <cx:pt idx="24280">-4250</cx:pt>
          <cx:pt idx="24281">-4250</cx:pt>
          <cx:pt idx="24282">-8250</cx:pt>
          <cx:pt idx="24283">-5000</cx:pt>
          <cx:pt idx="24284">-4250</cx:pt>
          <cx:pt idx="24285">-4250</cx:pt>
          <cx:pt idx="24286">-5000</cx:pt>
          <cx:pt idx="24287">-3500</cx:pt>
          <cx:pt idx="24288">-2500</cx:pt>
          <cx:pt idx="24289">-2500</cx:pt>
          <cx:pt idx="24290">-5750</cx:pt>
          <cx:pt idx="24291">-5750</cx:pt>
          <cx:pt idx="24292">-5750</cx:pt>
          <cx:pt idx="24293">-5000</cx:pt>
          <cx:pt idx="24294">-4250</cx:pt>
          <cx:pt idx="24295">-5750</cx:pt>
          <cx:pt idx="24296">-1500</cx:pt>
          <cx:pt idx="24297">-2000</cx:pt>
          <cx:pt idx="24298">-2000</cx:pt>
          <cx:pt idx="24299">-3000</cx:pt>
          <cx:pt idx="24300">-3000</cx:pt>
          <cx:pt idx="24301">-3000</cx:pt>
          <cx:pt idx="24302">-7250</cx:pt>
          <cx:pt idx="24303">-3250</cx:pt>
          <cx:pt idx="24304">-5000</cx:pt>
          <cx:pt idx="24305">-5000</cx:pt>
          <cx:pt idx="24306">-3250</cx:pt>
          <cx:pt idx="24307">-5000</cx:pt>
          <cx:pt idx="24308">-5000</cx:pt>
          <cx:pt idx="24309">-3500</cx:pt>
          <cx:pt idx="24310">-3000</cx:pt>
          <cx:pt idx="24311">-3500</cx:pt>
          <cx:pt idx="24312">-4500</cx:pt>
          <cx:pt idx="24313">-1500</cx:pt>
          <cx:pt idx="24314">-3250</cx:pt>
          <cx:pt idx="24315">-1250</cx:pt>
          <cx:pt idx="24316">-4500</cx:pt>
          <cx:pt idx="24317">-1500</cx:pt>
          <cx:pt idx="24318">-3250</cx:pt>
          <cx:pt idx="24319">-1250</cx:pt>
          <cx:pt idx="24320">-1250</cx:pt>
          <cx:pt idx="24321">-1500</cx:pt>
          <cx:pt idx="24322">-1500</cx:pt>
          <cx:pt idx="24323">-1250</cx:pt>
          <cx:pt idx="24324">-1500</cx:pt>
          <cx:pt idx="24325">-1500</cx:pt>
          <cx:pt idx="24326">-2500</cx:pt>
          <cx:pt idx="24327">-3000</cx:pt>
          <cx:pt idx="24328">-2000</cx:pt>
          <cx:pt idx="24329">-3000</cx:pt>
          <cx:pt idx="24330">-2000</cx:pt>
          <cx:pt idx="24331">-1500</cx:pt>
          <cx:pt idx="24332">-2000</cx:pt>
          <cx:pt idx="24333">-3000</cx:pt>
          <cx:pt idx="24334">-7250</cx:pt>
          <cx:pt idx="24335">-3500</cx:pt>
          <cx:pt idx="24336">-5000</cx:pt>
          <cx:pt idx="24337">-4250</cx:pt>
          <cx:pt idx="24338">-5000</cx:pt>
          <cx:pt idx="24339">-5000</cx:pt>
          <cx:pt idx="24340">-5000</cx:pt>
          <cx:pt idx="24341">-4250</cx:pt>
          <cx:pt idx="24342">-5000</cx:pt>
          <cx:pt idx="24343">-4250</cx:pt>
          <cx:pt idx="24344">-5750</cx:pt>
          <cx:pt idx="24345">-5000</cx:pt>
          <cx:pt idx="24346">-7750</cx:pt>
          <cx:pt idx="24347">-5750</cx:pt>
          <cx:pt idx="24348">-5000</cx:pt>
          <cx:pt idx="24349">-7750</cx:pt>
          <cx:pt idx="24350">-1500</cx:pt>
          <cx:pt idx="24351">-2000</cx:pt>
          <cx:pt idx="24352">-2000</cx:pt>
          <cx:pt idx="24353">-3000</cx:pt>
          <cx:pt idx="24354">-7250</cx:pt>
          <cx:pt idx="24355">-3000</cx:pt>
          <cx:pt idx="24356">-3000</cx:pt>
          <cx:pt idx="24357">-3000</cx:pt>
          <cx:pt idx="24358">-4250</cx:pt>
          <cx:pt idx="24359">-16750</cx:pt>
          <cx:pt idx="24360">-5750</cx:pt>
          <cx:pt idx="24361">-5000</cx:pt>
          <cx:pt idx="24362">-7750</cx:pt>
          <cx:pt idx="24363">-4250</cx:pt>
          <cx:pt idx="24364">-5750</cx:pt>
          <cx:pt idx="24365">-14500</cx:pt>
          <cx:pt idx="24366">-5750</cx:pt>
          <cx:pt idx="24367">-5750</cx:pt>
          <cx:pt idx="24368">-7750</cx:pt>
          <cx:pt idx="24369">-5750</cx:pt>
          <cx:pt idx="24370">-1250</cx:pt>
          <cx:pt idx="24371">-1500</cx:pt>
          <cx:pt idx="24372">-1500</cx:pt>
          <cx:pt idx="24373">-9500</cx:pt>
          <cx:pt idx="24374">-12500</cx:pt>
          <cx:pt idx="24375">-10750</cx:pt>
          <cx:pt idx="24376">-12500</cx:pt>
          <cx:pt idx="24377">-12500</cx:pt>
          <cx:pt idx="24378">-9500</cx:pt>
          <cx:pt idx="24379">-9500</cx:pt>
          <cx:pt idx="24380">-3000</cx:pt>
          <cx:pt idx="24381">-3000</cx:pt>
          <cx:pt idx="24382">-3500</cx:pt>
          <cx:pt idx="24383">-5000</cx:pt>
          <cx:pt idx="24384">-6750</cx:pt>
          <cx:pt idx="24385">-5000</cx:pt>
          <cx:pt idx="24386">-5750</cx:pt>
          <cx:pt idx="24387">-2000</cx:pt>
          <cx:pt idx="24388">-2500</cx:pt>
          <cx:pt idx="24389">-1500</cx:pt>
          <cx:pt idx="24390">-1500</cx:pt>
          <cx:pt idx="24391">-2000</cx:pt>
          <cx:pt idx="24392">-750</cx:pt>
          <cx:pt idx="24393">250</cx:pt>
          <cx:pt idx="24394">750</cx:pt>
          <cx:pt idx="24395">-5750</cx:pt>
          <cx:pt idx="24396">-5750</cx:pt>
          <cx:pt idx="24397">-4250</cx:pt>
          <cx:pt idx="24398">-5000</cx:pt>
          <cx:pt idx="24399">-5000</cx:pt>
          <cx:pt idx="24400">-5000</cx:pt>
          <cx:pt idx="24401">-4250</cx:pt>
          <cx:pt idx="24402">-5000</cx:pt>
          <cx:pt idx="24403">-5000</cx:pt>
          <cx:pt idx="24404">-4250</cx:pt>
          <cx:pt idx="24405">-5750</cx:pt>
          <cx:pt idx="24406">-5000</cx:pt>
          <cx:pt idx="24407">-5750</cx:pt>
          <cx:pt idx="24408">-5750</cx:pt>
          <cx:pt idx="24409">-2500</cx:pt>
          <cx:pt idx="24410">-2000</cx:pt>
          <cx:pt idx="24411">-1500</cx:pt>
          <cx:pt idx="24412">-250</cx:pt>
          <cx:pt idx="24413">0</cx:pt>
          <cx:pt idx="24414">-750</cx:pt>
          <cx:pt idx="24415">-250</cx:pt>
          <cx:pt idx="24416">0</cx:pt>
          <cx:pt idx="24417">-3000</cx:pt>
          <cx:pt idx="24418">-3500</cx:pt>
          <cx:pt idx="24419">-3000</cx:pt>
          <cx:pt idx="24420">-3500</cx:pt>
          <cx:pt idx="24421">-2500</cx:pt>
          <cx:pt idx="24422">-2000</cx:pt>
          <cx:pt idx="24423">-500</cx:pt>
          <cx:pt idx="24424">-1500</cx:pt>
          <cx:pt idx="24425">-750</cx:pt>
          <cx:pt idx="24426">-8250</cx:pt>
          <cx:pt idx="24427">-2500</cx:pt>
          <cx:pt idx="24428">-3000</cx:pt>
          <cx:pt idx="24429">-2000</cx:pt>
          <cx:pt idx="24430">-3000</cx:pt>
          <cx:pt idx="24431">-1500</cx:pt>
          <cx:pt idx="24432">-3500</cx:pt>
          <cx:pt idx="24433">-3500</cx:pt>
          <cx:pt idx="24434">-750</cx:pt>
          <cx:pt idx="24435">-3000</cx:pt>
          <cx:pt idx="24436">-3000</cx:pt>
          <cx:pt idx="24437">-4250</cx:pt>
          <cx:pt idx="24438">-5000</cx:pt>
          <cx:pt idx="24439">-3500</cx:pt>
          <cx:pt idx="24440">-4250</cx:pt>
          <cx:pt idx="24441">-2000</cx:pt>
          <cx:pt idx="24442">-2000</cx:pt>
          <cx:pt idx="24443">-3000</cx:pt>
          <cx:pt idx="24444">-2500</cx:pt>
          <cx:pt idx="24445">-2000</cx:pt>
          <cx:pt idx="24446">-2500</cx:pt>
          <cx:pt idx="24447">-3500</cx:pt>
          <cx:pt idx="24448">-3000</cx:pt>
          <cx:pt idx="24449">-3000</cx:pt>
          <cx:pt idx="24450">-2500</cx:pt>
          <cx:pt idx="24451">-3500</cx:pt>
          <cx:pt idx="24452">-3500</cx:pt>
          <cx:pt idx="24453">-3500</cx:pt>
          <cx:pt idx="24454">-2500</cx:pt>
          <cx:pt idx="24455">-1500</cx:pt>
          <cx:pt idx="24456">-3500</cx:pt>
          <cx:pt idx="24457">-3500</cx:pt>
          <cx:pt idx="24458">-3000</cx:pt>
          <cx:pt idx="24459">-4250</cx:pt>
          <cx:pt idx="24460">-3500</cx:pt>
          <cx:pt idx="24461">-4250</cx:pt>
          <cx:pt idx="24462">-4250</cx:pt>
          <cx:pt idx="24463">-5000</cx:pt>
          <cx:pt idx="24464">-4250</cx:pt>
          <cx:pt idx="24465">-5000</cx:pt>
          <cx:pt idx="24466">-5000</cx:pt>
          <cx:pt idx="24467">-5000</cx:pt>
          <cx:pt idx="24468">-5000</cx:pt>
          <cx:pt idx="24469">-5750</cx:pt>
          <cx:pt idx="24470">-5750</cx:pt>
          <cx:pt idx="24471">-5750</cx:pt>
          <cx:pt idx="24472">-5750</cx:pt>
          <cx:pt idx="24473">-5000</cx:pt>
          <cx:pt idx="24474">-5000</cx:pt>
          <cx:pt idx="24475">-5000</cx:pt>
          <cx:pt idx="24476">-5750</cx:pt>
          <cx:pt idx="24477">-5750</cx:pt>
          <cx:pt idx="24478">-3500</cx:pt>
          <cx:pt idx="24479">-4250</cx:pt>
          <cx:pt idx="24480">-3500</cx:pt>
          <cx:pt idx="24481">-3500</cx:pt>
          <cx:pt idx="24482">-4250</cx:pt>
          <cx:pt idx="24483">-7250</cx:pt>
          <cx:pt idx="24484">-4250</cx:pt>
          <cx:pt idx="24485">-4250</cx:pt>
          <cx:pt idx="24486">-4250</cx:pt>
          <cx:pt idx="24487">-5000</cx:pt>
          <cx:pt idx="24488">-5000</cx:pt>
          <cx:pt idx="24489">-5000</cx:pt>
          <cx:pt idx="24490">-8250</cx:pt>
          <cx:pt idx="24491">-5000</cx:pt>
          <cx:pt idx="24492">-5000</cx:pt>
          <cx:pt idx="24493">-5000</cx:pt>
          <cx:pt idx="24494">-9500</cx:pt>
          <cx:pt idx="24495">-4250</cx:pt>
          <cx:pt idx="24496">-5000</cx:pt>
          <cx:pt idx="24497">-4250</cx:pt>
          <cx:pt idx="24498">-5000</cx:pt>
          <cx:pt idx="24499">-5750</cx:pt>
          <cx:pt idx="24500">-6750</cx:pt>
          <cx:pt idx="24501">-5750</cx:pt>
          <cx:pt idx="24502">-5750</cx:pt>
          <cx:pt idx="24503">-6750</cx:pt>
          <cx:pt idx="24504">-250</cx:pt>
          <cx:pt idx="24505">-1500</cx:pt>
          <cx:pt idx="24506">0</cx:pt>
          <cx:pt idx="24507">-1500</cx:pt>
          <cx:pt idx="24508">-250</cx:pt>
          <cx:pt idx="24509">1000</cx:pt>
          <cx:pt idx="24510">750</cx:pt>
          <cx:pt idx="24511">-2500</cx:pt>
          <cx:pt idx="24512">1250</cx:pt>
          <cx:pt idx="24513">2500</cx:pt>
          <cx:pt idx="24514">-750</cx:pt>
          <cx:pt idx="24515">-1250</cx:pt>
          <cx:pt idx="24516">-1500</cx:pt>
          <cx:pt idx="24517">-1500</cx:pt>
          <cx:pt idx="24518">-1500</cx:pt>
          <cx:pt idx="24519">-2000</cx:pt>
          <cx:pt idx="24520">-2000</cx:pt>
          <cx:pt idx="24521">3000</cx:pt>
          <cx:pt idx="24522">3500</cx:pt>
          <cx:pt idx="24523">-2500</cx:pt>
          <cx:pt idx="24524">-2000</cx:pt>
          <cx:pt idx="24525">-3000</cx:pt>
          <cx:pt idx="24526">-3500</cx:pt>
          <cx:pt idx="24527">-3500</cx:pt>
          <cx:pt idx="24528">-3750</cx:pt>
          <cx:pt idx="24529">-4250</cx:pt>
          <cx:pt idx="24530">-4250</cx:pt>
          <cx:pt idx="24531">500</cx:pt>
          <cx:pt idx="24532">750</cx:pt>
          <cx:pt idx="24533">-2000</cx:pt>
          <cx:pt idx="24534">-500</cx:pt>
          <cx:pt idx="24535">-500</cx:pt>
          <cx:pt idx="24536">0</cx:pt>
          <cx:pt idx="24537">-2000</cx:pt>
          <cx:pt idx="24538">-2500</cx:pt>
          <cx:pt idx="24539">-3000</cx:pt>
          <cx:pt idx="24540">-2000</cx:pt>
          <cx:pt idx="24541">-3000</cx:pt>
          <cx:pt idx="24542">-3500</cx:pt>
          <cx:pt idx="24543">-500</cx:pt>
          <cx:pt idx="24544">-1500</cx:pt>
          <cx:pt idx="24545">-250</cx:pt>
          <cx:pt idx="24546">-1250</cx:pt>
          <cx:pt idx="24547">-2500</cx:pt>
          <cx:pt idx="24548">-750</cx:pt>
          <cx:pt idx="24549">-2000</cx:pt>
          <cx:pt idx="24550">-2500</cx:pt>
          <cx:pt idx="24551">-1250</cx:pt>
          <cx:pt idx="24552">-2000</cx:pt>
          <cx:pt idx="24553">-1250</cx:pt>
          <cx:pt idx="24554">-2500</cx:pt>
          <cx:pt idx="24555">-1500</cx:pt>
          <cx:pt idx="24556">-3500</cx:pt>
          <cx:pt idx="24557">-3000</cx:pt>
          <cx:pt idx="24558">-7250</cx:pt>
          <cx:pt idx="24559">-3000</cx:pt>
          <cx:pt idx="24560">-2500</cx:pt>
          <cx:pt idx="24561">-4500</cx:pt>
          <cx:pt idx="24562">-3750</cx:pt>
          <cx:pt idx="24563">-3000</cx:pt>
          <cx:pt idx="24564">-3000</cx:pt>
          <cx:pt idx="24565">-5000</cx:pt>
          <cx:pt idx="24566">-5000</cx:pt>
          <cx:pt idx="24567">-5000</cx:pt>
          <cx:pt idx="24568">-5750</cx:pt>
          <cx:pt idx="24569">-5750</cx:pt>
          <cx:pt idx="24570">-4250</cx:pt>
          <cx:pt idx="24571">-4250</cx:pt>
          <cx:pt idx="24572">-5000</cx:pt>
          <cx:pt idx="24573">-4250</cx:pt>
          <cx:pt idx="24574">-4250</cx:pt>
          <cx:pt idx="24575">-5000</cx:pt>
          <cx:pt idx="24576">-3500</cx:pt>
          <cx:pt idx="24577">-1500</cx:pt>
          <cx:pt idx="24578">-3500</cx:pt>
          <cx:pt idx="24579">-3750</cx:pt>
          <cx:pt idx="24580">-4500</cx:pt>
          <cx:pt idx="24581">-5750</cx:pt>
          <cx:pt idx="24582">-5000</cx:pt>
          <cx:pt idx="24583">-4500</cx:pt>
          <cx:pt idx="24584">-5000</cx:pt>
          <cx:pt idx="24585">-4500</cx:pt>
          <cx:pt idx="24586">-5750</cx:pt>
          <cx:pt idx="24587">-4500</cx:pt>
          <cx:pt idx="24588">-4500</cx:pt>
          <cx:pt idx="24589">-4500</cx:pt>
          <cx:pt idx="24590">-5000</cx:pt>
          <cx:pt idx="24591">-4500</cx:pt>
          <cx:pt idx="24592">-4500</cx:pt>
          <cx:pt idx="24593">-5750</cx:pt>
          <cx:pt idx="24594">-5750</cx:pt>
          <cx:pt idx="24595">-4250</cx:pt>
          <cx:pt idx="24596">-5000</cx:pt>
          <cx:pt idx="24597">-5000</cx:pt>
          <cx:pt idx="24598">-4250</cx:pt>
          <cx:pt idx="24599">-5000</cx:pt>
          <cx:pt idx="24600">-5750</cx:pt>
          <cx:pt idx="24601">-3500</cx:pt>
          <cx:pt idx="24602">-5000</cx:pt>
          <cx:pt idx="24603">-5000</cx:pt>
          <cx:pt idx="24604">-3500</cx:pt>
          <cx:pt idx="24605">-5000</cx:pt>
          <cx:pt idx="24606">-5000</cx:pt>
          <cx:pt idx="24607">-10750</cx:pt>
          <cx:pt idx="24608">-3500</cx:pt>
          <cx:pt idx="24609">-3500</cx:pt>
          <cx:pt idx="24610">-3500</cx:pt>
          <cx:pt idx="24611">-2500</cx:pt>
          <cx:pt idx="24612">-3500</cx:pt>
          <cx:pt idx="24613">-5750</cx:pt>
          <cx:pt idx="24614">-3500</cx:pt>
          <cx:pt idx="24615">-5000</cx:pt>
          <cx:pt idx="24616">-3000</cx:pt>
          <cx:pt idx="24617">-1250</cx:pt>
          <cx:pt idx="24618">-1500</cx:pt>
          <cx:pt idx="24619">-750</cx:pt>
          <cx:pt idx="24620">-250</cx:pt>
          <cx:pt idx="24621">-750</cx:pt>
          <cx:pt idx="24622">-250</cx:pt>
          <cx:pt idx="24623">750</cx:pt>
          <cx:pt idx="24624">750</cx:pt>
          <cx:pt idx="24625">-3000</cx:pt>
          <cx:pt idx="24626">-4250</cx:pt>
          <cx:pt idx="24627">-4250</cx:pt>
          <cx:pt idx="24628">-5000</cx:pt>
          <cx:pt idx="24629">-4250</cx:pt>
          <cx:pt idx="24630">-250</cx:pt>
          <cx:pt idx="24631">-250</cx:pt>
          <cx:pt idx="24632">-1250</cx:pt>
          <cx:pt idx="24633">-2000</cx:pt>
          <cx:pt idx="24634">-1250</cx:pt>
          <cx:pt idx="24635">-2500</cx:pt>
          <cx:pt idx="24636">-1500</cx:pt>
          <cx:pt idx="24637">-9500</cx:pt>
          <cx:pt idx="24638">-10750</cx:pt>
          <cx:pt idx="24639">-10750</cx:pt>
          <cx:pt idx="24640">-10750</cx:pt>
          <cx:pt idx="24641">-12500</cx:pt>
          <cx:pt idx="24642">-14500</cx:pt>
          <cx:pt idx="24643">-5750</cx:pt>
          <cx:pt idx="24644">-5750</cx:pt>
          <cx:pt idx="24645">-5750</cx:pt>
          <cx:pt idx="24646">-5750</cx:pt>
          <cx:pt idx="24647">-5750</cx:pt>
          <cx:pt idx="24648">-5750</cx:pt>
          <cx:pt idx="24649">-3250</cx:pt>
          <cx:pt idx="24650">-3250</cx:pt>
          <cx:pt idx="24651">-2750</cx:pt>
          <cx:pt idx="24652">-4500</cx:pt>
          <cx:pt idx="24653">-7250</cx:pt>
          <cx:pt idx="24654">-2000</cx:pt>
          <cx:pt idx="24655">-3250</cx:pt>
          <cx:pt idx="24656">-2750</cx:pt>
          <cx:pt idx="24657">-3250</cx:pt>
          <cx:pt idx="24658">-4500</cx:pt>
          <cx:pt idx="24659">-6750</cx:pt>
          <cx:pt idx="24660">-4500</cx:pt>
          <cx:pt idx="24661">-3750</cx:pt>
          <cx:pt idx="24662">-5000</cx:pt>
          <cx:pt idx="24663">-4500</cx:pt>
          <cx:pt idx="24664">250</cx:pt>
          <cx:pt idx="24665">0</cx:pt>
          <cx:pt idx="24666">-4500</cx:pt>
          <cx:pt idx="24667">-5000</cx:pt>
          <cx:pt idx="24668">-5000</cx:pt>
          <cx:pt idx="24669">-5750</cx:pt>
          <cx:pt idx="24670">-5000</cx:pt>
          <cx:pt idx="24671">-9500</cx:pt>
          <cx:pt idx="24672">-3000</cx:pt>
          <cx:pt idx="24673">-3000</cx:pt>
          <cx:pt idx="24674">-2000</cx:pt>
          <cx:pt idx="24675">-2750</cx:pt>
          <cx:pt idx="24676">-9500</cx:pt>
          <cx:pt idx="24677">-8250</cx:pt>
          <cx:pt idx="24678">-9500</cx:pt>
          <cx:pt idx="24679">-9500</cx:pt>
          <cx:pt idx="24680">-9500</cx:pt>
          <cx:pt idx="24681">-10750</cx:pt>
          <cx:pt idx="24682">0</cx:pt>
          <cx:pt idx="24683">-500</cx:pt>
          <cx:pt idx="24684">250</cx:pt>
          <cx:pt idx="24685">-250</cx:pt>
          <cx:pt idx="24686">-1500</cx:pt>
          <cx:pt idx="24687">-1250</cx:pt>
          <cx:pt idx="24688">-4500</cx:pt>
          <cx:pt idx="24689">-750</cx:pt>
          <cx:pt idx="24690">-2000</cx:pt>
          <cx:pt idx="24691">-500</cx:pt>
          <cx:pt idx="24692">-2000</cx:pt>
          <cx:pt idx="24693">-2000</cx:pt>
          <cx:pt idx="24694">-2000</cx:pt>
          <cx:pt idx="24695">-1500</cx:pt>
          <cx:pt idx="24696">-750</cx:pt>
          <cx:pt idx="24697">-3500</cx:pt>
          <cx:pt idx="24698">-3000</cx:pt>
          <cx:pt idx="24699">-3500</cx:pt>
          <cx:pt idx="24700">-3000</cx:pt>
          <cx:pt idx="24701">-5000</cx:pt>
          <cx:pt idx="24702">-4250</cx:pt>
          <cx:pt idx="24703">-3000</cx:pt>
          <cx:pt idx="24704">-2500</cx:pt>
          <cx:pt idx="24705">-2000</cx:pt>
          <cx:pt idx="24706">-2000</cx:pt>
          <cx:pt idx="24707">-4500</cx:pt>
          <cx:pt idx="24708">-5000</cx:pt>
          <cx:pt idx="24709">-1500</cx:pt>
          <cx:pt idx="24710">-2000</cx:pt>
          <cx:pt idx="24711">-750</cx:pt>
          <cx:pt idx="24712">-2000</cx:pt>
          <cx:pt idx="24713">-2500</cx:pt>
          <cx:pt idx="24714">-1500</cx:pt>
          <cx:pt idx="24715">250</cx:pt>
          <cx:pt idx="24716">-2750</cx:pt>
          <cx:pt idx="24717">-3250</cx:pt>
          <cx:pt idx="24718">-3250</cx:pt>
          <cx:pt idx="24719">-3750</cx:pt>
          <cx:pt idx="24720">-3250</cx:pt>
          <cx:pt idx="24721">-3250</cx:pt>
          <cx:pt idx="24722">-4500</cx:pt>
          <cx:pt idx="24723">-5750</cx:pt>
          <cx:pt idx="24724">-5750</cx:pt>
          <cx:pt idx="24725">-6500</cx:pt>
          <cx:pt idx="24726">-8250</cx:pt>
          <cx:pt idx="24727">-8250</cx:pt>
          <cx:pt idx="24728">-3750</cx:pt>
          <cx:pt idx="24729">-4500</cx:pt>
          <cx:pt idx="24730">-5000</cx:pt>
          <cx:pt idx="24731">-5000</cx:pt>
          <cx:pt idx="24732">-5750</cx:pt>
          <cx:pt idx="24733">-6500</cx:pt>
          <cx:pt idx="24734">-7250</cx:pt>
          <cx:pt idx="24735">-500</cx:pt>
          <cx:pt idx="24736">-3750</cx:pt>
          <cx:pt idx="24737">-4500</cx:pt>
          <cx:pt idx="24738">-4500</cx:pt>
          <cx:pt idx="24739">-5000</cx:pt>
          <cx:pt idx="24740">-5000</cx:pt>
          <cx:pt idx="24741">-6500</cx:pt>
          <cx:pt idx="24742">-6500</cx:pt>
          <cx:pt idx="24743">-6500</cx:pt>
          <cx:pt idx="24744">-7250</cx:pt>
          <cx:pt idx="24745">-10750</cx:pt>
          <cx:pt idx="24746">-10750</cx:pt>
          <cx:pt idx="24747">-6500</cx:pt>
          <cx:pt idx="24748">-8250</cx:pt>
          <cx:pt idx="24749">-6500</cx:pt>
          <cx:pt idx="24750">-8250</cx:pt>
          <cx:pt idx="24751">-5000</cx:pt>
          <cx:pt idx="24752">-4500</cx:pt>
          <cx:pt idx="24753">-5750</cx:pt>
          <cx:pt idx="24754">-5750</cx:pt>
          <cx:pt idx="24755">-6500</cx:pt>
          <cx:pt idx="24756">-6500</cx:pt>
          <cx:pt idx="24757">-9500</cx:pt>
          <cx:pt idx="24758">-8250</cx:pt>
          <cx:pt idx="24759">-5750</cx:pt>
          <cx:pt idx="24760">-7250</cx:pt>
          <cx:pt idx="24761">-8250</cx:pt>
          <cx:pt idx="24762">-8250</cx:pt>
          <cx:pt idx="24763">-3250</cx:pt>
          <cx:pt idx="24764">-3750</cx:pt>
          <cx:pt idx="24765">-4500</cx:pt>
          <cx:pt idx="24766">-4500</cx:pt>
          <cx:pt idx="24767">-6500</cx:pt>
          <cx:pt idx="24768">-9500</cx:pt>
          <cx:pt idx="24769">-3000</cx:pt>
          <cx:pt idx="24770">-3000</cx:pt>
          <cx:pt idx="24771">-2000</cx:pt>
          <cx:pt idx="24772">-2500</cx:pt>
          <cx:pt idx="24773">-1500</cx:pt>
          <cx:pt idx="24774">-2000</cx:pt>
          <cx:pt idx="24775">250</cx:pt>
          <cx:pt idx="24776">-500</cx:pt>
          <cx:pt idx="24777">-1500</cx:pt>
          <cx:pt idx="24778">-750</cx:pt>
          <cx:pt idx="24779">-2500</cx:pt>
          <cx:pt idx="24780">-2000</cx:pt>
          <cx:pt idx="24781">-1500</cx:pt>
          <cx:pt idx="24782">-3500</cx:pt>
          <cx:pt idx="24783">-4250</cx:pt>
          <cx:pt idx="24784">-5000</cx:pt>
          <cx:pt idx="24785">-5000</cx:pt>
          <cx:pt idx="24786">-5000</cx:pt>
          <cx:pt idx="24787">-1500</cx:pt>
          <cx:pt idx="24788">-750</cx:pt>
          <cx:pt idx="24789">-1750</cx:pt>
          <cx:pt idx="24790">-1000</cx:pt>
          <cx:pt idx="24791">-2000</cx:pt>
          <cx:pt idx="24792">-2000</cx:pt>
          <cx:pt idx="24793">-2000</cx:pt>
          <cx:pt idx="24794">-2000</cx:pt>
          <cx:pt idx="24795">-2750</cx:pt>
          <cx:pt idx="24796">-1250</cx:pt>
          <cx:pt idx="24797">-3750</cx:pt>
          <cx:pt idx="24798">-750</cx:pt>
          <cx:pt idx="24799">-4500</cx:pt>
          <cx:pt idx="24800">-5000</cx:pt>
          <cx:pt idx="24801">-5750</cx:pt>
          <cx:pt idx="24802">-4500</cx:pt>
          <cx:pt idx="24803">-750</cx:pt>
          <cx:pt idx="24804">-250</cx:pt>
          <cx:pt idx="24805">-1250</cx:pt>
          <cx:pt idx="24806">0</cx:pt>
          <cx:pt idx="24807">-750</cx:pt>
          <cx:pt idx="24808">-4500</cx:pt>
          <cx:pt idx="24809">-5000</cx:pt>
          <cx:pt idx="24810">-1250</cx:pt>
          <cx:pt idx="24811">-7250</cx:pt>
          <cx:pt idx="24812">-1500</cx:pt>
          <cx:pt idx="24813">-1250</cx:pt>
          <cx:pt idx="24814">-2000</cx:pt>
          <cx:pt idx="24815">-1500</cx:pt>
          <cx:pt idx="24816">-3500</cx:pt>
          <cx:pt idx="24817">-5000</cx:pt>
          <cx:pt idx="24818">-4250</cx:pt>
          <cx:pt idx="24819">-5000</cx:pt>
          <cx:pt idx="24820">-5000</cx:pt>
          <cx:pt idx="24821">-5000</cx:pt>
          <cx:pt idx="24822">-4250</cx:pt>
          <cx:pt idx="24823">-5000</cx:pt>
          <cx:pt idx="24824">-4500</cx:pt>
          <cx:pt idx="24825">-4500</cx:pt>
          <cx:pt idx="24826">-4500</cx:pt>
          <cx:pt idx="24827">-4500</cx:pt>
          <cx:pt idx="24828">-1500</cx:pt>
          <cx:pt idx="24829">-750</cx:pt>
          <cx:pt idx="24830">-500</cx:pt>
          <cx:pt idx="24831">-1500</cx:pt>
          <cx:pt idx="24832">-1500</cx:pt>
          <cx:pt idx="24833">-5750</cx:pt>
          <cx:pt idx="24834">-5750</cx:pt>
          <cx:pt idx="24835">-2500</cx:pt>
          <cx:pt idx="24836">-1500</cx:pt>
          <cx:pt idx="24837">-4250</cx:pt>
          <cx:pt idx="24838">-3500</cx:pt>
          <cx:pt idx="24839">-4250</cx:pt>
          <cx:pt idx="24840">-3500</cx:pt>
          <cx:pt idx="24841">-1500</cx:pt>
          <cx:pt idx="24842">-1500</cx:pt>
          <cx:pt idx="24843">-2500</cx:pt>
          <cx:pt idx="24844">-2000</cx:pt>
          <cx:pt idx="24845">-3500</cx:pt>
          <cx:pt idx="24846">-4250</cx:pt>
          <cx:pt idx="24847">-2500</cx:pt>
          <cx:pt idx="24848">-2500</cx:pt>
          <cx:pt idx="24849">250</cx:pt>
          <cx:pt idx="24850">-1250</cx:pt>
          <cx:pt idx="24851">250</cx:pt>
          <cx:pt idx="24852">-750</cx:pt>
          <cx:pt idx="24853">-5750</cx:pt>
          <cx:pt idx="24854">-5750</cx:pt>
          <cx:pt idx="24855">-5750</cx:pt>
          <cx:pt idx="24856">-5750</cx:pt>
          <cx:pt idx="24857">-4250</cx:pt>
          <cx:pt idx="24858">-3500</cx:pt>
          <cx:pt idx="24859">-4250</cx:pt>
          <cx:pt idx="24860">-3500</cx:pt>
          <cx:pt idx="24861">-1500</cx:pt>
          <cx:pt idx="24862">-2500</cx:pt>
          <cx:pt idx="24863">-500</cx:pt>
          <cx:pt idx="24864">-750</cx:pt>
          <cx:pt idx="24865">-2500</cx:pt>
          <cx:pt idx="24866">-2000</cx:pt>
          <cx:pt idx="24867">-2500</cx:pt>
          <cx:pt idx="24868">-3750</cx:pt>
          <cx:pt idx="24869">-4500</cx:pt>
          <cx:pt idx="24870">-3750</cx:pt>
          <cx:pt idx="24871">-1500</cx:pt>
          <cx:pt idx="24872">-6500</cx:pt>
          <cx:pt idx="24873">-5000</cx:pt>
          <cx:pt idx="24874">-3500</cx:pt>
          <cx:pt idx="24875">-2500</cx:pt>
          <cx:pt idx="24876">-2500</cx:pt>
          <cx:pt idx="24877">-3250</cx:pt>
          <cx:pt idx="24878">-3250</cx:pt>
          <cx:pt idx="24879">-3000</cx:pt>
          <cx:pt idx="24880">-2500</cx:pt>
          <cx:pt idx="24881">250</cx:pt>
          <cx:pt idx="24882">750</cx:pt>
          <cx:pt idx="24883">-1750</cx:pt>
          <cx:pt idx="24884">-250</cx:pt>
          <cx:pt idx="24885">-250</cx:pt>
          <cx:pt idx="24886">0</cx:pt>
          <cx:pt idx="24887">-4500</cx:pt>
          <cx:pt idx="24888">-3250</cx:pt>
          <cx:pt idx="24889">-3250</cx:pt>
          <cx:pt idx="24890">-4500</cx:pt>
          <cx:pt idx="24891">-3750</cx:pt>
          <cx:pt idx="24892">-4500</cx:pt>
          <cx:pt idx="24893">-4500</cx:pt>
          <cx:pt idx="24894">-4500</cx:pt>
          <cx:pt idx="24895">-4500</cx:pt>
          <cx:pt idx="24896">-4500</cx:pt>
          <cx:pt idx="24897">-4500</cx:pt>
          <cx:pt idx="24898">-4500</cx:pt>
          <cx:pt idx="24899">-4500</cx:pt>
          <cx:pt idx="24900">-4500</cx:pt>
          <cx:pt idx="24901">-4500</cx:pt>
          <cx:pt idx="24902">-4500</cx:pt>
          <cx:pt idx="24903">-4500</cx:pt>
          <cx:pt idx="24904">-4500</cx:pt>
          <cx:pt idx="24905">-5000</cx:pt>
          <cx:pt idx="24906">-4500</cx:pt>
          <cx:pt idx="24907">-5000</cx:pt>
          <cx:pt idx="24908">-7250</cx:pt>
          <cx:pt idx="24909">-7250</cx:pt>
          <cx:pt idx="24910">-8250</cx:pt>
          <cx:pt idx="24911">-8250</cx:pt>
          <cx:pt idx="24912">-3250</cx:pt>
          <cx:pt idx="24913">-3250</cx:pt>
          <cx:pt idx="24914">-9500</cx:pt>
          <cx:pt idx="24915">-10750</cx:pt>
          <cx:pt idx="24916">-10750</cx:pt>
          <cx:pt idx="24917">-10750</cx:pt>
          <cx:pt idx="24918">-10750</cx:pt>
          <cx:pt idx="24919">-10750</cx:pt>
          <cx:pt idx="24920">-10750</cx:pt>
          <cx:pt idx="24921">-10750</cx:pt>
          <cx:pt idx="24922">-6500</cx:pt>
          <cx:pt idx="24923">-3750</cx:pt>
          <cx:pt idx="24924">-1250</cx:pt>
          <cx:pt idx="24925">-3250</cx:pt>
          <cx:pt idx="24926">-1250</cx:pt>
          <cx:pt idx="24927">-3750</cx:pt>
          <cx:pt idx="24928">-4500</cx:pt>
          <cx:pt idx="24929">-3250</cx:pt>
          <cx:pt idx="24930">-4500</cx:pt>
          <cx:pt idx="24931">-2500</cx:pt>
          <cx:pt idx="24932">-4500</cx:pt>
          <cx:pt idx="24933">-2500</cx:pt>
          <cx:pt idx="24934">-4500</cx:pt>
          <cx:pt idx="24935">-2500</cx:pt>
          <cx:pt idx="24936">-4500</cx:pt>
          <cx:pt idx="24937">-2500</cx:pt>
          <cx:pt idx="24938">-4500</cx:pt>
          <cx:pt idx="24939">-3750</cx:pt>
          <cx:pt idx="24940">-2750</cx:pt>
          <cx:pt idx="24941">-3750</cx:pt>
          <cx:pt idx="24942">-2750</cx:pt>
          <cx:pt idx="24943">-4250</cx:pt>
          <cx:pt idx="24944">-4250</cx:pt>
          <cx:pt idx="24945">-500</cx:pt>
          <cx:pt idx="24946">-2000</cx:pt>
          <cx:pt idx="24947">-2500</cx:pt>
          <cx:pt idx="24948">0</cx:pt>
          <cx:pt idx="24949">-1750</cx:pt>
          <cx:pt idx="24950">-3500</cx:pt>
          <cx:pt idx="24951">-2500</cx:pt>
          <cx:pt idx="24952">-2500</cx:pt>
          <cx:pt idx="24953">-2500</cx:pt>
          <cx:pt idx="24954">-1500</cx:pt>
          <cx:pt idx="24955">-2000</cx:pt>
          <cx:pt idx="24956">-750</cx:pt>
          <cx:pt idx="24957">-750</cx:pt>
          <cx:pt idx="24958">-1250</cx:pt>
          <cx:pt idx="24959">1000</cx:pt>
          <cx:pt idx="24960">1000</cx:pt>
          <cx:pt idx="24961">500</cx:pt>
          <cx:pt idx="24962">500</cx:pt>
          <cx:pt idx="24963">-5000</cx:pt>
          <cx:pt idx="24964">-5000</cx:pt>
          <cx:pt idx="24965">-5000</cx:pt>
          <cx:pt idx="24966">-5000</cx:pt>
          <cx:pt idx="24967">-5000</cx:pt>
          <cx:pt idx="24968">-1500</cx:pt>
          <cx:pt idx="24969">-4500</cx:pt>
          <cx:pt idx="24970">-1250</cx:pt>
          <cx:pt idx="24971">-3750</cx:pt>
          <cx:pt idx="24972">-1250</cx:pt>
          <cx:pt idx="24973">-3750</cx:pt>
          <cx:pt idx="24974">-1250</cx:pt>
          <cx:pt idx="24975">-3750</cx:pt>
          <cx:pt idx="24976">-1250</cx:pt>
          <cx:pt idx="24977">-3750</cx:pt>
          <cx:pt idx="24978">-1250</cx:pt>
          <cx:pt idx="24979">-5000</cx:pt>
          <cx:pt idx="24980">-3750</cx:pt>
          <cx:pt idx="24981">-1250</cx:pt>
          <cx:pt idx="24982">-3750</cx:pt>
          <cx:pt idx="24983">-1250</cx:pt>
          <cx:pt idx="24984">-750</cx:pt>
          <cx:pt idx="24985">-4500</cx:pt>
          <cx:pt idx="24986">-3750</cx:pt>
          <cx:pt idx="24987">-1250</cx:pt>
          <cx:pt idx="24988">-750</cx:pt>
          <cx:pt idx="24989">-4500</cx:pt>
          <cx:pt idx="24990">-3750</cx:pt>
          <cx:pt idx="24991">-1250</cx:pt>
          <cx:pt idx="24992">-1250</cx:pt>
          <cx:pt idx="24993">-3750</cx:pt>
          <cx:pt idx="24994">-1250</cx:pt>
          <cx:pt idx="24995">-4500</cx:pt>
          <cx:pt idx="24996">-3750</cx:pt>
          <cx:pt idx="24997">-4500</cx:pt>
          <cx:pt idx="24998">-1250</cx:pt>
          <cx:pt idx="24999">-500</cx:pt>
          <cx:pt idx="25000">-500</cx:pt>
          <cx:pt idx="25001">-750</cx:pt>
          <cx:pt idx="25002">-500</cx:pt>
          <cx:pt idx="25003">-500</cx:pt>
          <cx:pt idx="25004">-750</cx:pt>
          <cx:pt idx="25005">-1250</cx:pt>
          <cx:pt idx="25006">-750</cx:pt>
          <cx:pt idx="25007">-1250</cx:pt>
          <cx:pt idx="25008">-1250</cx:pt>
          <cx:pt idx="25009">-2500</cx:pt>
          <cx:pt idx="25010">-3000</cx:pt>
          <cx:pt idx="25011">-2500</cx:pt>
          <cx:pt idx="25012">-3000</cx:pt>
          <cx:pt idx="25013">-3000</cx:pt>
          <cx:pt idx="25014">-3500</cx:pt>
          <cx:pt idx="25015">-3500</cx:pt>
          <cx:pt idx="25016">-3500</cx:pt>
          <cx:pt idx="25017">-1250</cx:pt>
          <cx:pt idx="25018">-750</cx:pt>
          <cx:pt idx="25019">-250</cx:pt>
          <cx:pt idx="25020">0</cx:pt>
          <cx:pt idx="25021">-2000</cx:pt>
          <cx:pt idx="25022">-3000</cx:pt>
          <cx:pt idx="25023">-4250</cx:pt>
          <cx:pt idx="25024">-3500</cx:pt>
          <cx:pt idx="25025">-4250</cx:pt>
          <cx:pt idx="25026">-750</cx:pt>
          <cx:pt idx="25027">-250</cx:pt>
          <cx:pt idx="25028">-1500</cx:pt>
          <cx:pt idx="25029">-1500</cx:pt>
          <cx:pt idx="25030">-500</cx:pt>
          <cx:pt idx="25031">-500</cx:pt>
          <cx:pt idx="25032">-1500</cx:pt>
          <cx:pt idx="25033">-500</cx:pt>
          <cx:pt idx="25034">-1500</cx:pt>
          <cx:pt idx="25035">750</cx:pt>
          <cx:pt idx="25036">1000</cx:pt>
          <cx:pt idx="25037">-1750</cx:pt>
          <cx:pt idx="25038">-1250</cx:pt>
          <cx:pt idx="25039">-2500</cx:pt>
          <cx:pt idx="25040">-2000</cx:pt>
          <cx:pt idx="25041">-2500</cx:pt>
          <cx:pt idx="25042">250</cx:pt>
          <cx:pt idx="25043">0</cx:pt>
          <cx:pt idx="25044">-6750</cx:pt>
          <cx:pt idx="25045">250</cx:pt>
          <cx:pt idx="25046">750</cx:pt>
          <cx:pt idx="25047">-1750</cx:pt>
          <cx:pt idx="25048">-250</cx:pt>
          <cx:pt idx="25049">3000</cx:pt>
          <cx:pt idx="25050">-500</cx:pt>
          <cx:pt idx="25051">-1250</cx:pt>
          <cx:pt idx="25052">-1250</cx:pt>
          <cx:pt idx="25053">-1500</cx:pt>
          <cx:pt idx="25054">-5000</cx:pt>
          <cx:pt idx="25055">-5750</cx:pt>
          <cx:pt idx="25056">-2500</cx:pt>
          <cx:pt idx="25057">-3500</cx:pt>
          <cx:pt idx="25058">-1500</cx:pt>
          <cx:pt idx="25059">-3000</cx:pt>
          <cx:pt idx="25060">-2000</cx:pt>
          <cx:pt idx="25061">-4250</cx:pt>
          <cx:pt idx="25062">-3500</cx:pt>
          <cx:pt idx="25063">-3000</cx:pt>
          <cx:pt idx="25064">-4250</cx:pt>
          <cx:pt idx="25065">-3000</cx:pt>
          <cx:pt idx="25066">-5000</cx:pt>
          <cx:pt idx="25067">-4250</cx:pt>
          <cx:pt idx="25068">-5000</cx:pt>
          <cx:pt idx="25069">750</cx:pt>
          <cx:pt idx="25070">-500</cx:pt>
          <cx:pt idx="25071">1000</cx:pt>
          <cx:pt idx="25072">-500</cx:pt>
          <cx:pt idx="25073">-2750</cx:pt>
          <cx:pt idx="25074">-1750</cx:pt>
          <cx:pt idx="25075">-2000</cx:pt>
          <cx:pt idx="25076">-2000</cx:pt>
          <cx:pt idx="25077">1000</cx:pt>
          <cx:pt idx="25078">-1750</cx:pt>
          <cx:pt idx="25079">-1250</cx:pt>
          <cx:pt idx="25080">1000</cx:pt>
          <cx:pt idx="25081">-1250</cx:pt>
          <cx:pt idx="25082">-2000</cx:pt>
          <cx:pt idx="25083">1000</cx:pt>
          <cx:pt idx="25084">-750</cx:pt>
          <cx:pt idx="25085">1000</cx:pt>
          <cx:pt idx="25086">-750</cx:pt>
          <cx:pt idx="25087">-1250</cx:pt>
          <cx:pt idx="25088">-1250</cx:pt>
          <cx:pt idx="25089">-2750</cx:pt>
          <cx:pt idx="25090">-3750</cx:pt>
          <cx:pt idx="25091">-2000</cx:pt>
          <cx:pt idx="25092">-4500</cx:pt>
          <cx:pt idx="25093">-9500</cx:pt>
          <cx:pt idx="25094">-6500</cx:pt>
          <cx:pt idx="25095">-1250</cx:pt>
          <cx:pt idx="25096">-1250</cx:pt>
          <cx:pt idx="25097">-6500</cx:pt>
          <cx:pt idx="25098">-8250</cx:pt>
          <cx:pt idx="25099">-4500</cx:pt>
          <cx:pt idx="25100">-3250</cx:pt>
          <cx:pt idx="25101">-3250</cx:pt>
          <cx:pt idx="25102">-3750</cx:pt>
          <cx:pt idx="25103">-3250</cx:pt>
          <cx:pt idx="25104">-2750</cx:pt>
          <cx:pt idx="25105">-2750</cx:pt>
          <cx:pt idx="25106">-2750</cx:pt>
          <cx:pt idx="25107">-2500</cx:pt>
          <cx:pt idx="25108">-3750</cx:pt>
          <cx:pt idx="25109">-3750</cx:pt>
          <cx:pt idx="25110">-3250</cx:pt>
          <cx:pt idx="25111">-2750</cx:pt>
          <cx:pt idx="25112">-2750</cx:pt>
          <cx:pt idx="25113">-2750</cx:pt>
          <cx:pt idx="25114">-2750</cx:pt>
          <cx:pt idx="25115">-3250</cx:pt>
          <cx:pt idx="25116">-5000</cx:pt>
          <cx:pt idx="25117">-4500</cx:pt>
          <cx:pt idx="25118">-3750</cx:pt>
          <cx:pt idx="25119">-2750</cx:pt>
          <cx:pt idx="25120">-3750</cx:pt>
          <cx:pt idx="25121">-3750</cx:pt>
          <cx:pt idx="25122">-2750</cx:pt>
          <cx:pt idx="25123">-2750</cx:pt>
          <cx:pt idx="25124">-2750</cx:pt>
          <cx:pt idx="25125">-2500</cx:pt>
          <cx:pt idx="25126">-3750</cx:pt>
          <cx:pt idx="25127">-3750</cx:pt>
          <cx:pt idx="25128">-3250</cx:pt>
          <cx:pt idx="25129">-3250</cx:pt>
          <cx:pt idx="25130">-3250</cx:pt>
          <cx:pt idx="25131">-2750</cx:pt>
          <cx:pt idx="25132">-3750</cx:pt>
          <cx:pt idx="25133">-5000</cx:pt>
          <cx:pt idx="25134">-4500</cx:pt>
          <cx:pt idx="25135">-4500</cx:pt>
          <cx:pt idx="25136">-5750</cx:pt>
          <cx:pt idx="25137">-7250</cx:pt>
          <cx:pt idx="25138">-5000</cx:pt>
          <cx:pt idx="25139">-5750</cx:pt>
          <cx:pt idx="25140">-4500</cx:pt>
          <cx:pt idx="25141">-4500</cx:pt>
          <cx:pt idx="25142">-3250</cx:pt>
          <cx:pt idx="25143">-3750</cx:pt>
          <cx:pt idx="25144">-3250</cx:pt>
          <cx:pt idx="25145">-2500</cx:pt>
          <cx:pt idx="25146">-2750</cx:pt>
          <cx:pt idx="25147">-9500</cx:pt>
          <cx:pt idx="25148">-10750</cx:pt>
          <cx:pt idx="25149">-9500</cx:pt>
          <cx:pt idx="25150">-10750</cx:pt>
          <cx:pt idx="25151">-7250</cx:pt>
          <cx:pt idx="25152">-7250</cx:pt>
          <cx:pt idx="25153">-1750</cx:pt>
          <cx:pt idx="25154">-2000</cx:pt>
          <cx:pt idx="25155">-3250</cx:pt>
          <cx:pt idx="25156">-2000</cx:pt>
          <cx:pt idx="25157">-3250</cx:pt>
          <cx:pt idx="25158">-2000</cx:pt>
          <cx:pt idx="25159">-2750</cx:pt>
          <cx:pt idx="25160">-3750</cx:pt>
          <cx:pt idx="25161">-2500</cx:pt>
          <cx:pt idx="25162">-4500</cx:pt>
          <cx:pt idx="25163">-2000</cx:pt>
          <cx:pt idx="25164">-2750</cx:pt>
          <cx:pt idx="25165">-3750</cx:pt>
          <cx:pt idx="25166">-2750</cx:pt>
          <cx:pt idx="25167">-3750</cx:pt>
          <cx:pt idx="25168">-2500</cx:pt>
          <cx:pt idx="25169">-4500</cx:pt>
          <cx:pt idx="25170">-3250</cx:pt>
          <cx:pt idx="25171">-3750</cx:pt>
          <cx:pt idx="25172">-3750</cx:pt>
          <cx:pt idx="25173">-5000</cx:pt>
          <cx:pt idx="25174">-5000</cx:pt>
          <cx:pt idx="25175">-5000</cx:pt>
          <cx:pt idx="25176">-7250</cx:pt>
          <cx:pt idx="25177">-8250</cx:pt>
          <cx:pt idx="25178">-6500</cx:pt>
          <cx:pt idx="25179">-7250</cx:pt>
          <cx:pt idx="25180">-6500</cx:pt>
          <cx:pt idx="25181">-7250</cx:pt>
          <cx:pt idx="25182">-6500</cx:pt>
          <cx:pt idx="25183">-7250</cx:pt>
          <cx:pt idx="25184">-6500</cx:pt>
          <cx:pt idx="25185">-7250</cx:pt>
          <cx:pt idx="25186">-6500</cx:pt>
          <cx:pt idx="25187">-7250</cx:pt>
          <cx:pt idx="25188">-12500</cx:pt>
          <cx:pt idx="25189">-12500</cx:pt>
          <cx:pt idx="25190">-12500</cx:pt>
          <cx:pt idx="25191">-9500</cx:pt>
          <cx:pt idx="25192">-9500</cx:pt>
          <cx:pt idx="25193">-9500</cx:pt>
          <cx:pt idx="25194">-2750</cx:pt>
          <cx:pt idx="25195">-3250</cx:pt>
          <cx:pt idx="25196">-3250</cx:pt>
          <cx:pt idx="25197">-3250</cx:pt>
          <cx:pt idx="25198">-3750</cx:pt>
          <cx:pt idx="25199">-3750</cx:pt>
          <cx:pt idx="25200">-2750</cx:pt>
          <cx:pt idx="25201">-3250</cx:pt>
          <cx:pt idx="25202">-3250</cx:pt>
          <cx:pt idx="25203">-3250</cx:pt>
          <cx:pt idx="25204">-3750</cx:pt>
          <cx:pt idx="25205">-3750</cx:pt>
          <cx:pt idx="25206">-3750</cx:pt>
          <cx:pt idx="25207">-3750</cx:pt>
          <cx:pt idx="25208">-3250</cx:pt>
          <cx:pt idx="25209">-3750</cx:pt>
          <cx:pt idx="25210">-3250</cx:pt>
          <cx:pt idx="25211">-3750</cx:pt>
          <cx:pt idx="25212">-3250</cx:pt>
          <cx:pt idx="25213">-3750</cx:pt>
          <cx:pt idx="25214">-3750</cx:pt>
          <cx:pt idx="25215">-3750</cx:pt>
          <cx:pt idx="25216">-2750</cx:pt>
          <cx:pt idx="25217">-3250</cx:pt>
          <cx:pt idx="25218">-3750</cx:pt>
          <cx:pt idx="25219">-3750</cx:pt>
          <cx:pt idx="25220">-2750</cx:pt>
          <cx:pt idx="25221">-3750</cx:pt>
          <cx:pt idx="25222">-3250</cx:pt>
          <cx:pt idx="25223">-3750</cx:pt>
          <cx:pt idx="25224">-3750</cx:pt>
          <cx:pt idx="25225">-3750</cx:pt>
          <cx:pt idx="25226">-3750</cx:pt>
          <cx:pt idx="25227">-5000</cx:pt>
          <cx:pt idx="25228">-6500</cx:pt>
          <cx:pt idx="25229">-5000</cx:pt>
          <cx:pt idx="25230">-5000</cx:pt>
          <cx:pt idx="25231">-6500</cx:pt>
          <cx:pt idx="25232">-5000</cx:pt>
          <cx:pt idx="25233">-7250</cx:pt>
          <cx:pt idx="25234">-5000</cx:pt>
          <cx:pt idx="25235">-6500</cx:pt>
          <cx:pt idx="25236">-5000</cx:pt>
          <cx:pt idx="25237">-5000</cx:pt>
          <cx:pt idx="25238">-7250</cx:pt>
          <cx:pt idx="25239">-9500</cx:pt>
          <cx:pt idx="25240">-9500</cx:pt>
          <cx:pt idx="25241">-9500</cx:pt>
          <cx:pt idx="25242">-9500</cx:pt>
          <cx:pt idx="25243">-9500</cx:pt>
          <cx:pt idx="25244">-9500</cx:pt>
          <cx:pt idx="25245">-3750</cx:pt>
          <cx:pt idx="25246">-4500</cx:pt>
          <cx:pt idx="25247">-3750</cx:pt>
          <cx:pt idx="25248">-4500</cx:pt>
          <cx:pt idx="25249">-5000</cx:pt>
          <cx:pt idx="25250">-6500</cx:pt>
          <cx:pt idx="25251">-2750</cx:pt>
          <cx:pt idx="25252">-3250</cx:pt>
          <cx:pt idx="25253">-2750</cx:pt>
          <cx:pt idx="25254">-3250</cx:pt>
          <cx:pt idx="25255">-2750</cx:pt>
          <cx:pt idx="25256">-3250</cx:pt>
          <cx:pt idx="25257">-5750</cx:pt>
          <cx:pt idx="25258">-5750</cx:pt>
          <cx:pt idx="25259">-6500</cx:pt>
          <cx:pt idx="25260">-2000</cx:pt>
          <cx:pt idx="25261">-1500</cx:pt>
          <cx:pt idx="25262">-2000</cx:pt>
          <cx:pt idx="25263">-3000</cx:pt>
          <cx:pt idx="25264">-4250</cx:pt>
          <cx:pt idx="25265">-3500</cx:pt>
          <cx:pt idx="25266">-4250</cx:pt>
          <cx:pt idx="25267">-4250</cx:pt>
          <cx:pt idx="25268">-3000</cx:pt>
          <cx:pt idx="25269">-2500</cx:pt>
          <cx:pt idx="25270">-2500</cx:pt>
          <cx:pt idx="25271">-2500</cx:pt>
          <cx:pt idx="25272">-2500</cx:pt>
          <cx:pt idx="25273">-2500</cx:pt>
          <cx:pt idx="25274">-2500</cx:pt>
          <cx:pt idx="25275">-3000</cx:pt>
          <cx:pt idx="25276">-6500</cx:pt>
          <cx:pt idx="25277">-3000</cx:pt>
          <cx:pt idx="25278">-3000</cx:pt>
          <cx:pt idx="25279">-8250</cx:pt>
          <cx:pt idx="25280">-8250</cx:pt>
          <cx:pt idx="25281">-5000</cx:pt>
          <cx:pt idx="25282">-5000</cx:pt>
          <cx:pt idx="25283">-3500</cx:pt>
          <cx:pt idx="25284">-6500</cx:pt>
          <cx:pt idx="25285">-3500</cx:pt>
          <cx:pt idx="25286">-6500</cx:pt>
          <cx:pt idx="25287">-6500</cx:pt>
          <cx:pt idx="25288">-2500</cx:pt>
          <cx:pt idx="25289">-5000</cx:pt>
          <cx:pt idx="25290">-3000</cx:pt>
          <cx:pt idx="25291">-7250</cx:pt>
          <cx:pt idx="25292">-5000</cx:pt>
          <cx:pt idx="25293">-6500</cx:pt>
          <cx:pt idx="25294">-4250</cx:pt>
          <cx:pt idx="25295">-4250</cx:pt>
          <cx:pt idx="25296">-5000</cx:pt>
          <cx:pt idx="25297">-4250</cx:pt>
          <cx:pt idx="25298">-5750</cx:pt>
          <cx:pt idx="25299">0</cx:pt>
          <cx:pt idx="25300">250</cx:pt>
          <cx:pt idx="25301">0</cx:pt>
          <cx:pt idx="25302">250</cx:pt>
          <cx:pt idx="25303">-2000</cx:pt>
          <cx:pt idx="25304">-500</cx:pt>
          <cx:pt idx="25305">-1750</cx:pt>
          <cx:pt idx="25306">-250</cx:pt>
          <cx:pt idx="25307">-2500</cx:pt>
          <cx:pt idx="25308">-3000</cx:pt>
          <cx:pt idx="25309">-3000</cx:pt>
          <cx:pt idx="25310">-2000</cx:pt>
          <cx:pt idx="25311">-3500</cx:pt>
          <cx:pt idx="25312">-3500</cx:pt>
          <cx:pt idx="25313">-3000</cx:pt>
          <cx:pt idx="25314">-4250</cx:pt>
          <cx:pt idx="25315">-5000</cx:pt>
          <cx:pt idx="25316">-3000</cx:pt>
          <cx:pt idx="25317">-3000</cx:pt>
          <cx:pt idx="25318">-2000</cx:pt>
          <cx:pt idx="25319">-3500</cx:pt>
          <cx:pt idx="25320">-4500</cx:pt>
          <cx:pt idx="25321">-5000</cx:pt>
          <cx:pt idx="25322">-4500</cx:pt>
          <cx:pt idx="25323">-2500</cx:pt>
          <cx:pt idx="25324">-2000</cx:pt>
          <cx:pt idx="25325">-5750</cx:pt>
          <cx:pt idx="25326">-5750</cx:pt>
          <cx:pt idx="25327">-5000</cx:pt>
          <cx:pt idx="25328">-5750</cx:pt>
          <cx:pt idx="25329">-750</cx:pt>
          <cx:pt idx="25330">-2500</cx:pt>
          <cx:pt idx="25331">-1250</cx:pt>
          <cx:pt idx="25332">-2750</cx:pt>
          <cx:pt idx="25333">-750</cx:pt>
          <cx:pt idx="25334">-750</cx:pt>
          <cx:pt idx="25335">-750</cx:pt>
          <cx:pt idx="25336">-750</cx:pt>
          <cx:pt idx="25337">-1250</cx:pt>
          <cx:pt idx="25338">-1500</cx:pt>
          <cx:pt idx="25339">-4500</cx:pt>
          <cx:pt idx="25340">-1250</cx:pt>
          <cx:pt idx="25341">-2500</cx:pt>
          <cx:pt idx="25342">-250</cx:pt>
          <cx:pt idx="25343">-750</cx:pt>
          <cx:pt idx="25344">-3000</cx:pt>
          <cx:pt idx="25345">-1500</cx:pt>
          <cx:pt idx="25346">-1250</cx:pt>
          <cx:pt idx="25347">-4500</cx:pt>
          <cx:pt idx="25348">-1250</cx:pt>
          <cx:pt idx="25349">-1250</cx:pt>
          <cx:pt idx="25350">-750</cx:pt>
          <cx:pt idx="25351">-1250</cx:pt>
          <cx:pt idx="25352">-750</cx:pt>
          <cx:pt idx="25353">-1250</cx:pt>
          <cx:pt idx="25354">-1250</cx:pt>
          <cx:pt idx="25355">-3500</cx:pt>
          <cx:pt idx="25356">-4250</cx:pt>
          <cx:pt idx="25357">-3500</cx:pt>
          <cx:pt idx="25358">-5000</cx:pt>
          <cx:pt idx="25359">-4250</cx:pt>
          <cx:pt idx="25360">-3500</cx:pt>
          <cx:pt idx="25361">-4250</cx:pt>
          <cx:pt idx="25362">-4250</cx:pt>
          <cx:pt idx="25363">-3500</cx:pt>
          <cx:pt idx="25364">-4250</cx:pt>
          <cx:pt idx="25365">-7250</cx:pt>
          <cx:pt idx="25366">-4250</cx:pt>
          <cx:pt idx="25367">-3500</cx:pt>
          <cx:pt idx="25368">-5000</cx:pt>
          <cx:pt idx="25369">-5000</cx:pt>
          <cx:pt idx="25370">-5000</cx:pt>
          <cx:pt idx="25371">-8250</cx:pt>
          <cx:pt idx="25372">-5000</cx:pt>
          <cx:pt idx="25373">-4250</cx:pt>
          <cx:pt idx="25374">-4250</cx:pt>
          <cx:pt idx="25375">-5000</cx:pt>
          <cx:pt idx="25376">-4250</cx:pt>
          <cx:pt idx="25377">-5000</cx:pt>
          <cx:pt idx="25378">-4250</cx:pt>
          <cx:pt idx="25379">-4250</cx:pt>
          <cx:pt idx="25380">-4250</cx:pt>
          <cx:pt idx="25381">-5000</cx:pt>
          <cx:pt idx="25382">-4250</cx:pt>
          <cx:pt idx="25383">-5750</cx:pt>
          <cx:pt idx="25384">-3500</cx:pt>
          <cx:pt idx="25385">-4250</cx:pt>
          <cx:pt idx="25386">-4250</cx:pt>
          <cx:pt idx="25387">-4250</cx:pt>
          <cx:pt idx="25388">-4250</cx:pt>
          <cx:pt idx="25389">-7250</cx:pt>
          <cx:pt idx="25390">-3500</cx:pt>
          <cx:pt idx="25391">-4250</cx:pt>
          <cx:pt idx="25392">-4250</cx:pt>
          <cx:pt idx="25393">-8250</cx:pt>
          <cx:pt idx="25394">-4250</cx:pt>
          <cx:pt idx="25395">-2500</cx:pt>
          <cx:pt idx="25396">-2500</cx:pt>
          <cx:pt idx="25397">-5750</cx:pt>
          <cx:pt idx="25398">-5750</cx:pt>
          <cx:pt idx="25399">-5750</cx:pt>
          <cx:pt idx="25400">-5750</cx:pt>
          <cx:pt idx="25401">-5000</cx:pt>
          <cx:pt idx="25402">-5000</cx:pt>
          <cx:pt idx="25403">-4250</cx:pt>
          <cx:pt idx="25404">-5750</cx:pt>
          <cx:pt idx="25405">-5000</cx:pt>
          <cx:pt idx="25406">-3000</cx:pt>
          <cx:pt idx="25407">-3000</cx:pt>
          <cx:pt idx="25408">-1500</cx:pt>
          <cx:pt idx="25409">-2000</cx:pt>
          <cx:pt idx="25410">-3000</cx:pt>
          <cx:pt idx="25411">-7250</cx:pt>
          <cx:pt idx="25412">-5000</cx:pt>
          <cx:pt idx="25413">-5750</cx:pt>
          <cx:pt idx="25414">-5000</cx:pt>
          <cx:pt idx="25415">-5750</cx:pt>
          <cx:pt idx="25416">-3250</cx:pt>
          <cx:pt idx="25417">-5000</cx:pt>
          <cx:pt idx="25418">-3250</cx:pt>
          <cx:pt idx="25419">-5000</cx:pt>
          <cx:pt idx="25420">-3000</cx:pt>
          <cx:pt idx="25421">-3500</cx:pt>
          <cx:pt idx="25422">-3500</cx:pt>
          <cx:pt idx="25423">-4500</cx:pt>
          <cx:pt idx="25424">-1500</cx:pt>
          <cx:pt idx="25425">-3250</cx:pt>
          <cx:pt idx="25426">-1250</cx:pt>
          <cx:pt idx="25427">-4500</cx:pt>
          <cx:pt idx="25428">-1500</cx:pt>
          <cx:pt idx="25429">-3250</cx:pt>
          <cx:pt idx="25430">-1250</cx:pt>
          <cx:pt idx="25431">-500</cx:pt>
          <cx:pt idx="25432">-1250</cx:pt>
          <cx:pt idx="25433">-2500</cx:pt>
          <cx:pt idx="25434">-2500</cx:pt>
          <cx:pt idx="25435">-3000</cx:pt>
          <cx:pt idx="25436">-1250</cx:pt>
          <cx:pt idx="25437">-500</cx:pt>
          <cx:pt idx="25438">-750</cx:pt>
          <cx:pt idx="25439">0</cx:pt>
          <cx:pt idx="25440">-250</cx:pt>
          <cx:pt idx="25441">-2000</cx:pt>
          <cx:pt idx="25442">-2000</cx:pt>
          <cx:pt idx="25443">-3000</cx:pt>
          <cx:pt idx="25444">-1500</cx:pt>
          <cx:pt idx="25445">-2000</cx:pt>
          <cx:pt idx="25446">-3000</cx:pt>
          <cx:pt idx="25447">-7250</cx:pt>
          <cx:pt idx="25448">-3000</cx:pt>
          <cx:pt idx="25449">-3000</cx:pt>
          <cx:pt idx="25450">-3500</cx:pt>
          <cx:pt idx="25451">-5000</cx:pt>
          <cx:pt idx="25452">-4250</cx:pt>
          <cx:pt idx="25453">-5000</cx:pt>
          <cx:pt idx="25454">-5000</cx:pt>
          <cx:pt idx="25455">-5000</cx:pt>
          <cx:pt idx="25456">-4250</cx:pt>
          <cx:pt idx="25457">-5000</cx:pt>
          <cx:pt idx="25458">-4250</cx:pt>
          <cx:pt idx="25459">-5000</cx:pt>
          <cx:pt idx="25460">-5750</cx:pt>
          <cx:pt idx="25461">-5000</cx:pt>
          <cx:pt idx="25462">-5750</cx:pt>
          <cx:pt idx="25463">-1500</cx:pt>
          <cx:pt idx="25464">-2000</cx:pt>
          <cx:pt idx="25465">-3000</cx:pt>
          <cx:pt idx="25466">-7250</cx:pt>
          <cx:pt idx="25467">-3000</cx:pt>
          <cx:pt idx="25468">-3000</cx:pt>
          <cx:pt idx="25469">-3000</cx:pt>
          <cx:pt idx="25470">-3000</cx:pt>
          <cx:pt idx="25471">-2500</cx:pt>
          <cx:pt idx="25472">-3000</cx:pt>
          <cx:pt idx="25473">-3500</cx:pt>
          <cx:pt idx="25474">-3000</cx:pt>
          <cx:pt idx="25475">-4250</cx:pt>
          <cx:pt idx="25476">-5000</cx:pt>
          <cx:pt idx="25477">-5750</cx:pt>
          <cx:pt idx="25478">-4250</cx:pt>
          <cx:pt idx="25479">-5750</cx:pt>
          <cx:pt idx="25480">-5750</cx:pt>
          <cx:pt idx="25481">-5750</cx:pt>
          <cx:pt idx="25482">-5750</cx:pt>
          <cx:pt idx="25483">-10750</cx:pt>
          <cx:pt idx="25484">-12500</cx:pt>
          <cx:pt idx="25485">-12500</cx:pt>
          <cx:pt idx="25486">-10750</cx:pt>
          <cx:pt idx="25487">-9500</cx:pt>
          <cx:pt idx="25488">-9500</cx:pt>
          <cx:pt idx="25489">-3000</cx:pt>
          <cx:pt idx="25490">-3000</cx:pt>
          <cx:pt idx="25491">-3000</cx:pt>
          <cx:pt idx="25492">-2500</cx:pt>
          <cx:pt idx="25493">-2000</cx:pt>
          <cx:pt idx="25494">-2500</cx:pt>
          <cx:pt idx="25495">-1250</cx:pt>
          <cx:pt idx="25496">-1500</cx:pt>
          <cx:pt idx="25497">-2000</cx:pt>
          <cx:pt idx="25498">-750</cx:pt>
          <cx:pt idx="25499">250</cx:pt>
          <cx:pt idx="25500">1000</cx:pt>
          <cx:pt idx="25501">-5000</cx:pt>
          <cx:pt idx="25502">-4250</cx:pt>
          <cx:pt idx="25503">-4250</cx:pt>
          <cx:pt idx="25504">-5000</cx:pt>
          <cx:pt idx="25505">-5000</cx:pt>
          <cx:pt idx="25506">-5000</cx:pt>
          <cx:pt idx="25507">-4250</cx:pt>
          <cx:pt idx="25508">-5000</cx:pt>
          <cx:pt idx="25509">-5000</cx:pt>
          <cx:pt idx="25510">-4250</cx:pt>
          <cx:pt idx="25511">-5000</cx:pt>
          <cx:pt idx="25512">-5000</cx:pt>
          <cx:pt idx="25513">-4250</cx:pt>
          <cx:pt idx="25514">-5000</cx:pt>
          <cx:pt idx="25515">-5000</cx:pt>
          <cx:pt idx="25516">-5750</cx:pt>
          <cx:pt idx="25517">-5750</cx:pt>
          <cx:pt idx="25518">-5000</cx:pt>
          <cx:pt idx="25519">-5000</cx:pt>
          <cx:pt idx="25520">-2500</cx:pt>
          <cx:pt idx="25521">-1500</cx:pt>
          <cx:pt idx="25522">0</cx:pt>
          <cx:pt idx="25523">250</cx:pt>
          <cx:pt idx="25524">-750</cx:pt>
          <cx:pt idx="25525">0</cx:pt>
          <cx:pt idx="25526">250</cx:pt>
          <cx:pt idx="25527">-3000</cx:pt>
          <cx:pt idx="25528">-3500</cx:pt>
          <cx:pt idx="25529">-3000</cx:pt>
          <cx:pt idx="25530">-3500</cx:pt>
          <cx:pt idx="25531">-2500</cx:pt>
          <cx:pt idx="25532">-2000</cx:pt>
          <cx:pt idx="25533">-750</cx:pt>
          <cx:pt idx="25534">-1500</cx:pt>
          <cx:pt idx="25535">-750</cx:pt>
          <cx:pt idx="25536">-2500</cx:pt>
          <cx:pt idx="25537">-2500</cx:pt>
          <cx:pt idx="25538">-3000</cx:pt>
          <cx:pt idx="25539">-2000</cx:pt>
          <cx:pt idx="25540">-3000</cx:pt>
          <cx:pt idx="25541">-6500</cx:pt>
          <cx:pt idx="25542">-1500</cx:pt>
          <cx:pt idx="25543">-3500</cx:pt>
          <cx:pt idx="25544">-3500</cx:pt>
          <cx:pt idx="25545">-750</cx:pt>
          <cx:pt idx="25546">-3000</cx:pt>
          <cx:pt idx="25547">-3500</cx:pt>
          <cx:pt idx="25548">-4250</cx:pt>
          <cx:pt idx="25549">-5000</cx:pt>
          <cx:pt idx="25550">-3500</cx:pt>
          <cx:pt idx="25551">-4250</cx:pt>
          <cx:pt idx="25552">-2000</cx:pt>
          <cx:pt idx="25553">-3000</cx:pt>
          <cx:pt idx="25554">-2500</cx:pt>
          <cx:pt idx="25555">-3000</cx:pt>
          <cx:pt idx="25556">-3000</cx:pt>
          <cx:pt idx="25557">-2000</cx:pt>
          <cx:pt idx="25558">-3500</cx:pt>
          <cx:pt idx="25559">-3500</cx:pt>
          <cx:pt idx="25560">-3000</cx:pt>
          <cx:pt idx="25561">-4250</cx:pt>
          <cx:pt idx="25562">-5000</cx:pt>
          <cx:pt idx="25563">-3000</cx:pt>
          <cx:pt idx="25564">-3000</cx:pt>
          <cx:pt idx="25565">-2000</cx:pt>
          <cx:pt idx="25566">-3500</cx:pt>
          <cx:pt idx="25567">-4250</cx:pt>
          <cx:pt idx="25568">-3500</cx:pt>
          <cx:pt idx="25569">-4250</cx:pt>
          <cx:pt idx="25570">-4250</cx:pt>
          <cx:pt idx="25571">-4250</cx:pt>
          <cx:pt idx="25572">-5750</cx:pt>
          <cx:pt idx="25573">-5750</cx:pt>
          <cx:pt idx="25574">-5750</cx:pt>
          <cx:pt idx="25575">-5750</cx:pt>
          <cx:pt idx="25576">-5750</cx:pt>
          <cx:pt idx="25577">-5750</cx:pt>
          <cx:pt idx="25578">-5000</cx:pt>
          <cx:pt idx="25579">-5000</cx:pt>
          <cx:pt idx="25580">-4250</cx:pt>
          <cx:pt idx="25581">-5750</cx:pt>
          <cx:pt idx="25582">-5750</cx:pt>
          <cx:pt idx="25583">-5750</cx:pt>
          <cx:pt idx="25584">-5000</cx:pt>
          <cx:pt idx="25585">-3500</cx:pt>
          <cx:pt idx="25586">-4250</cx:pt>
          <cx:pt idx="25587">-3500</cx:pt>
          <cx:pt idx="25588">-5000</cx:pt>
          <cx:pt idx="25589">-4250</cx:pt>
          <cx:pt idx="25590">-7250</cx:pt>
          <cx:pt idx="25591">-3500</cx:pt>
          <cx:pt idx="25592">-4250</cx:pt>
          <cx:pt idx="25593">-4250</cx:pt>
          <cx:pt idx="25594">-3500</cx:pt>
          <cx:pt idx="25595">-4250</cx:pt>
          <cx:pt idx="25596">-7250</cx:pt>
          <cx:pt idx="25597">-4250</cx:pt>
          <cx:pt idx="25598">-3500</cx:pt>
          <cx:pt idx="25599">-5000</cx:pt>
          <cx:pt idx="25600">-5000</cx:pt>
          <cx:pt idx="25601">-5000</cx:pt>
          <cx:pt idx="25602">-8250</cx:pt>
          <cx:pt idx="25603">-5000</cx:pt>
          <cx:pt idx="25604">-5000</cx:pt>
          <cx:pt idx="25605">-8250</cx:pt>
          <cx:pt idx="25606">-4250</cx:pt>
          <cx:pt idx="25607">-5000</cx:pt>
          <cx:pt idx="25608">-4250</cx:pt>
          <cx:pt idx="25609">-5000</cx:pt>
          <cx:pt idx="25610">-4250</cx:pt>
          <cx:pt idx="25611">-8250</cx:pt>
          <cx:pt idx="25612">-3500</cx:pt>
          <cx:pt idx="25613">-4250</cx:pt>
          <cx:pt idx="25614">-4250</cx:pt>
          <cx:pt idx="25615">-4250</cx:pt>
          <cx:pt idx="25616">-8250</cx:pt>
          <cx:pt idx="25617">-4250</cx:pt>
          <cx:pt idx="25618">-4250</cx:pt>
          <cx:pt idx="25619">-5000</cx:pt>
          <cx:pt idx="25620">-4250</cx:pt>
          <cx:pt idx="25621">-5750</cx:pt>
          <cx:pt idx="25622">-250</cx:pt>
          <cx:pt idx="25623">-1500</cx:pt>
          <cx:pt idx="25624">0</cx:pt>
          <cx:pt idx="25625">-1500</cx:pt>
          <cx:pt idx="25626">250</cx:pt>
          <cx:pt idx="25627">750</cx:pt>
          <cx:pt idx="25628">750</cx:pt>
          <cx:pt idx="25629">-2500</cx:pt>
          <cx:pt idx="25630">1250</cx:pt>
          <cx:pt idx="25631">2500</cx:pt>
          <cx:pt idx="25632">-750</cx:pt>
          <cx:pt idx="25633">-1250</cx:pt>
          <cx:pt idx="25634">-1250</cx:pt>
          <cx:pt idx="25635">-2000</cx:pt>
          <cx:pt idx="25636">-1500</cx:pt>
          <cx:pt idx="25637">-2000</cx:pt>
          <cx:pt idx="25638">750</cx:pt>
          <cx:pt idx="25639">1000</cx:pt>
          <cx:pt idx="25640">1000</cx:pt>
          <cx:pt idx="25641">-3000</cx:pt>
          <cx:pt idx="25642">-2500</cx:pt>
          <cx:pt idx="25643">-3000</cx:pt>
          <cx:pt idx="25644">-3500</cx:pt>
          <cx:pt idx="25645">-3500</cx:pt>
          <cx:pt idx="25646">-3750</cx:pt>
          <cx:pt idx="25647">-5000</cx:pt>
          <cx:pt idx="25648">-5000</cx:pt>
          <cx:pt idx="25649">500</cx:pt>
          <cx:pt idx="25650">750</cx:pt>
          <cx:pt idx="25651">-2000</cx:pt>
          <cx:pt idx="25652">500</cx:pt>
          <cx:pt idx="25653">250</cx:pt>
          <cx:pt idx="25654">-3000</cx:pt>
          <cx:pt idx="25655">-1500</cx:pt>
          <cx:pt idx="25656">-2500</cx:pt>
          <cx:pt idx="25657">-2000</cx:pt>
          <cx:pt idx="25658">-2000</cx:pt>
          <cx:pt idx="25659">-2500</cx:pt>
          <cx:pt idx="25660">-2500</cx:pt>
          <cx:pt idx="25661">-2500</cx:pt>
          <cx:pt idx="25662">-500</cx:pt>
          <cx:pt idx="25663">-1500</cx:pt>
          <cx:pt idx="25664">-250</cx:pt>
          <cx:pt idx="25665">-1250</cx:pt>
          <cx:pt idx="25666">-2500</cx:pt>
          <cx:pt idx="25667">-750</cx:pt>
          <cx:pt idx="25668">-2000</cx:pt>
          <cx:pt idx="25669">-2500</cx:pt>
          <cx:pt idx="25670">-1250</cx:pt>
          <cx:pt idx="25671">-2000</cx:pt>
          <cx:pt idx="25672">-1250</cx:pt>
          <cx:pt idx="25673">-2500</cx:pt>
          <cx:pt idx="25674">-1500</cx:pt>
          <cx:pt idx="25675">-3000</cx:pt>
          <cx:pt idx="25676">-3000</cx:pt>
          <cx:pt idx="25677">-5750</cx:pt>
          <cx:pt idx="25678">-5000</cx:pt>
          <cx:pt idx="25679">-7250</cx:pt>
          <cx:pt idx="25680">-3750</cx:pt>
          <cx:pt idx="25681">-3750</cx:pt>
          <cx:pt idx="25682">-4500</cx:pt>
          <cx:pt idx="25683">-3750</cx:pt>
          <cx:pt idx="25684">-4500</cx:pt>
          <cx:pt idx="25685">-4500</cx:pt>
          <cx:pt idx="25686">-5000</cx:pt>
          <cx:pt idx="25687">-5000</cx:pt>
          <cx:pt idx="25688">-8250</cx:pt>
          <cx:pt idx="25689">-8250</cx:pt>
          <cx:pt idx="25690">-4250</cx:pt>
          <cx:pt idx="25691">-4250</cx:pt>
          <cx:pt idx="25692">-4250</cx:pt>
          <cx:pt idx="25693">-3000</cx:pt>
          <cx:pt idx="25694">-2000</cx:pt>
          <cx:pt idx="25695">-3000</cx:pt>
          <cx:pt idx="25696">-3500</cx:pt>
          <cx:pt idx="25697">-3000</cx:pt>
          <cx:pt idx="25698">-3750</cx:pt>
          <cx:pt idx="25699">-4500</cx:pt>
          <cx:pt idx="25700">-5750</cx:pt>
          <cx:pt idx="25701">-5000</cx:pt>
          <cx:pt idx="25702">-4500</cx:pt>
          <cx:pt idx="25703">-5000</cx:pt>
          <cx:pt idx="25704">-5000</cx:pt>
          <cx:pt idx="25705">-4500</cx:pt>
          <cx:pt idx="25706">-4500</cx:pt>
          <cx:pt idx="25707">-5000</cx:pt>
          <cx:pt idx="25708">-4500</cx:pt>
          <cx:pt idx="25709">-4500</cx:pt>
          <cx:pt idx="25710">-5000</cx:pt>
          <cx:pt idx="25711">-5000</cx:pt>
          <cx:pt idx="25712">-4250</cx:pt>
          <cx:pt idx="25713">-5000</cx:pt>
          <cx:pt idx="25714">-5000</cx:pt>
          <cx:pt idx="25715">-5000</cx:pt>
          <cx:pt idx="25716">-5750</cx:pt>
          <cx:pt idx="25717">-5000</cx:pt>
          <cx:pt idx="25718">-750</cx:pt>
          <cx:pt idx="25719">-500</cx:pt>
          <cx:pt idx="25720">-1250</cx:pt>
          <cx:pt idx="25721">-500</cx:pt>
          <cx:pt idx="25722">-3500</cx:pt>
          <cx:pt idx="25723">-5000</cx:pt>
          <cx:pt idx="25724">-5000</cx:pt>
          <cx:pt idx="25725">-3000</cx:pt>
          <cx:pt idx="25726">-3500</cx:pt>
          <cx:pt idx="25727">-5000</cx:pt>
          <cx:pt idx="25728">-10750</cx:pt>
          <cx:pt idx="25729">-5000</cx:pt>
          <cx:pt idx="25730">-3500</cx:pt>
          <cx:pt idx="25731">-3500</cx:pt>
          <cx:pt idx="25732">-3500</cx:pt>
          <cx:pt idx="25733">-3500</cx:pt>
          <cx:pt idx="25734">-3500</cx:pt>
          <cx:pt idx="25735">-500</cx:pt>
          <cx:pt idx="25736">-750</cx:pt>
          <cx:pt idx="25737">-1250</cx:pt>
          <cx:pt idx="25738">-2000</cx:pt>
          <cx:pt idx="25739">-500</cx:pt>
          <cx:pt idx="25740">-3500</cx:pt>
          <cx:pt idx="25741">-3000</cx:pt>
          <cx:pt idx="25742">-4250</cx:pt>
          <cx:pt idx="25743">-4250</cx:pt>
          <cx:pt idx="25744">-2500</cx:pt>
          <cx:pt idx="25745">-250</cx:pt>
          <cx:pt idx="25746">-750</cx:pt>
          <cx:pt idx="25747">-250</cx:pt>
          <cx:pt idx="25748">750</cx:pt>
          <cx:pt idx="25749">750</cx:pt>
          <cx:pt idx="25750">-1250</cx:pt>
          <cx:pt idx="25751">-2000</cx:pt>
          <cx:pt idx="25752">-3000</cx:pt>
          <cx:pt idx="25753">-3500</cx:pt>
          <cx:pt idx="25754">-3000</cx:pt>
          <cx:pt idx="25755">-3500</cx:pt>
          <cx:pt idx="25756">-3500</cx:pt>
          <cx:pt idx="25757">0</cx:pt>
          <cx:pt idx="25758">0</cx:pt>
          <cx:pt idx="25759">-1500</cx:pt>
          <cx:pt idx="25760">-2000</cx:pt>
          <cx:pt idx="25761">-1250</cx:pt>
          <cx:pt idx="25762">-2500</cx:pt>
          <cx:pt idx="25763">-1500</cx:pt>
          <cx:pt idx="25764">-9500</cx:pt>
          <cx:pt idx="25765">-9500</cx:pt>
          <cx:pt idx="25766">-8250</cx:pt>
          <cx:pt idx="25767">-9500</cx:pt>
          <cx:pt idx="25768">-10750</cx:pt>
          <cx:pt idx="25769">-10750</cx:pt>
          <cx:pt idx="25770">-12500</cx:pt>
          <cx:pt idx="25771">-14500</cx:pt>
          <cx:pt idx="25772">-5750</cx:pt>
          <cx:pt idx="25773">-5750</cx:pt>
          <cx:pt idx="25774">-5750</cx:pt>
          <cx:pt idx="25775">-5750</cx:pt>
          <cx:pt idx="25776">-5750</cx:pt>
          <cx:pt idx="25777">-5000</cx:pt>
          <cx:pt idx="25778">-2750</cx:pt>
          <cx:pt idx="25779">-2750</cx:pt>
          <cx:pt idx="25780">-3750</cx:pt>
          <cx:pt idx="25781">-4500</cx:pt>
          <cx:pt idx="25782">-2500</cx:pt>
          <cx:pt idx="25783">-7250</cx:pt>
          <cx:pt idx="25784">-2000</cx:pt>
          <cx:pt idx="25785">-3250</cx:pt>
          <cx:pt idx="25786">-2750</cx:pt>
          <cx:pt idx="25787">-3250</cx:pt>
          <cx:pt idx="25788">-3750</cx:pt>
          <cx:pt idx="25789">-4500</cx:pt>
          <cx:pt idx="25790">-9500</cx:pt>
          <cx:pt idx="25791">-3750</cx:pt>
          <cx:pt idx="25792">-3750</cx:pt>
          <cx:pt idx="25793">-4500</cx:pt>
          <cx:pt idx="25794">-4500</cx:pt>
          <cx:pt idx="25795">-1500</cx:pt>
          <cx:pt idx="25796">-1500</cx:pt>
          <cx:pt idx="25797">-4500</cx:pt>
          <cx:pt idx="25798">-5750</cx:pt>
          <cx:pt idx="25799">-5750</cx:pt>
          <cx:pt idx="25800">-3000</cx:pt>
          <cx:pt idx="25801">-2500</cx:pt>
          <cx:pt idx="25802">-2500</cx:pt>
          <cx:pt idx="25803">-2000</cx:pt>
          <cx:pt idx="25804">-5750</cx:pt>
          <cx:pt idx="25805">-3000</cx:pt>
          <cx:pt idx="25806">-3000</cx:pt>
          <cx:pt idx="25807">-750</cx:pt>
          <cx:pt idx="25808">-1250</cx:pt>
          <cx:pt idx="25809">-9500</cx:pt>
          <cx:pt idx="25810">-8250</cx:pt>
          <cx:pt idx="25811">-10750</cx:pt>
          <cx:pt idx="25812">-10750</cx:pt>
          <cx:pt idx="25813">-10750</cx:pt>
          <cx:pt idx="25814">-10750</cx:pt>
          <cx:pt idx="25815">0</cx:pt>
          <cx:pt idx="25816">-500</cx:pt>
          <cx:pt idx="25817">250</cx:pt>
          <cx:pt idx="25818">-250</cx:pt>
          <cx:pt idx="25819">-3250</cx:pt>
          <cx:pt idx="25820">-1500</cx:pt>
          <cx:pt idx="25821">-1250</cx:pt>
          <cx:pt idx="25822">-4500</cx:pt>
          <cx:pt idx="25823">-750</cx:pt>
          <cx:pt idx="25824">-2000</cx:pt>
          <cx:pt idx="25825">-500</cx:pt>
          <cx:pt idx="25826">-2000</cx:pt>
          <cx:pt idx="25827">-2000</cx:pt>
          <cx:pt idx="25828">-2000</cx:pt>
          <cx:pt idx="25829">-1500</cx:pt>
          <cx:pt idx="25830">-750</cx:pt>
          <cx:pt idx="25831">-3500</cx:pt>
          <cx:pt idx="25832">-3000</cx:pt>
          <cx:pt idx="25833">-3500</cx:pt>
          <cx:pt idx="25834">-5000</cx:pt>
          <cx:pt idx="25835">-4250</cx:pt>
          <cx:pt idx="25836">-4500</cx:pt>
          <cx:pt idx="25837">-5000</cx:pt>
          <cx:pt idx="25838">-3000</cx:pt>
          <cx:pt idx="25839">-3500</cx:pt>
          <cx:pt idx="25840">-2500</cx:pt>
          <cx:pt idx="25841">-2000</cx:pt>
          <cx:pt idx="25842">-2000</cx:pt>
          <cx:pt idx="25843">-4500</cx:pt>
          <cx:pt idx="25844">-5000</cx:pt>
          <cx:pt idx="25845">-4500</cx:pt>
          <cx:pt idx="25846">-4500</cx:pt>
          <cx:pt idx="25847">-2750</cx:pt>
          <cx:pt idx="25848">-3750</cx:pt>
          <cx:pt idx="25849">-3250</cx:pt>
          <cx:pt idx="25850">-3750</cx:pt>
          <cx:pt idx="25851">-4500</cx:pt>
          <cx:pt idx="25852">-6500</cx:pt>
          <cx:pt idx="25853">-8250</cx:pt>
          <cx:pt idx="25854">-3750</cx:pt>
          <cx:pt idx="25855">-3750</cx:pt>
          <cx:pt idx="25856">-5750</cx:pt>
          <cx:pt idx="25857">-5750</cx:pt>
          <cx:pt idx="25858">-8250</cx:pt>
          <cx:pt idx="25859">-6500</cx:pt>
          <cx:pt idx="25860">-8250</cx:pt>
          <cx:pt idx="25861">-750</cx:pt>
          <cx:pt idx="25862">-4500</cx:pt>
          <cx:pt idx="25863">-4500</cx:pt>
          <cx:pt idx="25864">-5000</cx:pt>
          <cx:pt idx="25865">-6500</cx:pt>
          <cx:pt idx="25866">-6500</cx:pt>
          <cx:pt idx="25867">-7250</cx:pt>
          <cx:pt idx="25868">-8250</cx:pt>
          <cx:pt idx="25869">-9500</cx:pt>
          <cx:pt idx="25870">-10750</cx:pt>
          <cx:pt idx="25871">-3000</cx:pt>
          <cx:pt idx="25872">-7250</cx:pt>
          <cx:pt idx="25873">-2500</cx:pt>
          <cx:pt idx="25874">-5750</cx:pt>
          <cx:pt idx="25875">-8250</cx:pt>
          <cx:pt idx="25876">-10750</cx:pt>
          <cx:pt idx="25877">-2500</cx:pt>
          <cx:pt idx="25878">-6500</cx:pt>
          <cx:pt idx="25879">-8250</cx:pt>
          <cx:pt idx="25880">-10750</cx:pt>
          <cx:pt idx="25881">-5750</cx:pt>
          <cx:pt idx="25882">-6500</cx:pt>
          <cx:pt idx="25883">-9500</cx:pt>
          <cx:pt idx="25884">-8250</cx:pt>
          <cx:pt idx="25885">-8250</cx:pt>
          <cx:pt idx="25886">-6500</cx:pt>
          <cx:pt idx="25887">-8250</cx:pt>
          <cx:pt idx="25888">-8250</cx:pt>
          <cx:pt idx="25889">-3750</cx:pt>
          <cx:pt idx="25890">-3750</cx:pt>
          <cx:pt idx="25891">-4500</cx:pt>
          <cx:pt idx="25892">-4500</cx:pt>
          <cx:pt idx="25893">-6500</cx:pt>
          <cx:pt idx="25894">-9500</cx:pt>
          <cx:pt idx="25895">-3000</cx:pt>
          <cx:pt idx="25896">-3000</cx:pt>
          <cx:pt idx="25897">-2000</cx:pt>
          <cx:pt idx="25898">-2500</cx:pt>
          <cx:pt idx="25899">-1500</cx:pt>
          <cx:pt idx="25900">-2000</cx:pt>
          <cx:pt idx="25901">250</cx:pt>
          <cx:pt idx="25902">-750</cx:pt>
          <cx:pt idx="25903">-1500</cx:pt>
          <cx:pt idx="25904">-750</cx:pt>
          <cx:pt idx="25905">-2500</cx:pt>
          <cx:pt idx="25906">-2500</cx:pt>
          <cx:pt idx="25907">-1500</cx:pt>
          <cx:pt idx="25908">-3500</cx:pt>
          <cx:pt idx="25909">-5000</cx:pt>
          <cx:pt idx="25910">-4250</cx:pt>
          <cx:pt idx="25911">-5000</cx:pt>
          <cx:pt idx="25912">-5000</cx:pt>
          <cx:pt idx="25913">-500</cx:pt>
          <cx:pt idx="25914">0</cx:pt>
          <cx:pt idx="25915">-1750</cx:pt>
          <cx:pt idx="25916">-1500</cx:pt>
          <cx:pt idx="25917">-1500</cx:pt>
          <cx:pt idx="25918">-750</cx:pt>
          <cx:pt idx="25919">-2500</cx:pt>
          <cx:pt idx="25920">-2000</cx:pt>
          <cx:pt idx="25921">-1250</cx:pt>
          <cx:pt idx="25922">-3750</cx:pt>
          <cx:pt idx="25923">-750</cx:pt>
          <cx:pt idx="25924">-4500</cx:pt>
          <cx:pt idx="25925">-1250</cx:pt>
          <cx:pt idx="25926">-4500</cx:pt>
          <cx:pt idx="25927">-1250</cx:pt>
          <cx:pt idx="25928">-5000</cx:pt>
          <cx:pt idx="25929">-5000</cx:pt>
          <cx:pt idx="25930">-5750</cx:pt>
          <cx:pt idx="25931">-750</cx:pt>
          <cx:pt idx="25932">-4500</cx:pt>
          <cx:pt idx="25933">-250</cx:pt>
          <cx:pt idx="25934">0</cx:pt>
          <cx:pt idx="25935">-2000</cx:pt>
          <cx:pt idx="25936">-2500</cx:pt>
          <cx:pt idx="25937">-3500</cx:pt>
          <cx:pt idx="25938">-5000</cx:pt>
          <cx:pt idx="25939">-4250</cx:pt>
          <cx:pt idx="25940">-5000</cx:pt>
          <cx:pt idx="25941">-5000</cx:pt>
          <cx:pt idx="25942">-5000</cx:pt>
          <cx:pt idx="25943">-4250</cx:pt>
          <cx:pt idx="25944">-5000</cx:pt>
          <cx:pt idx="25945">-3750</cx:pt>
          <cx:pt idx="25946">-3750</cx:pt>
          <cx:pt idx="25947">-4500</cx:pt>
          <cx:pt idx="25948">-3750</cx:pt>
          <cx:pt idx="25949">0</cx:pt>
          <cx:pt idx="25950">-2750</cx:pt>
          <cx:pt idx="25951">0</cx:pt>
          <cx:pt idx="25952">-2750</cx:pt>
          <cx:pt idx="25953">1500</cx:pt>
          <cx:pt idx="25954">-5750</cx:pt>
          <cx:pt idx="25955">-5750</cx:pt>
          <cx:pt idx="25956">-5750</cx:pt>
          <cx:pt idx="25957">-5750</cx:pt>
          <cx:pt idx="25958">-2500</cx:pt>
          <cx:pt idx="25959">-1500</cx:pt>
          <cx:pt idx="25960">-3500</cx:pt>
          <cx:pt idx="25961">-3500</cx:pt>
          <cx:pt idx="25962">-4250</cx:pt>
          <cx:pt idx="25963">-3500</cx:pt>
          <cx:pt idx="25964">-3250</cx:pt>
          <cx:pt idx="25965">-4500</cx:pt>
          <cx:pt idx="25966">-3750</cx:pt>
          <cx:pt idx="25967">-5750</cx:pt>
          <cx:pt idx="25968">-6500</cx:pt>
          <cx:pt idx="25969">-4500</cx:pt>
          <cx:pt idx="25970">500</cx:pt>
          <cx:pt idx="25971">0</cx:pt>
          <cx:pt idx="25972">250</cx:pt>
          <cx:pt idx="25973">-2000</cx:pt>
          <cx:pt idx="25974">-5750</cx:pt>
          <cx:pt idx="25975">-5750</cx:pt>
          <cx:pt idx="25976">-5750</cx:pt>
          <cx:pt idx="25977">-5750</cx:pt>
          <cx:pt idx="25978">500</cx:pt>
          <cx:pt idx="25979">250</cx:pt>
          <cx:pt idx="25980">500</cx:pt>
          <cx:pt idx="25981">-3500</cx:pt>
          <cx:pt idx="25982">-3500</cx:pt>
          <cx:pt idx="25983">-4250</cx:pt>
          <cx:pt idx="25984">-3500</cx:pt>
          <cx:pt idx="25985">-2000</cx:pt>
          <cx:pt idx="25986">-500</cx:pt>
          <cx:pt idx="25987">-1750</cx:pt>
          <cx:pt idx="25988">-250</cx:pt>
          <cx:pt idx="25989">-1500</cx:pt>
          <cx:pt idx="25990">-1500</cx:pt>
          <cx:pt idx="25991">-500</cx:pt>
          <cx:pt idx="25992">-1500</cx:pt>
          <cx:pt idx="25993">-2500</cx:pt>
          <cx:pt idx="25994">-3000</cx:pt>
          <cx:pt idx="25995">-3750</cx:pt>
          <cx:pt idx="25996">-4500</cx:pt>
          <cx:pt idx="25997">-3750</cx:pt>
          <cx:pt idx="25998">-1500</cx:pt>
          <cx:pt idx="25999">-3250</cx:pt>
          <cx:pt idx="26000">-3250</cx:pt>
          <cx:pt idx="26001">-2750</cx:pt>
          <cx:pt idx="26002">-3250</cx:pt>
          <cx:pt idx="26003">-2500</cx:pt>
          <cx:pt idx="26004">-2000</cx:pt>
          <cx:pt idx="26005">250</cx:pt>
          <cx:pt idx="26006">750</cx:pt>
          <cx:pt idx="26007">-5000</cx:pt>
          <cx:pt idx="26008">-5000</cx:pt>
          <cx:pt idx="26009">-3250</cx:pt>
          <cx:pt idx="26010">-2500</cx:pt>
          <cx:pt idx="26011">-2750</cx:pt>
          <cx:pt idx="26012">-3250</cx:pt>
          <cx:pt idx="26013">-3250</cx:pt>
          <cx:pt idx="26014">-3750</cx:pt>
          <cx:pt idx="26015">-4500</cx:pt>
          <cx:pt idx="26016">-3750</cx:pt>
          <cx:pt idx="26017">-4500</cx:pt>
          <cx:pt idx="26018">-3750</cx:pt>
          <cx:pt idx="26019">-4500</cx:pt>
          <cx:pt idx="26020">-3750</cx:pt>
          <cx:pt idx="26021">-4500</cx:pt>
          <cx:pt idx="26022">-4500</cx:pt>
          <cx:pt idx="26023">-4500</cx:pt>
          <cx:pt idx="26024">-4500</cx:pt>
          <cx:pt idx="26025">-4500</cx:pt>
          <cx:pt idx="26026">-4500</cx:pt>
          <cx:pt idx="26027">-5000</cx:pt>
          <cx:pt idx="26028">-4500</cx:pt>
          <cx:pt idx="26029">-5000</cx:pt>
          <cx:pt idx="26030">-4500</cx:pt>
          <cx:pt idx="26031">-5000</cx:pt>
          <cx:pt idx="26032">-4500</cx:pt>
          <cx:pt idx="26033">-4500</cx:pt>
          <cx:pt idx="26034">-6500</cx:pt>
          <cx:pt idx="26035">-6500</cx:pt>
          <cx:pt idx="26036">-7250</cx:pt>
          <cx:pt idx="26037">-8250</cx:pt>
          <cx:pt idx="26038">-3250</cx:pt>
          <cx:pt idx="26039">-2500</cx:pt>
          <cx:pt idx="26040">-2750</cx:pt>
          <cx:pt idx="26041">-3250</cx:pt>
          <cx:pt idx="26042">-3250</cx:pt>
          <cx:pt idx="26043">-5000</cx:pt>
          <cx:pt idx="26044">-5000</cx:pt>
          <cx:pt idx="26045">-8250</cx:pt>
          <cx:pt idx="26046">-8250</cx:pt>
          <cx:pt idx="26047">-10750</cx:pt>
          <cx:pt idx="26048">-10750</cx:pt>
          <cx:pt idx="26049">-10750</cx:pt>
          <cx:pt idx="26050">-10750</cx:pt>
          <cx:pt idx="26051">-10750</cx:pt>
          <cx:pt idx="26052">-10750</cx:pt>
          <cx:pt idx="26053">-6500</cx:pt>
          <cx:pt idx="26054">-5750</cx:pt>
          <cx:pt idx="26055">-3250</cx:pt>
          <cx:pt idx="26056">-3000</cx:pt>
          <cx:pt idx="26057">-3250</cx:pt>
          <cx:pt idx="26058">-2500</cx:pt>
          <cx:pt idx="26059">-2750</cx:pt>
          <cx:pt idx="26060">-3000</cx:pt>
          <cx:pt idx="26061">-2750</cx:pt>
          <cx:pt idx="26062">-2500</cx:pt>
          <cx:pt idx="26063">-3250</cx:pt>
          <cx:pt idx="26064">-3000</cx:pt>
          <cx:pt idx="26065">-2750</cx:pt>
          <cx:pt idx="26066">-2500</cx:pt>
          <cx:pt idx="26067">-3750</cx:pt>
          <cx:pt idx="26068">-3250</cx:pt>
          <cx:pt idx="26069">-3750</cx:pt>
          <cx:pt idx="26070">-3250</cx:pt>
          <cx:pt idx="26071">-4250</cx:pt>
          <cx:pt idx="26072">-4250</cx:pt>
          <cx:pt idx="26073">-1500</cx:pt>
          <cx:pt idx="26074">-1500</cx:pt>
          <cx:pt idx="26075">250</cx:pt>
          <cx:pt idx="26076">-2000</cx:pt>
          <cx:pt idx="26077">-500</cx:pt>
          <cx:pt idx="26078">-1750</cx:pt>
          <cx:pt idx="26079">0</cx:pt>
          <cx:pt idx="26080">-2500</cx:pt>
          <cx:pt idx="26081">-3000</cx:pt>
          <cx:pt idx="26082">-2500</cx:pt>
          <cx:pt idx="26083">-2500</cx:pt>
          <cx:pt idx="26084">-2500</cx:pt>
          <cx:pt idx="26085">-3250</cx:pt>
          <cx:pt idx="26086">-3250</cx:pt>
          <cx:pt idx="26087">-2750</cx:pt>
          <cx:pt idx="26088">-3250</cx:pt>
          <cx:pt idx="26089">-2500</cx:pt>
          <cx:pt idx="26090">-1500</cx:pt>
          <cx:pt idx="26091">-2000</cx:pt>
          <cx:pt idx="26092">-1250</cx:pt>
          <cx:pt idx="26093">0</cx:pt>
          <cx:pt idx="26094">-500</cx:pt>
          <cx:pt idx="26095">-750</cx:pt>
          <cx:pt idx="26096">-5000</cx:pt>
          <cx:pt idx="26097">-5000</cx:pt>
          <cx:pt idx="26098">-5000</cx:pt>
          <cx:pt idx="26099">-5000</cx:pt>
          <cx:pt idx="26100">-5000</cx:pt>
          <cx:pt idx="26101">-3750</cx:pt>
          <cx:pt idx="26102">-1250</cx:pt>
          <cx:pt idx="26103">-3250</cx:pt>
          <cx:pt idx="26104">-1250</cx:pt>
          <cx:pt idx="26105">-3750</cx:pt>
          <cx:pt idx="26106">-1250</cx:pt>
          <cx:pt idx="26107">-3250</cx:pt>
          <cx:pt idx="26108">-1250</cx:pt>
          <cx:pt idx="26109">-4500</cx:pt>
          <cx:pt idx="26110">-3750</cx:pt>
          <cx:pt idx="26111">-1250</cx:pt>
          <cx:pt idx="26112">-3250</cx:pt>
          <cx:pt idx="26113">-1250</cx:pt>
          <cx:pt idx="26114">-750</cx:pt>
          <cx:pt idx="26115">-3750</cx:pt>
          <cx:pt idx="26116">-1250</cx:pt>
          <cx:pt idx="26117">-3250</cx:pt>
          <cx:pt idx="26118">-3750</cx:pt>
          <cx:pt idx="26119">-750</cx:pt>
          <cx:pt idx="26120">-3750</cx:pt>
          <cx:pt idx="26121">-1250</cx:pt>
          <cx:pt idx="26122">-3250</cx:pt>
          <cx:pt idx="26123">-1250</cx:pt>
          <cx:pt idx="26124">-3750</cx:pt>
          <cx:pt idx="26125">-1250</cx:pt>
          <cx:pt idx="26126">-3750</cx:pt>
          <cx:pt idx="26127">-3750</cx:pt>
          <cx:pt idx="26128">-1250</cx:pt>
          <cx:pt idx="26129">-3250</cx:pt>
          <cx:pt idx="26130">-500</cx:pt>
          <cx:pt idx="26131">-500</cx:pt>
          <cx:pt idx="26132">-750</cx:pt>
          <cx:pt idx="26133">-1250</cx:pt>
          <cx:pt idx="26134">-750</cx:pt>
          <cx:pt idx="26135">-1250</cx:pt>
          <cx:pt idx="26136">-1250</cx:pt>
          <cx:pt idx="26137">-2500</cx:pt>
          <cx:pt idx="26138">-3000</cx:pt>
          <cx:pt idx="26139">-2500</cx:pt>
          <cx:pt idx="26140">-3000</cx:pt>
          <cx:pt idx="26141">-1250</cx:pt>
          <cx:pt idx="26142">-750</cx:pt>
          <cx:pt idx="26143">-250</cx:pt>
          <cx:pt idx="26144">-500</cx:pt>
          <cx:pt idx="26145">-500</cx:pt>
          <cx:pt idx="26146">-750</cx:pt>
          <cx:pt idx="26147">-3000</cx:pt>
          <cx:pt idx="26148">-3000</cx:pt>
          <cx:pt idx="26149">-3000</cx:pt>
          <cx:pt idx="26150">-3500</cx:pt>
          <cx:pt idx="26151">-3500</cx:pt>
          <cx:pt idx="26152">-4250</cx:pt>
          <cx:pt idx="26153">-750</cx:pt>
          <cx:pt idx="26154">-750</cx:pt>
          <cx:pt idx="26155">-500</cx:pt>
          <cx:pt idx="26156">-250</cx:pt>
          <cx:pt idx="26157">1500</cx:pt>
          <cx:pt idx="26158">-250</cx:pt>
          <cx:pt idx="26159">-1500</cx:pt>
          <cx:pt idx="26160">-250</cx:pt>
          <cx:pt idx="26161">-1500</cx:pt>
          <cx:pt idx="26162">750</cx:pt>
          <cx:pt idx="26163">1000</cx:pt>
          <cx:pt idx="26164">-5000</cx:pt>
          <cx:pt idx="26165">-5750</cx:pt>
          <cx:pt idx="26166">-6500</cx:pt>
          <cx:pt idx="26167">-1250</cx:pt>
          <cx:pt idx="26168">-2500</cx:pt>
          <cx:pt idx="26169">-2000</cx:pt>
          <cx:pt idx="26170">-2500</cx:pt>
          <cx:pt idx="26171">0</cx:pt>
          <cx:pt idx="26172">0</cx:pt>
          <cx:pt idx="26173">-6750</cx:pt>
          <cx:pt idx="26174">250</cx:pt>
          <cx:pt idx="26175">750</cx:pt>
          <cx:pt idx="26176">3000</cx:pt>
          <cx:pt idx="26177">-750</cx:pt>
          <cx:pt idx="26178">-1250</cx:pt>
          <cx:pt idx="26179">-1250</cx:pt>
          <cx:pt idx="26180">-1500</cx:pt>
          <cx:pt idx="26181">-5000</cx:pt>
          <cx:pt idx="26182">-5000</cx:pt>
          <cx:pt idx="26183">-2500</cx:pt>
          <cx:pt idx="26184">-3000</cx:pt>
          <cx:pt idx="26185">-1500</cx:pt>
          <cx:pt idx="26186">-3000</cx:pt>
          <cx:pt idx="26187">-1250</cx:pt>
          <cx:pt idx="26188">-3500</cx:pt>
          <cx:pt idx="26189">-3500</cx:pt>
          <cx:pt idx="26190">-2500</cx:pt>
          <cx:pt idx="26191">-4250</cx:pt>
          <cx:pt idx="26192">-3500</cx:pt>
          <cx:pt idx="26193">-5000</cx:pt>
          <cx:pt idx="26194">-4250</cx:pt>
          <cx:pt idx="26195">-5000</cx:pt>
          <cx:pt idx="26196">-5750</cx:pt>
          <cx:pt idx="26197">1000</cx:pt>
          <cx:pt idx="26198">1250</cx:pt>
          <cx:pt idx="26199">-2500</cx:pt>
          <cx:pt idx="26200">-2750</cx:pt>
          <cx:pt idx="26201">-2000</cx:pt>
          <cx:pt idx="26202">-1750</cx:pt>
          <cx:pt idx="26203">-2000</cx:pt>
          <cx:pt idx="26204">-1750</cx:pt>
          <cx:pt idx="26205">-1250</cx:pt>
          <cx:pt idx="26206">-1250</cx:pt>
          <cx:pt idx="26207">-2000</cx:pt>
          <cx:pt idx="26208">-750</cx:pt>
          <cx:pt idx="26209">-750</cx:pt>
          <cx:pt idx="26210">-1250</cx:pt>
          <cx:pt idx="26211">-1250</cx:pt>
          <cx:pt idx="26212">-2750</cx:pt>
          <cx:pt idx="26213">-3750</cx:pt>
          <cx:pt idx="26214">-2000</cx:pt>
          <cx:pt idx="26215">-4500</cx:pt>
          <cx:pt idx="26216">-2500</cx:pt>
          <cx:pt idx="26217">-3750</cx:pt>
          <cx:pt idx="26218">-2000</cx:pt>
          <cx:pt idx="26219">-4500</cx:pt>
          <cx:pt idx="26220">-1250</cx:pt>
          <cx:pt idx="26221">-1250</cx:pt>
          <cx:pt idx="26222">-6500</cx:pt>
          <cx:pt idx="26223">-8250</cx:pt>
          <cx:pt idx="26224">-4500</cx:pt>
          <cx:pt idx="26225">-3250</cx:pt>
          <cx:pt idx="26226">-3250</cx:pt>
          <cx:pt idx="26227">-3250</cx:pt>
          <cx:pt idx="26228">-3250</cx:pt>
          <cx:pt idx="26229">-2500</cx:pt>
          <cx:pt idx="26230">-2750</cx:pt>
          <cx:pt idx="26231">-2750</cx:pt>
          <cx:pt idx="26232">-2750</cx:pt>
          <cx:pt idx="26233">-3250</cx:pt>
          <cx:pt idx="26234">-3750</cx:pt>
          <cx:pt idx="26235">-3250</cx:pt>
          <cx:pt idx="26236">-2750</cx:pt>
          <cx:pt idx="26237">-2750</cx:pt>
          <cx:pt idx="26238">-3250</cx:pt>
          <cx:pt idx="26239">-5000</cx:pt>
          <cx:pt idx="26240">-4500</cx:pt>
          <cx:pt idx="26241">-4500</cx:pt>
          <cx:pt idx="26242">-5000</cx:pt>
          <cx:pt idx="26243">-4500</cx:pt>
          <cx:pt idx="26244">-3250</cx:pt>
          <cx:pt idx="26245">-3750</cx:pt>
          <cx:pt idx="26246">-2500</cx:pt>
          <cx:pt idx="26247">-2750</cx:pt>
          <cx:pt idx="26248">-2750</cx:pt>
          <cx:pt idx="26249">-2750</cx:pt>
          <cx:pt idx="26250">-3250</cx:pt>
          <cx:pt idx="26251">-3750</cx:pt>
          <cx:pt idx="26252">-3250</cx:pt>
          <cx:pt idx="26253">-3250</cx:pt>
          <cx:pt idx="26254">-3250</cx:pt>
          <cx:pt idx="26255">-2750</cx:pt>
          <cx:pt idx="26256">-3750</cx:pt>
          <cx:pt idx="26257">-5000</cx:pt>
          <cx:pt idx="26258">-4500</cx:pt>
          <cx:pt idx="26259">-4500</cx:pt>
          <cx:pt idx="26260">-5750</cx:pt>
          <cx:pt idx="26261">-5750</cx:pt>
          <cx:pt idx="26262">-7250</cx:pt>
          <cx:pt idx="26263">-5000</cx:pt>
          <cx:pt idx="26264">-5750</cx:pt>
          <cx:pt idx="26265">-5750</cx:pt>
          <cx:pt idx="26266">-4500</cx:pt>
          <cx:pt idx="26267">-4500</cx:pt>
          <cx:pt idx="26268">-3250</cx:pt>
          <cx:pt idx="26269">-3750</cx:pt>
          <cx:pt idx="26270">-3250</cx:pt>
          <cx:pt idx="26271">-2500</cx:pt>
          <cx:pt idx="26272">-2750</cx:pt>
          <cx:pt idx="26273">-9500</cx:pt>
          <cx:pt idx="26274">-10750</cx:pt>
          <cx:pt idx="26275">-9500</cx:pt>
          <cx:pt idx="26276">-10750</cx:pt>
          <cx:pt idx="26277">-7250</cx:pt>
          <cx:pt idx="26278">-7250</cx:pt>
          <cx:pt idx="26279">-1750</cx:pt>
          <cx:pt idx="26280">-2000</cx:pt>
          <cx:pt idx="26281">-3250</cx:pt>
          <cx:pt idx="26282">-2000</cx:pt>
          <cx:pt idx="26283">-3250</cx:pt>
          <cx:pt idx="26284">-2000</cx:pt>
          <cx:pt idx="26285">-2750</cx:pt>
          <cx:pt idx="26286">-3750</cx:pt>
          <cx:pt idx="26287">-2500</cx:pt>
          <cx:pt idx="26288">-4500</cx:pt>
          <cx:pt idx="26289">-2000</cx:pt>
          <cx:pt idx="26290">-2750</cx:pt>
          <cx:pt idx="26291">-3750</cx:pt>
          <cx:pt idx="26292">-2750</cx:pt>
          <cx:pt idx="26293">-3750</cx:pt>
          <cx:pt idx="26294">-2500</cx:pt>
          <cx:pt idx="26295">-4500</cx:pt>
          <cx:pt idx="26296">-3250</cx:pt>
          <cx:pt idx="26297">-3750</cx:pt>
          <cx:pt idx="26298">-3250</cx:pt>
          <cx:pt idx="26299">-3750</cx:pt>
          <cx:pt idx="26300">-3750</cx:pt>
          <cx:pt idx="26301">-5000</cx:pt>
          <cx:pt idx="26302">-5000</cx:pt>
          <cx:pt idx="26303">-5000</cx:pt>
          <cx:pt idx="26304">-7250</cx:pt>
          <cx:pt idx="26305">-6500</cx:pt>
          <cx:pt idx="26306">-8250</cx:pt>
          <cx:pt idx="26307">-7250</cx:pt>
          <cx:pt idx="26308">-7250</cx:pt>
          <cx:pt idx="26309">-7250</cx:pt>
          <cx:pt idx="26310">-8250</cx:pt>
          <cx:pt idx="26311">-6500</cx:pt>
          <cx:pt idx="26312">-7250</cx:pt>
          <cx:pt idx="26313">-6500</cx:pt>
          <cx:pt idx="26314">-7250</cx:pt>
          <cx:pt idx="26315">-6500</cx:pt>
          <cx:pt idx="26316">-7250</cx:pt>
          <cx:pt idx="26317">-4500</cx:pt>
          <cx:pt idx="26318">-6500</cx:pt>
          <cx:pt idx="26319">-6500</cx:pt>
          <cx:pt idx="26320">-7250</cx:pt>
          <cx:pt idx="26321">-1500</cx:pt>
          <cx:pt idx="26322">-3750</cx:pt>
          <cx:pt idx="26323">-4500</cx:pt>
          <cx:pt idx="26324">-1750</cx:pt>
          <cx:pt idx="26325">-3750</cx:pt>
          <cx:pt idx="26326">-4500</cx:pt>
          <cx:pt idx="26327">-12500</cx:pt>
          <cx:pt idx="26328">-12500</cx:pt>
          <cx:pt idx="26329">-12500</cx:pt>
          <cx:pt idx="26330">-10750</cx:pt>
          <cx:pt idx="26331">-9500</cx:pt>
          <cx:pt idx="26332">-10750</cx:pt>
          <cx:pt idx="26333">-2750</cx:pt>
          <cx:pt idx="26334">-3250</cx:pt>
          <cx:pt idx="26335">-3250</cx:pt>
          <cx:pt idx="26336">-3250</cx:pt>
          <cx:pt idx="26337">-3250</cx:pt>
          <cx:pt idx="26338">-3750</cx:pt>
          <cx:pt idx="26339">-3750</cx:pt>
          <cx:pt idx="26340">-3750</cx:pt>
          <cx:pt idx="26341">-2750</cx:pt>
          <cx:pt idx="26342">-3250</cx:pt>
          <cx:pt idx="26343">-3250</cx:pt>
          <cx:pt idx="26344">-3750</cx:pt>
          <cx:pt idx="26345">-3750</cx:pt>
          <cx:pt idx="26346">-3750</cx:pt>
          <cx:pt idx="26347">-2750</cx:pt>
          <cx:pt idx="26348">-3250</cx:pt>
          <cx:pt idx="26349">-3250</cx:pt>
          <cx:pt idx="26350">-3750</cx:pt>
          <cx:pt idx="26351">-3750</cx:pt>
          <cx:pt idx="26352">-3750</cx:pt>
          <cx:pt idx="26353">-3750</cx:pt>
          <cx:pt idx="26354">-3750</cx:pt>
          <cx:pt idx="26355">-3750</cx:pt>
          <cx:pt idx="26356">-3750</cx:pt>
          <cx:pt idx="26357">-3750</cx:pt>
          <cx:pt idx="26358">-3750</cx:pt>
          <cx:pt idx="26359">-3750</cx:pt>
          <cx:pt idx="26360">-4500</cx:pt>
          <cx:pt idx="26361">-3750</cx:pt>
          <cx:pt idx="26362">-3750</cx:pt>
          <cx:pt idx="26363">-3750</cx:pt>
          <cx:pt idx="26364">-4500</cx:pt>
          <cx:pt idx="26365">-3250</cx:pt>
          <cx:pt idx="26366">-3250</cx:pt>
          <cx:pt idx="26367">-3750</cx:pt>
          <cx:pt idx="26368">-3750</cx:pt>
          <cx:pt idx="26369">-3750</cx:pt>
          <cx:pt idx="26370">-3750</cx:pt>
          <cx:pt idx="26371">-3750</cx:pt>
          <cx:pt idx="26372">-4500</cx:pt>
          <cx:pt idx="26373">-4500</cx:pt>
          <cx:pt idx="26374">-5000</cx:pt>
          <cx:pt idx="26375">-5000</cx:pt>
          <cx:pt idx="26376">-5000</cx:pt>
          <cx:pt idx="26377">-5000</cx:pt>
          <cx:pt idx="26378">-5000</cx:pt>
          <cx:pt idx="26379">-5000</cx:pt>
          <cx:pt idx="26380">-6500</cx:pt>
          <cx:pt idx="26381">-5000</cx:pt>
          <cx:pt idx="26382">-5000</cx:pt>
          <cx:pt idx="26383">-7250</cx:pt>
          <cx:pt idx="26384">-6500</cx:pt>
          <cx:pt idx="26385">-6500</cx:pt>
          <cx:pt idx="26386">-6500</cx:pt>
          <cx:pt idx="26387">-6500</cx:pt>
          <cx:pt idx="26388">-6500</cx:pt>
          <cx:pt idx="26389">-6500</cx:pt>
          <cx:pt idx="26390">-9500</cx:pt>
          <cx:pt idx="26391">-9500</cx:pt>
          <cx:pt idx="26392">-9500</cx:pt>
          <cx:pt idx="26393">-9500</cx:pt>
          <cx:pt idx="26394">-9500</cx:pt>
          <cx:pt idx="26395">-9500</cx:pt>
          <cx:pt idx="26396">-3750</cx:pt>
          <cx:pt idx="26397">-4500</cx:pt>
          <cx:pt idx="26398">-5000</cx:pt>
          <cx:pt idx="26399">-6500</cx:pt>
          <cx:pt idx="26400">-5750</cx:pt>
          <cx:pt idx="26401">-7250</cx:pt>
          <cx:pt idx="26402">-2750</cx:pt>
          <cx:pt idx="26403">-3250</cx:pt>
          <cx:pt idx="26404">-2750</cx:pt>
          <cx:pt idx="26405">-3250</cx:pt>
          <cx:pt idx="26406">-2750</cx:pt>
          <cx:pt idx="26407">-3250</cx:pt>
          <cx:pt idx="26408">-5000</cx:pt>
          <cx:pt idx="26409">-5000</cx:pt>
          <cx:pt idx="26410">-6500</cx:pt>
          <cx:pt idx="26411">-14500</cx:pt>
          <cx:pt idx="26412">-3000</cx:pt>
          <cx:pt idx="26413">-2500</cx:pt>
          <cx:pt idx="26414">-4500</cx:pt>
          <cx:pt idx="26415">-2000</cx:pt>
          <cx:pt idx="26416">-1500</cx:pt>
          <cx:pt idx="26417">-2500</cx:pt>
          <cx:pt idx="26418">-3000</cx:pt>
          <cx:pt idx="26419">-3000</cx:pt>
          <cx:pt idx="26420">-2500</cx:pt>
          <cx:pt idx="26421">-2000</cx:pt>
          <cx:pt idx="26422">-1500</cx:pt>
          <cx:pt idx="26423">-2500</cx:pt>
          <cx:pt idx="26424">-2500</cx:pt>
          <cx:pt idx="26425">-2000</cx:pt>
          <cx:pt idx="26426">-2000</cx:pt>
          <cx:pt idx="26427">-3000</cx:pt>
          <cx:pt idx="26428">-3000</cx:pt>
          <cx:pt idx="26429">-8250</cx:pt>
          <cx:pt idx="26430">-8250</cx:pt>
          <cx:pt idx="26431">-8250</cx:pt>
          <cx:pt idx="26432">-5000</cx:pt>
          <cx:pt idx="26433">-5000</cx:pt>
          <cx:pt idx="26434">-3500</cx:pt>
          <cx:pt idx="26435">-6500</cx:pt>
          <cx:pt idx="26436">-3500</cx:pt>
          <cx:pt idx="26437">-7250</cx:pt>
          <cx:pt idx="26438">-2000</cx:pt>
          <cx:pt idx="26439">-5000</cx:pt>
          <cx:pt idx="26440">-2000</cx:pt>
          <cx:pt idx="26441">-6500</cx:pt>
          <cx:pt idx="26442">-7250</cx:pt>
          <cx:pt idx="26443">-5000</cx:pt>
          <cx:pt idx="26444">-6500</cx:pt>
          <cx:pt idx="26445">-4250</cx:pt>
          <cx:pt idx="26446">-5750</cx:pt>
          <cx:pt idx="26447">-4250</cx:pt>
          <cx:pt idx="26448">-5750</cx:pt>
          <cx:pt idx="26449">-4250</cx:pt>
          <cx:pt idx="26450">0</cx:pt>
          <cx:pt idx="26451">250</cx:pt>
          <cx:pt idx="26452">0</cx:pt>
          <cx:pt idx="26453">250</cx:pt>
          <cx:pt idx="26454">-250</cx:pt>
          <cx:pt idx="26455">-1250</cx:pt>
          <cx:pt idx="26456">0</cx:pt>
          <cx:pt idx="26457">-1750</cx:pt>
          <cx:pt idx="26458">-1500</cx:pt>
          <cx:pt idx="26459">250</cx:pt>
          <cx:pt idx="26460">-1750</cx:pt>
          <cx:pt idx="26461">750</cx:pt>
          <cx:pt idx="26462">-2000</cx:pt>
          <cx:pt idx="26463">-3000</cx:pt>
          <cx:pt idx="26464">-2000</cx:pt>
          <cx:pt idx="26465">-2500</cx:pt>
          <cx:pt idx="26466">-3500</cx:pt>
          <cx:pt idx="26467">-3000</cx:pt>
          <cx:pt idx="26468">-5000</cx:pt>
          <cx:pt idx="26469">-3500</cx:pt>
          <cx:pt idx="26470">-2000</cx:pt>
          <cx:pt idx="26471">-3000</cx:pt>
          <cx:pt idx="26472">-2000</cx:pt>
          <cx:pt idx="26473">-3500</cx:pt>
          <cx:pt idx="26474">-5000</cx:pt>
          <cx:pt idx="26475">-4500</cx:pt>
          <cx:pt idx="26476">-5000</cx:pt>
          <cx:pt idx="26477">-2500</cx:pt>
          <cx:pt idx="26478">-2500</cx:pt>
          <cx:pt idx="26479">-2500</cx:pt>
          <cx:pt idx="26480">-2500</cx:pt>
          <cx:pt idx="26481">-5750</cx:pt>
          <cx:pt idx="26482">-5750</cx:pt>
          <cx:pt idx="26483">-5750</cx:pt>
          <cx:pt idx="26484">-5750</cx:pt>
          <cx:pt idx="26485">-250</cx:pt>
          <cx:pt idx="26486">-2000</cx:pt>
          <cx:pt idx="26487">-1250</cx:pt>
          <cx:pt idx="26488">-500</cx:pt>
          <cx:pt idx="26489">-2500</cx:pt>
          <cx:pt idx="26490">-500</cx:pt>
          <cx:pt idx="26491">-250</cx:pt>
          <cx:pt idx="26492">-2000</cx:pt>
          <cx:pt idx="26493">-500</cx:pt>
          <cx:pt idx="26494">-2500</cx:pt>
          <cx:pt idx="26495">-4500</cx:pt>
          <cx:pt idx="26496">-1250</cx:pt>
          <cx:pt idx="26497">-1250</cx:pt>
          <cx:pt idx="26498">-1500</cx:pt>
          <cx:pt idx="26499">-2000</cx:pt>
          <cx:pt idx="26500">-250</cx:pt>
          <cx:pt idx="26501">-250</cx:pt>
          <cx:pt idx="26502">-1250</cx:pt>
          <cx:pt idx="26503">250</cx:pt>
          <cx:pt idx="26504">-3500</cx:pt>
          <cx:pt idx="26505">-4250</cx:pt>
          <cx:pt idx="26506">-3500</cx:pt>
          <cx:pt idx="26507">-5000</cx:pt>
          <cx:pt idx="26508">-3500</cx:pt>
          <cx:pt idx="26509">-5000</cx:pt>
          <cx:pt idx="26510">-4250</cx:pt>
          <cx:pt idx="26511">-4250</cx:pt>
          <cx:pt idx="26512">-5750</cx:pt>
          <cx:pt idx="26513">-4250</cx:pt>
          <cx:pt idx="26514">-4250</cx:pt>
          <cx:pt idx="26515">-5750</cx:pt>
          <cx:pt idx="26516">-4250</cx:pt>
          <cx:pt idx="26517">-5750</cx:pt>
          <cx:pt idx="26518">-4250</cx:pt>
          <cx:pt idx="26519">-4250</cx:pt>
          <cx:pt idx="26520">-4250</cx:pt>
          <cx:pt idx="26521">-4250</cx:pt>
          <cx:pt idx="26522">-8250</cx:pt>
          <cx:pt idx="26523">-4250</cx:pt>
          <cx:pt idx="26524">-1500</cx:pt>
          <cx:pt idx="26525">-2000</cx:pt>
          <cx:pt idx="26526">-4250</cx:pt>
          <cx:pt idx="26527">-3500</cx:pt>
          <cx:pt idx="26528">-8250</cx:pt>
          <cx:pt idx="26529">-4250</cx:pt>
          <cx:pt idx="26530">-4250</cx:pt>
          <cx:pt idx="26531">-9500</cx:pt>
          <cx:pt idx="26532">-2500</cx:pt>
          <cx:pt idx="26533">-2500</cx:pt>
          <cx:pt idx="26534">-5750</cx:pt>
          <cx:pt idx="26535">-5750</cx:pt>
          <cx:pt idx="26536">-5750</cx:pt>
          <cx:pt idx="26537">-5750</cx:pt>
          <cx:pt idx="26538">-3500</cx:pt>
          <cx:pt idx="26539">-5000</cx:pt>
          <cx:pt idx="26540">-5000</cx:pt>
          <cx:pt idx="26541">-5000</cx:pt>
          <cx:pt idx="26542">-5000</cx:pt>
          <cx:pt idx="26543">-3000</cx:pt>
          <cx:pt idx="26544">-3000</cx:pt>
          <cx:pt idx="26545">-1500</cx:pt>
          <cx:pt idx="26546">-2000</cx:pt>
          <cx:pt idx="26547">-2000</cx:pt>
          <cx:pt idx="26548">-3000</cx:pt>
          <cx:pt idx="26549">-7250</cx:pt>
          <cx:pt idx="26550">-5000</cx:pt>
          <cx:pt idx="26551">-5000</cx:pt>
          <cx:pt idx="26552">-5000</cx:pt>
          <cx:pt idx="26553">-5000</cx:pt>
          <cx:pt idx="26554">-5000</cx:pt>
          <cx:pt idx="26555">-5000</cx:pt>
          <cx:pt idx="26556">-3250</cx:pt>
          <cx:pt idx="26557">-5000</cx:pt>
          <cx:pt idx="26558">-3250</cx:pt>
          <cx:pt idx="26559">-5000</cx:pt>
          <cx:pt idx="26560">-3500</cx:pt>
          <cx:pt idx="26561">-3000</cx:pt>
          <cx:pt idx="26562">-3500</cx:pt>
          <cx:pt idx="26563">-3250</cx:pt>
          <cx:pt idx="26564">-1500</cx:pt>
          <cx:pt idx="26565">-2750</cx:pt>
          <cx:pt idx="26566">-750</cx:pt>
          <cx:pt idx="26567">-3250</cx:pt>
          <cx:pt idx="26568">-1500</cx:pt>
          <cx:pt idx="26569">-2750</cx:pt>
          <cx:pt idx="26570">-750</cx:pt>
          <cx:pt idx="26571">-500</cx:pt>
          <cx:pt idx="26572">-1250</cx:pt>
          <cx:pt idx="26573">-1250</cx:pt>
          <cx:pt idx="26574">-2500</cx:pt>
          <cx:pt idx="26575">-3000</cx:pt>
          <cx:pt idx="26576">-750</cx:pt>
          <cx:pt idx="26577">-1500</cx:pt>
          <cx:pt idx="26578">-1500</cx:pt>
          <cx:pt idx="26579">-2500</cx:pt>
          <cx:pt idx="26580">-2500</cx:pt>
          <cx:pt idx="26581">-2500</cx:pt>
          <cx:pt idx="26582">-3000</cx:pt>
          <cx:pt idx="26583">-3000</cx:pt>
          <cx:pt idx="26584">-500</cx:pt>
          <cx:pt idx="26585">-1250</cx:pt>
          <cx:pt idx="26586">-1250</cx:pt>
          <cx:pt idx="26587">-2500</cx:pt>
          <cx:pt idx="26588">-3000</cx:pt>
          <cx:pt idx="26589">-500</cx:pt>
          <cx:pt idx="26590">-750</cx:pt>
          <cx:pt idx="26591">0</cx:pt>
          <cx:pt idx="26592">-250</cx:pt>
          <cx:pt idx="26593">-1250</cx:pt>
          <cx:pt idx="26594">-1250</cx:pt>
          <cx:pt idx="26595">-2500</cx:pt>
          <cx:pt idx="26596">-2500</cx:pt>
          <cx:pt idx="26597">-3000</cx:pt>
          <cx:pt idx="26598">-3000</cx:pt>
          <cx:pt idx="26599">-7250</cx:pt>
          <cx:pt idx="26600">-1500</cx:pt>
          <cx:pt idx="26601">-2000</cx:pt>
          <cx:pt idx="26602">-2000</cx:pt>
          <cx:pt idx="26603">-3000</cx:pt>
          <cx:pt idx="26604">-7250</cx:pt>
          <cx:pt idx="26605">-3000</cx:pt>
          <cx:pt idx="26606">-3000</cx:pt>
          <cx:pt idx="26607">-3500</cx:pt>
          <cx:pt idx="26608">-5000</cx:pt>
          <cx:pt idx="26609">-5000</cx:pt>
          <cx:pt idx="26610">-3000</cx:pt>
          <cx:pt idx="26611">-5000</cx:pt>
          <cx:pt idx="26612">-5000</cx:pt>
          <cx:pt idx="26613">-5000</cx:pt>
          <cx:pt idx="26614">-4250</cx:pt>
          <cx:pt idx="26615">-4250</cx:pt>
          <cx:pt idx="26616">-5000</cx:pt>
          <cx:pt idx="26617">-5000</cx:pt>
          <cx:pt idx="26618">-5000</cx:pt>
          <cx:pt idx="26619">-5000</cx:pt>
          <cx:pt idx="26620">-5000</cx:pt>
          <cx:pt idx="26621">-5000</cx:pt>
          <cx:pt idx="26622">-1500</cx:pt>
          <cx:pt idx="26623">-2000</cx:pt>
          <cx:pt idx="26624">-2000</cx:pt>
          <cx:pt idx="26625">-3000</cx:pt>
          <cx:pt idx="26626">-7250</cx:pt>
          <cx:pt idx="26627">-3000</cx:pt>
          <cx:pt idx="26628">-3000</cx:pt>
          <cx:pt idx="26629">-3000</cx:pt>
          <cx:pt idx="26630">-3000</cx:pt>
          <cx:pt idx="26631">-2500</cx:pt>
          <cx:pt idx="26632">-3500</cx:pt>
          <cx:pt idx="26633">-3500</cx:pt>
          <cx:pt idx="26634">-3000</cx:pt>
          <cx:pt idx="26635">-4250</cx:pt>
          <cx:pt idx="26636">-5000</cx:pt>
          <cx:pt idx="26637">-5000</cx:pt>
          <cx:pt idx="26638">-5000</cx:pt>
          <cx:pt idx="26639">-3500</cx:pt>
          <cx:pt idx="26640">-5750</cx:pt>
          <cx:pt idx="26641">-5750</cx:pt>
          <cx:pt idx="26642">-5750</cx:pt>
          <cx:pt idx="26643">-5000</cx:pt>
          <cx:pt idx="26644">-5000</cx:pt>
          <cx:pt idx="26645">-5750</cx:pt>
          <cx:pt idx="26646">-5750</cx:pt>
          <cx:pt idx="26647">-6500</cx:pt>
          <cx:pt idx="26648">-6500</cx:pt>
          <cx:pt idx="26649">-10750</cx:pt>
          <cx:pt idx="26650">-10750</cx:pt>
          <cx:pt idx="26651">-12500</cx:pt>
          <cx:pt idx="26652">-10750</cx:pt>
          <cx:pt idx="26653">-9500</cx:pt>
          <cx:pt idx="26654">-9500</cx:pt>
          <cx:pt idx="26655">-3000</cx:pt>
          <cx:pt idx="26656">-3000</cx:pt>
          <cx:pt idx="26657">-2500</cx:pt>
          <cx:pt idx="26658">-1500</cx:pt>
          <cx:pt idx="26659">-2500</cx:pt>
          <cx:pt idx="26660">-1250</cx:pt>
          <cx:pt idx="26661">-2000</cx:pt>
          <cx:pt idx="26662">-500</cx:pt>
          <cx:pt idx="26663">500</cx:pt>
          <cx:pt idx="26664">1250</cx:pt>
          <cx:pt idx="26665">-5750</cx:pt>
          <cx:pt idx="26666">-4250</cx:pt>
          <cx:pt idx="26667">-4250</cx:pt>
          <cx:pt idx="26668">-5000</cx:pt>
          <cx:pt idx="26669">-5000</cx:pt>
          <cx:pt idx="26670">-4250</cx:pt>
          <cx:pt idx="26671">-4250</cx:pt>
          <cx:pt idx="26672">-5000</cx:pt>
          <cx:pt idx="26673">-5000</cx:pt>
          <cx:pt idx="26674">-4250</cx:pt>
          <cx:pt idx="26675">-4250</cx:pt>
          <cx:pt idx="26676">-5750</cx:pt>
          <cx:pt idx="26677">-4250</cx:pt>
          <cx:pt idx="26678">-5000</cx:pt>
          <cx:pt idx="26679">-5750</cx:pt>
          <cx:pt idx="26680">-5750</cx:pt>
          <cx:pt idx="26681">-5000</cx:pt>
          <cx:pt idx="26682">-5000</cx:pt>
          <cx:pt idx="26683">-5000</cx:pt>
          <cx:pt idx="26684">500</cx:pt>
          <cx:pt idx="26685">500</cx:pt>
          <cx:pt idx="26686">-750</cx:pt>
          <cx:pt idx="26687">-1500</cx:pt>
          <cx:pt idx="26688">-750</cx:pt>
          <cx:pt idx="26689">-2000</cx:pt>
          <cx:pt idx="26690">-2500</cx:pt>
          <cx:pt idx="26691">-3000</cx:pt>
          <cx:pt idx="26692">-2000</cx:pt>
          <cx:pt idx="26693">-3000</cx:pt>
          <cx:pt idx="26694">-6500</cx:pt>
          <cx:pt idx="26695">-1500</cx:pt>
          <cx:pt idx="26696">-3500</cx:pt>
          <cx:pt idx="26697">-3500</cx:pt>
          <cx:pt idx="26698">-3500</cx:pt>
          <cx:pt idx="26699">-750</cx:pt>
          <cx:pt idx="26700">-3000</cx:pt>
          <cx:pt idx="26701">-4250</cx:pt>
          <cx:pt idx="26702">-5000</cx:pt>
          <cx:pt idx="26703">-3500</cx:pt>
          <cx:pt idx="26704">-4250</cx:pt>
          <cx:pt idx="26705">-2500</cx:pt>
          <cx:pt idx="26706">-1250</cx:pt>
          <cx:pt idx="26707">-3000</cx:pt>
          <cx:pt idx="26708">-2500</cx:pt>
          <cx:pt idx="26709">-3000</cx:pt>
          <cx:pt idx="26710">-2500</cx:pt>
          <cx:pt idx="26711">-2000</cx:pt>
          <cx:pt idx="26712">-3000</cx:pt>
          <cx:pt idx="26713">-2000</cx:pt>
          <cx:pt idx="26714">-2500</cx:pt>
          <cx:pt idx="26715">-3500</cx:pt>
          <cx:pt idx="26716">-3000</cx:pt>
          <cx:pt idx="26717">-5000</cx:pt>
          <cx:pt idx="26718">-3500</cx:pt>
          <cx:pt idx="26719">-2000</cx:pt>
          <cx:pt idx="26720">-3000</cx:pt>
          <cx:pt idx="26721">-2000</cx:pt>
          <cx:pt idx="26722">-3500</cx:pt>
          <cx:pt idx="26723">-4250</cx:pt>
          <cx:pt idx="26724">-3500</cx:pt>
          <cx:pt idx="26725">-4250</cx:pt>
          <cx:pt idx="26726">-4250</cx:pt>
          <cx:pt idx="26727">-5750</cx:pt>
          <cx:pt idx="26728">-5750</cx:pt>
          <cx:pt idx="26729">-5750</cx:pt>
          <cx:pt idx="26730">-5750</cx:pt>
          <cx:pt idx="26731">-5750</cx:pt>
          <cx:pt idx="26732">-5750</cx:pt>
          <cx:pt idx="26733">-3500</cx:pt>
          <cx:pt idx="26734">-5000</cx:pt>
          <cx:pt idx="26735">-5000</cx:pt>
          <cx:pt idx="26736">-5750</cx:pt>
          <cx:pt idx="26737">-5750</cx:pt>
          <cx:pt idx="26738">-5000</cx:pt>
          <cx:pt idx="26739">-5000</cx:pt>
          <cx:pt idx="26740">-3500</cx:pt>
          <cx:pt idx="26741">-4250</cx:pt>
          <cx:pt idx="26742">-3500</cx:pt>
          <cx:pt idx="26743">-5000</cx:pt>
          <cx:pt idx="26744">-3500</cx:pt>
          <cx:pt idx="26745">-7250</cx:pt>
          <cx:pt idx="26746">-5000</cx:pt>
          <cx:pt idx="26747">-4250</cx:pt>
          <cx:pt idx="26748">-4250</cx:pt>
          <cx:pt idx="26749">-5750</cx:pt>
          <cx:pt idx="26750">-4250</cx:pt>
          <cx:pt idx="26751">-8250</cx:pt>
          <cx:pt idx="26752">-4250</cx:pt>
          <cx:pt idx="26753">-4250</cx:pt>
          <cx:pt idx="26754">-4250</cx:pt>
          <cx:pt idx="26755">-8250</cx:pt>
          <cx:pt idx="26756">-4250</cx:pt>
          <cx:pt idx="26757">-1500</cx:pt>
          <cx:pt idx="26758">-2000</cx:pt>
          <cx:pt idx="26759">-8250</cx:pt>
          <cx:pt idx="26760">-4250</cx:pt>
          <cx:pt idx="26761">-5750</cx:pt>
          <cx:pt idx="26762">-4250</cx:pt>
          <cx:pt idx="26763">-8250</cx:pt>
          <cx:pt idx="26764">-5750</cx:pt>
          <cx:pt idx="26765">-4250</cx:pt>
          <cx:pt idx="26766">-500</cx:pt>
          <cx:pt idx="26767">-1250</cx:pt>
          <cx:pt idx="26768">-250</cx:pt>
          <cx:pt idx="26769">-500</cx:pt>
          <cx:pt idx="26770">-1250</cx:pt>
          <cx:pt idx="26771">-250</cx:pt>
          <cx:pt idx="26772">-2000</cx:pt>
          <cx:pt idx="26773">750</cx:pt>
          <cx:pt idx="26774">750</cx:pt>
          <cx:pt idx="26775">-2000</cx:pt>
          <cx:pt idx="26776">1250</cx:pt>
          <cx:pt idx="26777">2500</cx:pt>
          <cx:pt idx="26778">-750</cx:pt>
          <cx:pt idx="26779">-1250</cx:pt>
          <cx:pt idx="26780">-1250</cx:pt>
          <cx:pt idx="26781">-2000</cx:pt>
          <cx:pt idx="26782">-1500</cx:pt>
          <cx:pt idx="26783">-2000</cx:pt>
          <cx:pt idx="26784">750</cx:pt>
          <cx:pt idx="26785">1000</cx:pt>
          <cx:pt idx="26786">1000</cx:pt>
          <cx:pt idx="26787">-3000</cx:pt>
          <cx:pt idx="26788">-2000</cx:pt>
          <cx:pt idx="26789">-3000</cx:pt>
          <cx:pt idx="26790">-3500</cx:pt>
          <cx:pt idx="26791">-3500</cx:pt>
          <cx:pt idx="26792">-3250</cx:pt>
          <cx:pt idx="26793">-5000</cx:pt>
          <cx:pt idx="26794">-5750</cx:pt>
          <cx:pt idx="26795">-5000</cx:pt>
          <cx:pt idx="26796">500</cx:pt>
          <cx:pt idx="26797">750</cx:pt>
          <cx:pt idx="26798">-1500</cx:pt>
          <cx:pt idx="26799">-2000</cx:pt>
          <cx:pt idx="26800">500</cx:pt>
          <cx:pt idx="26801">250</cx:pt>
          <cx:pt idx="26802">-3000</cx:pt>
          <cx:pt idx="26803">-2000</cx:pt>
          <cx:pt idx="26804">-2000</cx:pt>
          <cx:pt idx="26805">-2000</cx:pt>
          <cx:pt idx="26806">-2500</cx:pt>
          <cx:pt idx="26807">-2500</cx:pt>
          <cx:pt idx="26808">-2500</cx:pt>
          <cx:pt idx="26809">-500</cx:pt>
          <cx:pt idx="26810">-1250</cx:pt>
          <cx:pt idx="26811">-250</cx:pt>
          <cx:pt idx="26812">-1250</cx:pt>
          <cx:pt idx="26813">-2000</cx:pt>
          <cx:pt idx="26814">-750</cx:pt>
          <cx:pt idx="26815">-2000</cx:pt>
          <cx:pt idx="26816">-2500</cx:pt>
          <cx:pt idx="26817">-1250</cx:pt>
          <cx:pt idx="26818">-2000</cx:pt>
          <cx:pt idx="26819">-1250</cx:pt>
          <cx:pt idx="26820">-2500</cx:pt>
          <cx:pt idx="26821">-1500</cx:pt>
          <cx:pt idx="26822">-3000</cx:pt>
          <cx:pt idx="26823">-3000</cx:pt>
          <cx:pt idx="26824">-4500</cx:pt>
          <cx:pt idx="26825">-4500</cx:pt>
          <cx:pt idx="26826">-5750</cx:pt>
          <cx:pt idx="26827">-5000</cx:pt>
          <cx:pt idx="26828">-8250</cx:pt>
          <cx:pt idx="26829">-3750</cx:pt>
          <cx:pt idx="26830">-3750</cx:pt>
          <cx:pt idx="26831">-4500</cx:pt>
          <cx:pt idx="26832">-3750</cx:pt>
          <cx:pt idx="26833">-3750</cx:pt>
          <cx:pt idx="26834">-4500</cx:pt>
          <cx:pt idx="26835">-5000</cx:pt>
          <cx:pt idx="26836">-5000</cx:pt>
          <cx:pt idx="26837">-6500</cx:pt>
          <cx:pt idx="26838">-8250</cx:pt>
          <cx:pt idx="26839">-8250</cx:pt>
          <cx:pt idx="26840">-4250</cx:pt>
          <cx:pt idx="26841">-4250</cx:pt>
          <cx:pt idx="26842">-2000</cx:pt>
          <cx:pt idx="26843">-2000</cx:pt>
          <cx:pt idx="26844">-3000</cx:pt>
          <cx:pt idx="26845">-3500</cx:pt>
          <cx:pt idx="26846">-3000</cx:pt>
          <cx:pt idx="26847">-3750</cx:pt>
          <cx:pt idx="26848">-4500</cx:pt>
          <cx:pt idx="26849">-5750</cx:pt>
          <cx:pt idx="26850">-5000</cx:pt>
          <cx:pt idx="26851">-4500</cx:pt>
          <cx:pt idx="26852">-5000</cx:pt>
          <cx:pt idx="26853">-5000</cx:pt>
          <cx:pt idx="26854">-4500</cx:pt>
          <cx:pt idx="26855">-4500</cx:pt>
          <cx:pt idx="26856">-5000</cx:pt>
          <cx:pt idx="26857">-4500</cx:pt>
          <cx:pt idx="26858">-4500</cx:pt>
          <cx:pt idx="26859">-5000</cx:pt>
          <cx:pt idx="26860">-5000</cx:pt>
          <cx:pt idx="26861">-5000</cx:pt>
          <cx:pt idx="26862">-5000</cx:pt>
          <cx:pt idx="26863">-4250</cx:pt>
          <cx:pt idx="26864">-5750</cx:pt>
          <cx:pt idx="26865">-5750</cx:pt>
          <cx:pt idx="26866">-4250</cx:pt>
          <cx:pt idx="26867">-500</cx:pt>
          <cx:pt idx="26868">-750</cx:pt>
          <cx:pt idx="26869">-250</cx:pt>
          <cx:pt idx="26870">-1250</cx:pt>
          <cx:pt idx="26871">-500</cx:pt>
          <cx:pt idx="26872">-3000</cx:pt>
          <cx:pt idx="26873">-5000</cx:pt>
          <cx:pt idx="26874">-5000</cx:pt>
          <cx:pt idx="26875">-3500</cx:pt>
          <cx:pt idx="26876">-3500</cx:pt>
          <cx:pt idx="26877">-5000</cx:pt>
          <cx:pt idx="26878">-10750</cx:pt>
          <cx:pt idx="26879">-5000</cx:pt>
          <cx:pt idx="26880">-3500</cx:pt>
          <cx:pt idx="26881">-3000</cx:pt>
          <cx:pt idx="26882">-2500</cx:pt>
          <cx:pt idx="26883">-3500</cx:pt>
          <cx:pt idx="26884">-3000</cx:pt>
          <cx:pt idx="26885">-500</cx:pt>
          <cx:pt idx="26886">-750</cx:pt>
          <cx:pt idx="26887">-250</cx:pt>
          <cx:pt idx="26888">-1250</cx:pt>
          <cx:pt idx="26889">-1500</cx:pt>
          <cx:pt idx="26890">-500</cx:pt>
          <cx:pt idx="26891">-3500</cx:pt>
          <cx:pt idx="26892">-3000</cx:pt>
          <cx:pt idx="26893">-3500</cx:pt>
          <cx:pt idx="26894">-4250</cx:pt>
          <cx:pt idx="26895">-2500</cx:pt>
          <cx:pt idx="26896">-250</cx:pt>
          <cx:pt idx="26897">-750</cx:pt>
          <cx:pt idx="26898">-250</cx:pt>
          <cx:pt idx="26899">750</cx:pt>
          <cx:pt idx="26900">750</cx:pt>
          <cx:pt idx="26901">-1250</cx:pt>
          <cx:pt idx="26902">-1500</cx:pt>
          <cx:pt idx="26903">-3000</cx:pt>
          <cx:pt idx="26904">-3000</cx:pt>
          <cx:pt idx="26905">-3500</cx:pt>
          <cx:pt idx="26906">-3500</cx:pt>
          <cx:pt idx="26907">-3500</cx:pt>
          <cx:pt idx="26908">250</cx:pt>
          <cx:pt idx="26909">0</cx:pt>
          <cx:pt idx="26910">-1500</cx:pt>
          <cx:pt idx="26911">-2000</cx:pt>
          <cx:pt idx="26912">-1250</cx:pt>
          <cx:pt idx="26913">-2500</cx:pt>
          <cx:pt idx="26914">-1500</cx:pt>
          <cx:pt idx="26915">-9500</cx:pt>
          <cx:pt idx="26916">-9500</cx:pt>
          <cx:pt idx="26917">-10750</cx:pt>
          <cx:pt idx="26918">-10750</cx:pt>
          <cx:pt idx="26919">-12500</cx:pt>
          <cx:pt idx="26920">-14500</cx:pt>
          <cx:pt idx="26921">-12500</cx:pt>
          <cx:pt idx="26922">-12500</cx:pt>
          <cx:pt idx="26923">-14500</cx:pt>
          <cx:pt idx="26924">-3500</cx:pt>
          <cx:pt idx="26925">-5750</cx:pt>
          <cx:pt idx="26926">-5750</cx:pt>
          <cx:pt idx="26927">-5750</cx:pt>
          <cx:pt idx="26928">-5750</cx:pt>
          <cx:pt idx="26929">-5000</cx:pt>
          <cx:pt idx="26930">-2750</cx:pt>
          <cx:pt idx="26931">-2750</cx:pt>
          <cx:pt idx="26932">-3750</cx:pt>
          <cx:pt idx="26933">-2500</cx:pt>
          <cx:pt idx="26934">-3750</cx:pt>
          <cx:pt idx="26935">-7250</cx:pt>
          <cx:pt idx="26936">-2000</cx:pt>
          <cx:pt idx="26937">-3250</cx:pt>
          <cx:pt idx="26938">-2750</cx:pt>
          <cx:pt idx="26939">-3750</cx:pt>
          <cx:pt idx="26940">-5000</cx:pt>
          <cx:pt idx="26941">-4500</cx:pt>
          <cx:pt idx="26942">-4500</cx:pt>
          <cx:pt idx="26943">-3250</cx:pt>
          <cx:pt idx="26944">-8250</cx:pt>
          <cx:pt idx="26945">-3750</cx:pt>
          <cx:pt idx="26946">-3750</cx:pt>
          <cx:pt idx="26947">-4500</cx:pt>
          <cx:pt idx="26948">-4500</cx:pt>
          <cx:pt idx="26949">-1750</cx:pt>
          <cx:pt idx="26950">-1750</cx:pt>
          <cx:pt idx="26951">-4500</cx:pt>
          <cx:pt idx="26952">-5750</cx:pt>
          <cx:pt idx="26953">-5750</cx:pt>
          <cx:pt idx="26954">-3000</cx:pt>
          <cx:pt idx="26955">-2500</cx:pt>
          <cx:pt idx="26956">-2500</cx:pt>
          <cx:pt idx="26957">-1250</cx:pt>
          <cx:pt idx="26958">-5750</cx:pt>
          <cx:pt idx="26959">-3000</cx:pt>
          <cx:pt idx="26960">-3000</cx:pt>
          <cx:pt idx="26961">-750</cx:pt>
          <cx:pt idx="26962">-1250</cx:pt>
          <cx:pt idx="26963">-7250</cx:pt>
          <cx:pt idx="26964">-8250</cx:pt>
          <cx:pt idx="26965">-10750</cx:pt>
          <cx:pt idx="26966">-10750</cx:pt>
          <cx:pt idx="26967">-10750</cx:pt>
          <cx:pt idx="26968">-10750</cx:pt>
          <cx:pt idx="26969">0</cx:pt>
          <cx:pt idx="26970">-500</cx:pt>
          <cx:pt idx="26971">250</cx:pt>
          <cx:pt idx="26972">-250</cx:pt>
          <cx:pt idx="26973">-750</cx:pt>
          <cx:pt idx="26974">-500</cx:pt>
          <cx:pt idx="26975">-500</cx:pt>
          <cx:pt idx="26976">-2000</cx:pt>
          <cx:pt idx="26977">-500</cx:pt>
          <cx:pt idx="26978">-2000</cx:pt>
          <cx:pt idx="26979">-1500</cx:pt>
          <cx:pt idx="26980">-750</cx:pt>
          <cx:pt idx="26981">-3500</cx:pt>
          <cx:pt idx="26982">-3000</cx:pt>
          <cx:pt idx="26983">-3500</cx:pt>
          <cx:pt idx="26984">-5000</cx:pt>
          <cx:pt idx="26985">-4250</cx:pt>
          <cx:pt idx="26986">-4500</cx:pt>
          <cx:pt idx="26987">-5000</cx:pt>
          <cx:pt idx="26988">-3000</cx:pt>
          <cx:pt idx="26989">-3500</cx:pt>
          <cx:pt idx="26990">-2500</cx:pt>
          <cx:pt idx="26991">-2000</cx:pt>
          <cx:pt idx="26992">-2000</cx:pt>
          <cx:pt idx="26993">-4500</cx:pt>
          <cx:pt idx="26994">-5000</cx:pt>
          <cx:pt idx="26995">-3750</cx:pt>
          <cx:pt idx="26996">-1500</cx:pt>
          <cx:pt idx="26997">-2500</cx:pt>
          <cx:pt idx="26998">-1250</cx:pt>
          <cx:pt idx="26999">-2000</cx:pt>
          <cx:pt idx="27000">-500</cx:pt>
          <cx:pt idx="27001">1250</cx:pt>
          <cx:pt idx="27002">500</cx:pt>
          <cx:pt idx="27003">-3250</cx:pt>
          <cx:pt idx="27004">-3250</cx:pt>
          <cx:pt idx="27005">-3750</cx:pt>
          <cx:pt idx="27006">-3750</cx:pt>
          <cx:pt idx="27007">-7250</cx:pt>
          <cx:pt idx="27008">-5750</cx:pt>
          <cx:pt idx="27009">-9500</cx:pt>
          <cx:pt idx="27010">-8250</cx:pt>
          <cx:pt idx="27011">-9500</cx:pt>
          <cx:pt idx="27012">-3750</cx:pt>
          <cx:pt idx="27013">-3750</cx:pt>
          <cx:pt idx="27014">-5750</cx:pt>
          <cx:pt idx="27015">-5750</cx:pt>
          <cx:pt idx="27016">-8250</cx:pt>
          <cx:pt idx="27017">-8250</cx:pt>
          <cx:pt idx="27018">-6500</cx:pt>
          <cx:pt idx="27019">-8250</cx:pt>
          <cx:pt idx="27020">-750</cx:pt>
          <cx:pt idx="27021">-4500</cx:pt>
          <cx:pt idx="27022">-5000</cx:pt>
          <cx:pt idx="27023">-5000</cx:pt>
          <cx:pt idx="27024">-5750</cx:pt>
          <cx:pt idx="27025">-6500</cx:pt>
          <cx:pt idx="27026">-7250</cx:pt>
          <cx:pt idx="27027">-8250</cx:pt>
          <cx:pt idx="27028">-9500</cx:pt>
          <cx:pt idx="27029">-10750</cx:pt>
          <cx:pt idx="27030">-3000</cx:pt>
          <cx:pt idx="27031">-7250</cx:pt>
          <cx:pt idx="27032">-8250</cx:pt>
          <cx:pt idx="27033">-2500</cx:pt>
          <cx:pt idx="27034">-5750</cx:pt>
          <cx:pt idx="27035">-7250</cx:pt>
          <cx:pt idx="27036">-10750</cx:pt>
          <cx:pt idx="27037">-2500</cx:pt>
          <cx:pt idx="27038">-5750</cx:pt>
          <cx:pt idx="27039">-6500</cx:pt>
          <cx:pt idx="27040">-6500</cx:pt>
          <cx:pt idx="27041">-6500</cx:pt>
          <cx:pt idx="27042">-9500</cx:pt>
          <cx:pt idx="27043">-9500</cx:pt>
          <cx:pt idx="27044">-9500</cx:pt>
          <cx:pt idx="27045">-8250</cx:pt>
          <cx:pt idx="27046">-6500</cx:pt>
          <cx:pt idx="27047">-8250</cx:pt>
          <cx:pt idx="27048">-8250</cx:pt>
          <cx:pt idx="27049">-3750</cx:pt>
          <cx:pt idx="27050">-3750</cx:pt>
          <cx:pt idx="27051">-4500</cx:pt>
          <cx:pt idx="27052">-4500</cx:pt>
          <cx:pt idx="27053">-6500</cx:pt>
          <cx:pt idx="27054">-9500</cx:pt>
          <cx:pt idx="27055">-3000</cx:pt>
          <cx:pt idx="27056">-1500</cx:pt>
          <cx:pt idx="27057">-2500</cx:pt>
          <cx:pt idx="27058">-1250</cx:pt>
          <cx:pt idx="27059">-2000</cx:pt>
          <cx:pt idx="27060">500</cx:pt>
          <cx:pt idx="27061">1250</cx:pt>
          <cx:pt idx="27062">-750</cx:pt>
          <cx:pt idx="27063">-1500</cx:pt>
          <cx:pt idx="27064">-750</cx:pt>
          <cx:pt idx="27065">-2000</cx:pt>
          <cx:pt idx="27066">-4250</cx:pt>
          <cx:pt idx="27067">-4250</cx:pt>
          <cx:pt idx="27068">-5000</cx:pt>
          <cx:pt idx="27069">-5000</cx:pt>
          <cx:pt idx="27070">-2500</cx:pt>
          <cx:pt idx="27071">-1250</cx:pt>
          <cx:pt idx="27072">-500</cx:pt>
          <cx:pt idx="27073">250</cx:pt>
          <cx:pt idx="27074">-1000</cx:pt>
          <cx:pt idx="27075">-500</cx:pt>
          <cx:pt idx="27076">-500</cx:pt>
          <cx:pt idx="27077">250</cx:pt>
          <cx:pt idx="27078">-1750</cx:pt>
          <cx:pt idx="27079">-1500</cx:pt>
          <cx:pt idx="27080">-1000</cx:pt>
          <cx:pt idx="27081">-500</cx:pt>
          <cx:pt idx="27082">-2500</cx:pt>
          <cx:pt idx="27083">-2000</cx:pt>
          <cx:pt idx="27084">3500</cx:pt>
          <cx:pt idx="27085">-1250</cx:pt>
          <cx:pt idx="27086">-3750</cx:pt>
          <cx:pt idx="27087">-750</cx:pt>
          <cx:pt idx="27088">-4500</cx:pt>
          <cx:pt idx="27089">-1250</cx:pt>
          <cx:pt idx="27090">-4500</cx:pt>
          <cx:pt idx="27091">-1250</cx:pt>
          <cx:pt idx="27092">-4500</cx:pt>
          <cx:pt idx="27093">-5000</cx:pt>
          <cx:pt idx="27094">-5750</cx:pt>
          <cx:pt idx="27095">-750</cx:pt>
          <cx:pt idx="27096">-3750</cx:pt>
          <cx:pt idx="27097">-500</cx:pt>
          <cx:pt idx="27098">-500</cx:pt>
          <cx:pt idx="27099">-4500</cx:pt>
          <cx:pt idx="27100">-5000</cx:pt>
          <cx:pt idx="27101">-2000</cx:pt>
          <cx:pt idx="27102">-1250</cx:pt>
          <cx:pt idx="27103">-2000</cx:pt>
          <cx:pt idx="27104">-1250</cx:pt>
          <cx:pt idx="27105">-3500</cx:pt>
          <cx:pt idx="27106">-5000</cx:pt>
          <cx:pt idx="27107">-5000</cx:pt>
          <cx:pt idx="27108">-3000</cx:pt>
          <cx:pt idx="27109">-5000</cx:pt>
          <cx:pt idx="27110">-5000</cx:pt>
          <cx:pt idx="27111">-5000</cx:pt>
          <cx:pt idx="27112">-3750</cx:pt>
          <cx:pt idx="27113">-3750</cx:pt>
          <cx:pt idx="27114">-4500</cx:pt>
          <cx:pt idx="27115">-3750</cx:pt>
          <cx:pt idx="27116">0</cx:pt>
          <cx:pt idx="27117">-2750</cx:pt>
          <cx:pt idx="27118">0</cx:pt>
          <cx:pt idx="27119">-2750</cx:pt>
          <cx:pt idx="27120">0</cx:pt>
          <cx:pt idx="27121">-2750</cx:pt>
          <cx:pt idx="27122">0</cx:pt>
          <cx:pt idx="27123">-2750</cx:pt>
          <cx:pt idx="27124">1500</cx:pt>
          <cx:pt idx="27125">-5750</cx:pt>
          <cx:pt idx="27126">-5750</cx:pt>
          <cx:pt idx="27127">-5750</cx:pt>
          <cx:pt idx="27128">-5750</cx:pt>
          <cx:pt idx="27129">-2500</cx:pt>
          <cx:pt idx="27130">-3500</cx:pt>
          <cx:pt idx="27131">-1500</cx:pt>
          <cx:pt idx="27132">-3500</cx:pt>
          <cx:pt idx="27133">-4250</cx:pt>
          <cx:pt idx="27134">-3500</cx:pt>
          <cx:pt idx="27135">-3250</cx:pt>
          <cx:pt idx="27136">-7250</cx:pt>
          <cx:pt idx="27137">-5750</cx:pt>
          <cx:pt idx="27138">-8250</cx:pt>
          <cx:pt idx="27139">-6500</cx:pt>
          <cx:pt idx="27140">-4500</cx:pt>
          <cx:pt idx="27141">-750</cx:pt>
          <cx:pt idx="27142">-500</cx:pt>
          <cx:pt idx="27143">500</cx:pt>
          <cx:pt idx="27144">0</cx:pt>
          <cx:pt idx="27145">250</cx:pt>
          <cx:pt idx="27146">-2000</cx:pt>
          <cx:pt idx="27147">-5750</cx:pt>
          <cx:pt idx="27148">-5750</cx:pt>
          <cx:pt idx="27149">-5750</cx:pt>
          <cx:pt idx="27150">-5750</cx:pt>
          <cx:pt idx="27151">750</cx:pt>
          <cx:pt idx="27152">250</cx:pt>
          <cx:pt idx="27153">500</cx:pt>
          <cx:pt idx="27154">-3500</cx:pt>
          <cx:pt idx="27155">-3500</cx:pt>
          <cx:pt idx="27156">-4250</cx:pt>
          <cx:pt idx="27157">-3500</cx:pt>
          <cx:pt idx="27158">750</cx:pt>
          <cx:pt idx="27159">0</cx:pt>
          <cx:pt idx="27160">-1750</cx:pt>
          <cx:pt idx="27161">-1500</cx:pt>
          <cx:pt idx="27162">250</cx:pt>
          <cx:pt idx="27163">-2000</cx:pt>
          <cx:pt idx="27164">-3000</cx:pt>
          <cx:pt idx="27165">-2000</cx:pt>
          <cx:pt idx="27166">-250</cx:pt>
          <cx:pt idx="27167">-1250</cx:pt>
          <cx:pt idx="27168">-2000</cx:pt>
          <cx:pt idx="27169">-5000</cx:pt>
          <cx:pt idx="27170">-4500</cx:pt>
          <cx:pt idx="27171">-1500</cx:pt>
          <cx:pt idx="27172">-3250</cx:pt>
          <cx:pt idx="27173">-3250</cx:pt>
          <cx:pt idx="27174">-2750</cx:pt>
          <cx:pt idx="27175">-3250</cx:pt>
          <cx:pt idx="27176">-2500</cx:pt>
          <cx:pt idx="27177">-2500</cx:pt>
          <cx:pt idx="27178">-2500</cx:pt>
          <cx:pt idx="27179">-2500</cx:pt>
          <cx:pt idx="27180">250</cx:pt>
          <cx:pt idx="27181">750</cx:pt>
          <cx:pt idx="27182">-4500</cx:pt>
          <cx:pt idx="27183">-5000</cx:pt>
          <cx:pt idx="27184">-5000</cx:pt>
          <cx:pt idx="27185">-5000</cx:pt>
          <cx:pt idx="27186">-5000</cx:pt>
          <cx:pt idx="27187">-5000</cx:pt>
          <cx:pt idx="27188">-5000</cx:pt>
          <cx:pt idx="27189">-3250</cx:pt>
          <cx:pt idx="27190">-2500</cx:pt>
          <cx:pt idx="27191">-2750</cx:pt>
          <cx:pt idx="27192">-3250</cx:pt>
          <cx:pt idx="27193">-3250</cx:pt>
          <cx:pt idx="27194">-3750</cx:pt>
          <cx:pt idx="27195">-3250</cx:pt>
          <cx:pt idx="27196">-3750</cx:pt>
          <cx:pt idx="27197">-3250</cx:pt>
          <cx:pt idx="27198">-3750</cx:pt>
          <cx:pt idx="27199">-3750</cx:pt>
          <cx:pt idx="27200">-3750</cx:pt>
          <cx:pt idx="27201">-3750</cx:pt>
          <cx:pt idx="27202">-4500</cx:pt>
          <cx:pt idx="27203">-3750</cx:pt>
          <cx:pt idx="27204">-4500</cx:pt>
          <cx:pt idx="27205">-3750</cx:pt>
          <cx:pt idx="27206">-4500</cx:pt>
          <cx:pt idx="27207">-4500</cx:pt>
          <cx:pt idx="27208">-4500</cx:pt>
          <cx:pt idx="27209">-4500</cx:pt>
          <cx:pt idx="27210">-4500</cx:pt>
          <cx:pt idx="27211">-4500</cx:pt>
          <cx:pt idx="27212">-4500</cx:pt>
          <cx:pt idx="27213">-3750</cx:pt>
          <cx:pt idx="27214">-6500</cx:pt>
          <cx:pt idx="27215">-6500</cx:pt>
          <cx:pt idx="27216">-7250</cx:pt>
          <cx:pt idx="27217">-9500</cx:pt>
          <cx:pt idx="27218">-7250</cx:pt>
          <cx:pt idx="27219">-8250</cx:pt>
          <cx:pt idx="27220">-3250</cx:pt>
          <cx:pt idx="27221">-2500</cx:pt>
          <cx:pt idx="27222">-2750</cx:pt>
          <cx:pt idx="27223">-3250</cx:pt>
          <cx:pt idx="27224">-3250</cx:pt>
          <cx:pt idx="27225">-8250</cx:pt>
          <cx:pt idx="27226">-8250</cx:pt>
          <cx:pt idx="27227">-8250</cx:pt>
          <cx:pt idx="27228">-9500</cx:pt>
          <cx:pt idx="27229">-9500</cx:pt>
          <cx:pt idx="27230">-9500</cx:pt>
          <cx:pt idx="27231">-9500</cx:pt>
          <cx:pt idx="27232">-9500</cx:pt>
          <cx:pt idx="27233">-9500</cx:pt>
          <cx:pt idx="27234">-6500</cx:pt>
          <cx:pt idx="27235">-5750</cx:pt>
          <cx:pt idx="27236">-5000</cx:pt>
          <cx:pt idx="27237">-4500</cx:pt>
          <cx:pt idx="27238">-5000</cx:pt>
          <cx:pt idx="27239">-4500</cx:pt>
          <cx:pt idx="27240">-3750</cx:pt>
          <cx:pt idx="27241">-5000</cx:pt>
          <cx:pt idx="27242">-2750</cx:pt>
          <cx:pt idx="27243">-4500</cx:pt>
          <cx:pt idx="27244">-3250</cx:pt>
          <cx:pt idx="27245">-5000</cx:pt>
          <cx:pt idx="27246">-2500</cx:pt>
          <cx:pt idx="27247">-4500</cx:pt>
          <cx:pt idx="27248">-3750</cx:pt>
          <cx:pt idx="27249">-5000</cx:pt>
          <cx:pt idx="27250">-2500</cx:pt>
          <cx:pt idx="27251">-4500</cx:pt>
          <cx:pt idx="27252">-3750</cx:pt>
          <cx:pt idx="27253">-3250</cx:pt>
          <cx:pt idx="27254">-3750</cx:pt>
          <cx:pt idx="27255">-3250</cx:pt>
          <cx:pt idx="27256">-4250</cx:pt>
          <cx:pt idx="27257">-4250</cx:pt>
          <cx:pt idx="27258">-9500</cx:pt>
          <cx:pt idx="27259">-9500</cx:pt>
          <cx:pt idx="27260">-8250</cx:pt>
          <cx:pt idx="27261">-8250</cx:pt>
          <cx:pt idx="27262">-9500</cx:pt>
          <cx:pt idx="27263">250</cx:pt>
          <cx:pt idx="27264">250</cx:pt>
          <cx:pt idx="27265">250</cx:pt>
          <cx:pt idx="27266">250</cx:pt>
          <cx:pt idx="27267">-2000</cx:pt>
          <cx:pt idx="27268">-250</cx:pt>
          <cx:pt idx="27269">-1250</cx:pt>
          <cx:pt idx="27270">250</cx:pt>
          <cx:pt idx="27271">-3000</cx:pt>
          <cx:pt idx="27272">-2500</cx:pt>
          <cx:pt idx="27273">-3250</cx:pt>
          <cx:pt idx="27274">-3250</cx:pt>
          <cx:pt idx="27275">-2750</cx:pt>
          <cx:pt idx="27276">-3250</cx:pt>
          <cx:pt idx="27277">-3000</cx:pt>
          <cx:pt idx="27278">-3500</cx:pt>
          <cx:pt idx="27279">-3000</cx:pt>
          <cx:pt idx="27280">-2500</cx:pt>
          <cx:pt idx="27281">-1250</cx:pt>
          <cx:pt idx="27282">-2500</cx:pt>
          <cx:pt idx="27283">500</cx:pt>
          <cx:pt idx="27284">-500</cx:pt>
          <cx:pt idx="27285">-750</cx:pt>
          <cx:pt idx="27286">-500</cx:pt>
          <cx:pt idx="27287">-500</cx:pt>
          <cx:pt idx="27288">500</cx:pt>
          <cx:pt idx="27289">750</cx:pt>
          <cx:pt idx="27290">-5750</cx:pt>
          <cx:pt idx="27291">750</cx:pt>
          <cx:pt idx="27292">750</cx:pt>
          <cx:pt idx="27293">-3750</cx:pt>
          <cx:pt idx="27294">-1250</cx:pt>
          <cx:pt idx="27295">-3250</cx:pt>
          <cx:pt idx="27296">-1250</cx:pt>
          <cx:pt idx="27297">-2750</cx:pt>
          <cx:pt idx="27298">-1250</cx:pt>
          <cx:pt idx="27299">-3250</cx:pt>
          <cx:pt idx="27300">-1250</cx:pt>
          <cx:pt idx="27301">-2750</cx:pt>
          <cx:pt idx="27302">-1250</cx:pt>
          <cx:pt idx="27303">-3250</cx:pt>
          <cx:pt idx="27304">-1250</cx:pt>
          <cx:pt idx="27305">-4500</cx:pt>
          <cx:pt idx="27306">-1250</cx:pt>
          <cx:pt idx="27307">-3750</cx:pt>
          <cx:pt idx="27308">-3750</cx:pt>
          <cx:pt idx="27309">-3250</cx:pt>
          <cx:pt idx="27310">-1250</cx:pt>
          <cx:pt idx="27311">-3750</cx:pt>
          <cx:pt idx="27312">-1250</cx:pt>
          <cx:pt idx="27313">-3750</cx:pt>
          <cx:pt idx="27314">-3750</cx:pt>
          <cx:pt idx="27315">-3750</cx:pt>
          <cx:pt idx="27316">-1250</cx:pt>
          <cx:pt idx="27317">-3000</cx:pt>
          <cx:pt idx="27318">-1250</cx:pt>
          <cx:pt idx="27319">-750</cx:pt>
          <cx:pt idx="27320">-1250</cx:pt>
          <cx:pt idx="27321">-1250</cx:pt>
          <cx:pt idx="27322">-2500</cx:pt>
          <cx:pt idx="27323">-3000</cx:pt>
          <cx:pt idx="27324">-2500</cx:pt>
          <cx:pt idx="27325">-3000</cx:pt>
          <cx:pt idx="27326">-1250</cx:pt>
          <cx:pt idx="27327">-750</cx:pt>
          <cx:pt idx="27328">-250</cx:pt>
          <cx:pt idx="27329">-250</cx:pt>
          <cx:pt idx="27330">-500</cx:pt>
          <cx:pt idx="27331">-750</cx:pt>
          <cx:pt idx="27332">0</cx:pt>
          <cx:pt idx="27333">-250</cx:pt>
          <cx:pt idx="27334">-3000</cx:pt>
          <cx:pt idx="27335">-3000</cx:pt>
          <cx:pt idx="27336">-9500</cx:pt>
          <cx:pt idx="27337">-9500</cx:pt>
          <cx:pt idx="27338">-9500</cx:pt>
          <cx:pt idx="27339">-9500</cx:pt>
          <cx:pt idx="27340">-9500</cx:pt>
          <cx:pt idx="27341">-9500</cx:pt>
          <cx:pt idx="27342">-3000</cx:pt>
          <cx:pt idx="27343">-3500</cx:pt>
          <cx:pt idx="27344">-3500</cx:pt>
          <cx:pt idx="27345">-5000</cx:pt>
          <cx:pt idx="27346">-1250</cx:pt>
          <cx:pt idx="27347">-1250</cx:pt>
          <cx:pt idx="27348">-250</cx:pt>
          <cx:pt idx="27349">-250</cx:pt>
          <cx:pt idx="27350">1500</cx:pt>
          <cx:pt idx="27351">-250</cx:pt>
          <cx:pt idx="27352">-1500</cx:pt>
          <cx:pt idx="27353">-250</cx:pt>
          <cx:pt idx="27354">-1500</cx:pt>
          <cx:pt idx="27355">750</cx:pt>
          <cx:pt idx="27356">1000</cx:pt>
          <cx:pt idx="27357">-5000</cx:pt>
          <cx:pt idx="27358">-5750</cx:pt>
          <cx:pt idx="27359">-6500</cx:pt>
          <cx:pt idx="27360">-2000</cx:pt>
          <cx:pt idx="27361">-2500</cx:pt>
          <cx:pt idx="27362">0</cx:pt>
          <cx:pt idx="27363">-5000</cx:pt>
          <cx:pt idx="27364">250</cx:pt>
          <cx:pt idx="27365">750</cx:pt>
          <cx:pt idx="27366">3000</cx:pt>
          <cx:pt idx="27367">-500</cx:pt>
          <cx:pt idx="27368">-1250</cx:pt>
          <cx:pt idx="27369">-1250</cx:pt>
          <cx:pt idx="27370">-1500</cx:pt>
          <cx:pt idx="27371">-5000</cx:pt>
          <cx:pt idx="27372">-5000</cx:pt>
          <cx:pt idx="27373">-5750</cx:pt>
          <cx:pt idx="27374">-5000</cx:pt>
          <cx:pt idx="27375">-2500</cx:pt>
          <cx:pt idx="27376">-3000</cx:pt>
          <cx:pt idx="27377">-1500</cx:pt>
          <cx:pt idx="27378">-3000</cx:pt>
          <cx:pt idx="27379">-1250</cx:pt>
          <cx:pt idx="27380">-3500</cx:pt>
          <cx:pt idx="27381">-3000</cx:pt>
          <cx:pt idx="27382">-2500</cx:pt>
          <cx:pt idx="27383">-4250</cx:pt>
          <cx:pt idx="27384">-3500</cx:pt>
          <cx:pt idx="27385">-5000</cx:pt>
          <cx:pt idx="27386">-4250</cx:pt>
          <cx:pt idx="27387">-5000</cx:pt>
          <cx:pt idx="27388">-5750</cx:pt>
          <cx:pt idx="27389">1000</cx:pt>
          <cx:pt idx="27390">1250</cx:pt>
          <cx:pt idx="27391">-2000</cx:pt>
          <cx:pt idx="27392">-2750</cx:pt>
          <cx:pt idx="27393">-2000</cx:pt>
          <cx:pt idx="27394">-1750</cx:pt>
          <cx:pt idx="27395">-2000</cx:pt>
          <cx:pt idx="27396">-1750</cx:pt>
          <cx:pt idx="27397">-500</cx:pt>
          <cx:pt idx="27398">-500</cx:pt>
          <cx:pt idx="27399">-2000</cx:pt>
          <cx:pt idx="27400">-500</cx:pt>
          <cx:pt idx="27401">-500</cx:pt>
          <cx:pt idx="27402">-750</cx:pt>
          <cx:pt idx="27403">-750</cx:pt>
          <cx:pt idx="27404">-750</cx:pt>
          <cx:pt idx="27405">-750</cx:pt>
          <cx:pt idx="27406">-2750</cx:pt>
          <cx:pt idx="27407">-3750</cx:pt>
          <cx:pt idx="27408">-2000</cx:pt>
          <cx:pt idx="27409">-4500</cx:pt>
          <cx:pt idx="27410">-2500</cx:pt>
          <cx:pt idx="27411">-2000</cx:pt>
          <cx:pt idx="27412">-4500</cx:pt>
          <cx:pt idx="27413">-3750</cx:pt>
          <cx:pt idx="27414">-500</cx:pt>
          <cx:pt idx="27415">-500</cx:pt>
          <cx:pt idx="27416">-6500</cx:pt>
          <cx:pt idx="27417">-8250</cx:pt>
          <cx:pt idx="27418">-4500</cx:pt>
          <cx:pt idx="27419">-2500</cx:pt>
          <cx:pt idx="27420">-2750</cx:pt>
          <cx:pt idx="27421">-2500</cx:pt>
          <cx:pt idx="27422">-2500</cx:pt>
          <cx:pt idx="27423">-3250</cx:pt>
          <cx:pt idx="27424">-3250</cx:pt>
          <cx:pt idx="27425">-3250</cx:pt>
          <cx:pt idx="27426">-3750</cx:pt>
          <cx:pt idx="27427">-2500</cx:pt>
          <cx:pt idx="27428">-2750</cx:pt>
          <cx:pt idx="27429">-2500</cx:pt>
          <cx:pt idx="27430">-2500</cx:pt>
          <cx:pt idx="27431">-3250</cx:pt>
          <cx:pt idx="27432">-3250</cx:pt>
          <cx:pt idx="27433">-3250</cx:pt>
          <cx:pt idx="27434">-2750</cx:pt>
          <cx:pt idx="27435">-2750</cx:pt>
          <cx:pt idx="27436">-3250</cx:pt>
          <cx:pt idx="27437">-5000</cx:pt>
          <cx:pt idx="27438">-4500</cx:pt>
          <cx:pt idx="27439">-5000</cx:pt>
          <cx:pt idx="27440">-4500</cx:pt>
          <cx:pt idx="27441">-3250</cx:pt>
          <cx:pt idx="27442">-3750</cx:pt>
          <cx:pt idx="27443">-2500</cx:pt>
          <cx:pt idx="27444">-2750</cx:pt>
          <cx:pt idx="27445">-2500</cx:pt>
          <cx:pt idx="27446">-2500</cx:pt>
          <cx:pt idx="27447">-4500</cx:pt>
          <cx:pt idx="27448">-5750</cx:pt>
          <cx:pt idx="27449">-6500</cx:pt>
          <cx:pt idx="27450">-7250</cx:pt>
          <cx:pt idx="27451">-6500</cx:pt>
          <cx:pt idx="27452">-5750</cx:pt>
          <cx:pt idx="27453">-4500</cx:pt>
          <cx:pt idx="27454">-5000</cx:pt>
          <cx:pt idx="27455">-3250</cx:pt>
          <cx:pt idx="27456">-3750</cx:pt>
          <cx:pt idx="27457">-1750</cx:pt>
          <cx:pt idx="27458">-2500</cx:pt>
          <cx:pt idx="27459">-9500</cx:pt>
          <cx:pt idx="27460">-8250</cx:pt>
          <cx:pt idx="27461">-9500</cx:pt>
          <cx:pt idx="27462">-8250</cx:pt>
          <cx:pt idx="27463">-9500</cx:pt>
          <cx:pt idx="27464">-7250</cx:pt>
          <cx:pt idx="27465">-8250</cx:pt>
          <cx:pt idx="27466">-2000</cx:pt>
          <cx:pt idx="27467">-2000</cx:pt>
          <cx:pt idx="27468">-2000</cx:pt>
          <cx:pt idx="27469">-3250</cx:pt>
          <cx:pt idx="27470">-1750</cx:pt>
          <cx:pt idx="27471">-2500</cx:pt>
          <cx:pt idx="27472">-1750</cx:pt>
          <cx:pt idx="27473">-2500</cx:pt>
          <cx:pt idx="27474">-3750</cx:pt>
          <cx:pt idx="27475">-3750</cx:pt>
          <cx:pt idx="27476">-2500</cx:pt>
          <cx:pt idx="27477">-1750</cx:pt>
          <cx:pt idx="27478">-3750</cx:pt>
          <cx:pt idx="27479">-3750</cx:pt>
          <cx:pt idx="27480">-3250</cx:pt>
          <cx:pt idx="27481">-3250</cx:pt>
          <cx:pt idx="27482">-5000</cx:pt>
          <cx:pt idx="27483">-3250</cx:pt>
          <cx:pt idx="27484">-5000</cx:pt>
          <cx:pt idx="27485">-5000</cx:pt>
          <cx:pt idx="27486">-7250</cx:pt>
          <cx:pt idx="27487">-3750</cx:pt>
          <cx:pt idx="27488">-7250</cx:pt>
          <cx:pt idx="27489">-6500</cx:pt>
          <cx:pt idx="27490">-7250</cx:pt>
          <cx:pt idx="27491">-7250</cx:pt>
          <cx:pt idx="27492">-6500</cx:pt>
          <cx:pt idx="27493">-7250</cx:pt>
          <cx:pt idx="27494">-4500</cx:pt>
          <cx:pt idx="27495">-5750</cx:pt>
          <cx:pt idx="27496">-6500</cx:pt>
          <cx:pt idx="27497">-7250</cx:pt>
          <cx:pt idx="27498">-1500</cx:pt>
          <cx:pt idx="27499">-2000</cx:pt>
          <cx:pt idx="27500">-3750</cx:pt>
          <cx:pt idx="27501">-3750</cx:pt>
          <cx:pt idx="27502">-1750</cx:pt>
          <cx:pt idx="27503">-2000</cx:pt>
          <cx:pt idx="27504">-3750</cx:pt>
          <cx:pt idx="27505">-3750</cx:pt>
          <cx:pt idx="27506">-12500</cx:pt>
          <cx:pt idx="27507">-12500</cx:pt>
          <cx:pt idx="27508">-12500</cx:pt>
          <cx:pt idx="27509">-12500</cx:pt>
          <cx:pt idx="27510">-10750</cx:pt>
          <cx:pt idx="27511">-9500</cx:pt>
          <cx:pt idx="27512">-10750</cx:pt>
          <cx:pt idx="27513">-2750</cx:pt>
          <cx:pt idx="27514">-3250</cx:pt>
          <cx:pt idx="27515">-3250</cx:pt>
          <cx:pt idx="27516">-3250</cx:pt>
          <cx:pt idx="27517">-3750</cx:pt>
          <cx:pt idx="27518">-3750</cx:pt>
          <cx:pt idx="27519">-3750</cx:pt>
          <cx:pt idx="27520">-3750</cx:pt>
          <cx:pt idx="27521">-2750</cx:pt>
          <cx:pt idx="27522">-3250</cx:pt>
          <cx:pt idx="27523">-3250</cx:pt>
          <cx:pt idx="27524">-3750</cx:pt>
          <cx:pt idx="27525">-3750</cx:pt>
          <cx:pt idx="27526">-3750</cx:pt>
          <cx:pt idx="27527">-2750</cx:pt>
          <cx:pt idx="27528">-3250</cx:pt>
          <cx:pt idx="27529">-3250</cx:pt>
          <cx:pt idx="27530">-3750</cx:pt>
          <cx:pt idx="27531">-3750</cx:pt>
          <cx:pt idx="27532">-3750</cx:pt>
          <cx:pt idx="27533">-3750</cx:pt>
          <cx:pt idx="27534">-3750</cx:pt>
          <cx:pt idx="27535">-3750</cx:pt>
          <cx:pt idx="27536">-3750</cx:pt>
          <cx:pt idx="27537">-3750</cx:pt>
          <cx:pt idx="27538">-3750</cx:pt>
          <cx:pt idx="27539">-3750</cx:pt>
          <cx:pt idx="27540">-4500</cx:pt>
          <cx:pt idx="27541">-500</cx:pt>
          <cx:pt idx="27542">-3750</cx:pt>
          <cx:pt idx="27543">-3750</cx:pt>
          <cx:pt idx="27544">-3750</cx:pt>
          <cx:pt idx="27545">-4500</cx:pt>
          <cx:pt idx="27546">-3250</cx:pt>
          <cx:pt idx="27547">-3250</cx:pt>
          <cx:pt idx="27548">-3750</cx:pt>
          <cx:pt idx="27549">-3750</cx:pt>
          <cx:pt idx="27550">-3750</cx:pt>
          <cx:pt idx="27551">-3750</cx:pt>
          <cx:pt idx="27552">-4500</cx:pt>
          <cx:pt idx="27553">-5000</cx:pt>
          <cx:pt idx="27554">-3750</cx:pt>
          <cx:pt idx="27555">-4500</cx:pt>
          <cx:pt idx="27556">-5000</cx:pt>
          <cx:pt idx="27557">-5000</cx:pt>
          <cx:pt idx="27558">-5000</cx:pt>
          <cx:pt idx="27559">-5000</cx:pt>
          <cx:pt idx="27560">-5000</cx:pt>
          <cx:pt idx="27561">-6500</cx:pt>
          <cx:pt idx="27562">-5750</cx:pt>
          <cx:pt idx="27563">-5750</cx:pt>
          <cx:pt idx="27564">-6500</cx:pt>
          <cx:pt idx="27565">-6500</cx:pt>
          <cx:pt idx="27566">-6500</cx:pt>
          <cx:pt idx="27567">-6500</cx:pt>
          <cx:pt idx="27568">-6500</cx:pt>
          <cx:pt idx="27569">-6500</cx:pt>
          <cx:pt idx="27570">-9500</cx:pt>
          <cx:pt idx="27571">-9500</cx:pt>
          <cx:pt idx="27572">-9500</cx:pt>
          <cx:pt idx="27573">-9500</cx:pt>
          <cx:pt idx="27574">-9500</cx:pt>
          <cx:pt idx="27575">-9500</cx:pt>
          <cx:pt idx="27576">-3750</cx:pt>
          <cx:pt idx="27577">-4500</cx:pt>
          <cx:pt idx="27578">-5000</cx:pt>
          <cx:pt idx="27579">-2000</cx:pt>
          <cx:pt idx="27580">-6500</cx:pt>
          <cx:pt idx="27581">-5750</cx:pt>
          <cx:pt idx="27582">-7250</cx:pt>
          <cx:pt idx="27583">-2750</cx:pt>
          <cx:pt idx="27584">-2750</cx:pt>
          <cx:pt idx="27585">-3750</cx:pt>
          <cx:pt idx="27586">-3750</cx:pt>
          <cx:pt idx="27587">-3000</cx:pt>
          <cx:pt idx="27588">-2500</cx:pt>
          <cx:pt idx="27589">-1500</cx:pt>
          <cx:pt idx="27590">-2500</cx:pt>
          <cx:pt idx="27591">-2000</cx:pt>
          <cx:pt idx="27592">-3000</cx:pt>
          <cx:pt idx="27593">-1500</cx:pt>
          <cx:pt idx="27594">-2000</cx:pt>
          <cx:pt idx="27595">-1500</cx:pt>
          <cx:pt idx="27596">-2500</cx:pt>
          <cx:pt idx="27597">-2500</cx:pt>
          <cx:pt idx="27598">-2000</cx:pt>
          <cx:pt idx="27599">-2000</cx:pt>
          <cx:pt idx="27600">-3000</cx:pt>
          <cx:pt idx="27601">-3000</cx:pt>
          <cx:pt idx="27602">-5000</cx:pt>
          <cx:pt idx="27603">-5750</cx:pt>
          <cx:pt idx="27604">-5000</cx:pt>
          <cx:pt idx="27605">-2000</cx:pt>
          <cx:pt idx="27606">-5750</cx:pt>
          <cx:pt idx="27607">-5750</cx:pt>
          <cx:pt idx="27608">-3000</cx:pt>
          <cx:pt idx="27609">-6500</cx:pt>
          <cx:pt idx="27610">-3500</cx:pt>
          <cx:pt idx="27611">-7250</cx:pt>
          <cx:pt idx="27612">-5000</cx:pt>
          <cx:pt idx="27613">-2000</cx:pt>
          <cx:pt idx="27614">-2000</cx:pt>
          <cx:pt idx="27615">-5750</cx:pt>
          <cx:pt idx="27616">-7250</cx:pt>
          <cx:pt idx="27617">-5000</cx:pt>
          <cx:pt idx="27618">-5750</cx:pt>
          <cx:pt idx="27619">-4250</cx:pt>
          <cx:pt idx="27620">-4250</cx:pt>
          <cx:pt idx="27621">-4250</cx:pt>
          <cx:pt idx="27622">500</cx:pt>
          <cx:pt idx="27623">1000</cx:pt>
          <cx:pt idx="27624">500</cx:pt>
          <cx:pt idx="27625">1000</cx:pt>
          <cx:pt idx="27626">250</cx:pt>
          <cx:pt idx="27627">-250</cx:pt>
          <cx:pt idx="27628">750</cx:pt>
          <cx:pt idx="27629">1000</cx:pt>
          <cx:pt idx="27630">-2000</cx:pt>
          <cx:pt idx="27631">-2500</cx:pt>
          <cx:pt idx="27632">-3500</cx:pt>
          <cx:pt idx="27633">-2000</cx:pt>
          <cx:pt idx="27634">-2000</cx:pt>
          <cx:pt idx="27635">-2500</cx:pt>
          <cx:pt idx="27636">-4250</cx:pt>
          <cx:pt idx="27637">-2000</cx:pt>
          <cx:pt idx="27638">-3500</cx:pt>
          <cx:pt idx="27639">-3000</cx:pt>
          <cx:pt idx="27640">-2000</cx:pt>
          <cx:pt idx="27641">-2500</cx:pt>
          <cx:pt idx="27642">-3500</cx:pt>
          <cx:pt idx="27643">-2000</cx:pt>
          <cx:pt idx="27644">-3000</cx:pt>
          <cx:pt idx="27645">-4250</cx:pt>
          <cx:pt idx="27646">-5000</cx:pt>
          <cx:pt idx="27647">-4500</cx:pt>
          <cx:pt idx="27648">-5000</cx:pt>
          <cx:pt idx="27649">-6500</cx:pt>
          <cx:pt idx="27650">-2500</cx:pt>
          <cx:pt idx="27651">-2000</cx:pt>
          <cx:pt idx="27652">-2500</cx:pt>
          <cx:pt idx="27653">-2000</cx:pt>
          <cx:pt idx="27654">-5750</cx:pt>
          <cx:pt idx="27655">-5750</cx:pt>
          <cx:pt idx="27656">-5750</cx:pt>
          <cx:pt idx="27657">-5750</cx:pt>
          <cx:pt idx="27658">-750</cx:pt>
          <cx:pt idx="27659">-250</cx:pt>
          <cx:pt idx="27660">-500</cx:pt>
          <cx:pt idx="27661">-500</cx:pt>
          <cx:pt idx="27662">0</cx:pt>
          <cx:pt idx="27663">-500</cx:pt>
          <cx:pt idx="27664">-750</cx:pt>
          <cx:pt idx="27665">-250</cx:pt>
          <cx:pt idx="27666">-500</cx:pt>
          <cx:pt idx="27667">-500</cx:pt>
          <cx:pt idx="27668">0</cx:pt>
          <cx:pt idx="27669">-500</cx:pt>
          <cx:pt idx="27670">-1250</cx:pt>
          <cx:pt idx="27671">-2500</cx:pt>
          <cx:pt idx="27672">-750</cx:pt>
          <cx:pt idx="27673">-1500</cx:pt>
          <cx:pt idx="27674">0</cx:pt>
          <cx:pt idx="27675">-2000</cx:pt>
          <cx:pt idx="27676">-250</cx:pt>
          <cx:pt idx="27677">-1250</cx:pt>
          <cx:pt idx="27678">-750</cx:pt>
          <cx:pt idx="27679">750</cx:pt>
          <cx:pt idx="27680">-1500</cx:pt>
          <cx:pt idx="27681">-2000</cx:pt>
          <cx:pt idx="27682">-4250</cx:pt>
          <cx:pt idx="27683">-4250</cx:pt>
          <cx:pt idx="27684">-3500</cx:pt>
          <cx:pt idx="27685">-4250</cx:pt>
          <cx:pt idx="27686">-4250</cx:pt>
          <cx:pt idx="27687">-4250</cx:pt>
          <cx:pt idx="27688">-4250</cx:pt>
          <cx:pt idx="27689">-5000</cx:pt>
          <cx:pt idx="27690">-3500</cx:pt>
          <cx:pt idx="27691">-4250</cx:pt>
          <cx:pt idx="27692">-4250</cx:pt>
          <cx:pt idx="27693">-5000</cx:pt>
          <cx:pt idx="27694">-5000</cx:pt>
          <cx:pt idx="27695">-4250</cx:pt>
          <cx:pt idx="27696">-5000</cx:pt>
          <cx:pt idx="27697">-4250</cx:pt>
          <cx:pt idx="27698">-5750</cx:pt>
          <cx:pt idx="27699">-4250</cx:pt>
          <cx:pt idx="27700">-4250</cx:pt>
          <cx:pt idx="27701">-4250</cx:pt>
          <cx:pt idx="27702">-4250</cx:pt>
          <cx:pt idx="27703">-4250</cx:pt>
          <cx:pt idx="27704">-4250</cx:pt>
          <cx:pt idx="27705">-5000</cx:pt>
          <cx:pt idx="27706">-4250</cx:pt>
          <cx:pt idx="27707">-5750</cx:pt>
          <cx:pt idx="27708">-3500</cx:pt>
          <cx:pt idx="27709">-1500</cx:pt>
          <cx:pt idx="27710">-2000</cx:pt>
          <cx:pt idx="27711">-4250</cx:pt>
          <cx:pt idx="27712">-5750</cx:pt>
          <cx:pt idx="27713">-3500</cx:pt>
          <cx:pt idx="27714">-4250</cx:pt>
          <cx:pt idx="27715">-4250</cx:pt>
          <cx:pt idx="27716">-6750</cx:pt>
          <cx:pt idx="27717">-2500</cx:pt>
          <cx:pt idx="27718">-2500</cx:pt>
          <cx:pt idx="27719">-5000</cx:pt>
          <cx:pt idx="27720">-3500</cx:pt>
          <cx:pt idx="27721">-5000</cx:pt>
          <cx:pt idx="27722">-5750</cx:pt>
          <cx:pt idx="27723">-5750</cx:pt>
          <cx:pt idx="27724">-5000</cx:pt>
          <cx:pt idx="27725">-5000</cx:pt>
          <cx:pt idx="27726">-5750</cx:pt>
          <cx:pt idx="27727">-5750</cx:pt>
          <cx:pt idx="27728">-3000</cx:pt>
          <cx:pt idx="27729">-2500</cx:pt>
          <cx:pt idx="27730">-2000</cx:pt>
          <cx:pt idx="27731">-1500</cx:pt>
          <cx:pt idx="27732">-5000</cx:pt>
          <cx:pt idx="27733">-2500</cx:pt>
          <cx:pt idx="27734">-4250</cx:pt>
          <cx:pt idx="27735">-5000</cx:pt>
          <cx:pt idx="27736">-5000</cx:pt>
          <cx:pt idx="27737">-5000</cx:pt>
          <cx:pt idx="27738">-1500</cx:pt>
          <cx:pt idx="27739">-1500</cx:pt>
          <cx:pt idx="27740">-1500</cx:pt>
          <cx:pt idx="27741">-750</cx:pt>
          <cx:pt idx="27742">-500</cx:pt>
          <cx:pt idx="27743">-1250</cx:pt>
          <cx:pt idx="27744">-2000</cx:pt>
          <cx:pt idx="27745">-750</cx:pt>
          <cx:pt idx="27746">-1500</cx:pt>
          <cx:pt idx="27747">-2000</cx:pt>
          <cx:pt idx="27748">-2500</cx:pt>
          <cx:pt idx="27749">-3000</cx:pt>
          <cx:pt idx="27750">-2000</cx:pt>
          <cx:pt idx="27751">-500</cx:pt>
          <cx:pt idx="27752">-1250</cx:pt>
          <cx:pt idx="27753">-2000</cx:pt>
          <cx:pt idx="27754">-500</cx:pt>
          <cx:pt idx="27755">-750</cx:pt>
          <cx:pt idx="27756">250</cx:pt>
          <cx:pt idx="27757">-250</cx:pt>
          <cx:pt idx="27758">-2750</cx:pt>
          <cx:pt idx="27759">-2500</cx:pt>
          <cx:pt idx="27760">-3000</cx:pt>
          <cx:pt idx="27761">-2000</cx:pt>
          <cx:pt idx="27762">-2000</cx:pt>
          <cx:pt idx="27763">-5000</cx:pt>
          <cx:pt idx="27764">-2500</cx:pt>
          <cx:pt idx="27765">-2000</cx:pt>
          <cx:pt idx="27766">-2500</cx:pt>
          <cx:pt idx="27767">-4250</cx:pt>
          <cx:pt idx="27768">-2000</cx:pt>
          <cx:pt idx="27769">-1500</cx:pt>
          <cx:pt idx="27770">-5000</cx:pt>
          <cx:pt idx="27771">-2500</cx:pt>
          <cx:pt idx="27772">-2500</cx:pt>
          <cx:pt idx="27773">-3000</cx:pt>
          <cx:pt idx="27774">-2500</cx:pt>
          <cx:pt idx="27775">-3500</cx:pt>
          <cx:pt idx="27776">-5000</cx:pt>
          <cx:pt idx="27777">-3000</cx:pt>
          <cx:pt idx="27778">-5000</cx:pt>
          <cx:pt idx="27779">-5000</cx:pt>
          <cx:pt idx="27780">-4250</cx:pt>
          <cx:pt idx="27781">-4250</cx:pt>
          <cx:pt idx="27782">-4250</cx:pt>
          <cx:pt idx="27783">-5000</cx:pt>
          <cx:pt idx="27784">-5000</cx:pt>
          <cx:pt idx="27785">-5000</cx:pt>
          <cx:pt idx="27786">-1500</cx:pt>
          <cx:pt idx="27787">-1500</cx:pt>
          <cx:pt idx="27788">-3000</cx:pt>
          <cx:pt idx="27789">-3500</cx:pt>
          <cx:pt idx="27790">-3000</cx:pt>
          <cx:pt idx="27791">-3000</cx:pt>
          <cx:pt idx="27792">-3500</cx:pt>
          <cx:pt idx="27793">-3500</cx:pt>
          <cx:pt idx="27794">-4250</cx:pt>
          <cx:pt idx="27795">-4250</cx:pt>
          <cx:pt idx="27796">-5000</cx:pt>
          <cx:pt idx="27797">-5000</cx:pt>
          <cx:pt idx="27798">-5000</cx:pt>
          <cx:pt idx="27799">-6500</cx:pt>
          <cx:pt idx="27800">-6500</cx:pt>
          <cx:pt idx="27801">-10750</cx:pt>
          <cx:pt idx="27802">-10750</cx:pt>
          <cx:pt idx="27803">-12500</cx:pt>
          <cx:pt idx="27804">-10750</cx:pt>
          <cx:pt idx="27805">-7250</cx:pt>
          <cx:pt idx="27806">-9500</cx:pt>
          <cx:pt idx="27807">-9500</cx:pt>
          <cx:pt idx="27808">-2500</cx:pt>
          <cx:pt idx="27809">-3000</cx:pt>
          <cx:pt idx="27810">-2500</cx:pt>
          <cx:pt idx="27811">-1500</cx:pt>
          <cx:pt idx="27812">-2000</cx:pt>
          <cx:pt idx="27813">-750</cx:pt>
          <cx:pt idx="27814">-1500</cx:pt>
          <cx:pt idx="27815">-500</cx:pt>
          <cx:pt idx="27816">500</cx:pt>
          <cx:pt idx="27817">1250</cx:pt>
          <cx:pt idx="27818">-4250</cx:pt>
          <cx:pt idx="27819">-4250</cx:pt>
          <cx:pt idx="27820">-3500</cx:pt>
          <cx:pt idx="27821">-5000</cx:pt>
          <cx:pt idx="27822">-4250</cx:pt>
          <cx:pt idx="27823">-4250</cx:pt>
          <cx:pt idx="27824">-3500</cx:pt>
          <cx:pt idx="27825">-5000</cx:pt>
          <cx:pt idx="27826">-4250</cx:pt>
          <cx:pt idx="27827">-4250</cx:pt>
          <cx:pt idx="27828">-3500</cx:pt>
          <cx:pt idx="27829">-4250</cx:pt>
          <cx:pt idx="27830">-5000</cx:pt>
          <cx:pt idx="27831">-4250</cx:pt>
          <cx:pt idx="27832">-5000</cx:pt>
          <cx:pt idx="27833">-3500</cx:pt>
          <cx:pt idx="27834">-3000</cx:pt>
          <cx:pt idx="27835">-2500</cx:pt>
          <cx:pt idx="27836">250</cx:pt>
          <cx:pt idx="27837">500</cx:pt>
          <cx:pt idx="27838">-2000</cx:pt>
          <cx:pt idx="27839">-750</cx:pt>
          <cx:pt idx="27840">-1500</cx:pt>
          <cx:pt idx="27841">-750</cx:pt>
          <cx:pt idx="27842">-2500</cx:pt>
          <cx:pt idx="27843">-3000</cx:pt>
          <cx:pt idx="27844">-2000</cx:pt>
          <cx:pt idx="27845">-3000</cx:pt>
          <cx:pt idx="27846">-6500</cx:pt>
          <cx:pt idx="27847">-1500</cx:pt>
          <cx:pt idx="27848">-3000</cx:pt>
          <cx:pt idx="27849">-750</cx:pt>
          <cx:pt idx="27850">-3500</cx:pt>
          <cx:pt idx="27851">-5000</cx:pt>
          <cx:pt idx="27852">-4250</cx:pt>
          <cx:pt idx="27853">-2500</cx:pt>
          <cx:pt idx="27854">-1500</cx:pt>
          <cx:pt idx="27855">-3000</cx:pt>
          <cx:pt idx="27856">-2500</cx:pt>
          <cx:pt idx="27857">-2500</cx:pt>
          <cx:pt idx="27858">-2500</cx:pt>
          <cx:pt idx="27859">-2000</cx:pt>
          <cx:pt idx="27860">-2500</cx:pt>
          <cx:pt idx="27861">-3500</cx:pt>
          <cx:pt idx="27862">-2000</cx:pt>
          <cx:pt idx="27863">-2000</cx:pt>
          <cx:pt idx="27864">-3000</cx:pt>
          <cx:pt idx="27865">-4250</cx:pt>
          <cx:pt idx="27866">-2000</cx:pt>
          <cx:pt idx="27867">-3500</cx:pt>
          <cx:pt idx="27868">-3000</cx:pt>
          <cx:pt idx="27869">-2000</cx:pt>
          <cx:pt idx="27870">-2500</cx:pt>
          <cx:pt idx="27871">-3500</cx:pt>
          <cx:pt idx="27872">-2000</cx:pt>
          <cx:pt idx="27873">-3000</cx:pt>
          <cx:pt idx="27874">-4250</cx:pt>
          <cx:pt idx="27875">-4250</cx:pt>
          <cx:pt idx="27876">-3500</cx:pt>
          <cx:pt idx="27877">-4250</cx:pt>
          <cx:pt idx="27878">-4250</cx:pt>
          <cx:pt idx="27879">-5000</cx:pt>
          <cx:pt idx="27880">-5750</cx:pt>
          <cx:pt idx="27881">-5000</cx:pt>
          <cx:pt idx="27882">-3500</cx:pt>
          <cx:pt idx="27883">-5000</cx:pt>
          <cx:pt idx="27884">-5750</cx:pt>
          <cx:pt idx="27885">-5750</cx:pt>
          <cx:pt idx="27886">-5750</cx:pt>
          <cx:pt idx="27887">-5750</cx:pt>
          <cx:pt idx="27888">-5000</cx:pt>
          <cx:pt idx="27889">-5750</cx:pt>
          <cx:pt idx="27890">-5750</cx:pt>
          <cx:pt idx="27891">-5750</cx:pt>
          <cx:pt idx="27892">-1500</cx:pt>
          <cx:pt idx="27893">-2000</cx:pt>
          <cx:pt idx="27894">-4250</cx:pt>
          <cx:pt idx="27895">-4250</cx:pt>
          <cx:pt idx="27896">-3500</cx:pt>
          <cx:pt idx="27897">-4250</cx:pt>
          <cx:pt idx="27898">-4250</cx:pt>
          <cx:pt idx="27899">-4250</cx:pt>
          <cx:pt idx="27900">-4250</cx:pt>
          <cx:pt idx="27901">-5000</cx:pt>
          <cx:pt idx="27902">-3500</cx:pt>
          <cx:pt idx="27903">-4250</cx:pt>
          <cx:pt idx="27904">-4250</cx:pt>
          <cx:pt idx="27905">-5000</cx:pt>
          <cx:pt idx="27906">-5000</cx:pt>
          <cx:pt idx="27907">-4250</cx:pt>
          <cx:pt idx="27908">-5000</cx:pt>
          <cx:pt idx="27909">-4250</cx:pt>
          <cx:pt idx="27910">-5750</cx:pt>
          <cx:pt idx="27911">-5750</cx:pt>
          <cx:pt idx="27912">-4250</cx:pt>
          <cx:pt idx="27913">-4250</cx:pt>
          <cx:pt idx="27914">-4250</cx:pt>
          <cx:pt idx="27915">-5000</cx:pt>
          <cx:pt idx="27916">-4250</cx:pt>
          <cx:pt idx="27917">-5750</cx:pt>
          <cx:pt idx="27918">-1500</cx:pt>
          <cx:pt idx="27919">-2000</cx:pt>
          <cx:pt idx="27920">-3500</cx:pt>
          <cx:pt idx="27921">-5750</cx:pt>
          <cx:pt idx="27922">-4250</cx:pt>
          <cx:pt idx="27923">-4250</cx:pt>
          <cx:pt idx="27924">-4250</cx:pt>
          <cx:pt idx="27925">-5000</cx:pt>
          <cx:pt idx="27926">-500</cx:pt>
          <cx:pt idx="27927">-1250</cx:pt>
          <cx:pt idx="27928">-250</cx:pt>
          <cx:pt idx="27929">-500</cx:pt>
          <cx:pt idx="27930">-1250</cx:pt>
          <cx:pt idx="27931">-250</cx:pt>
          <cx:pt idx="27932">-2000</cx:pt>
          <cx:pt idx="27933">750</cx:pt>
          <cx:pt idx="27934">750</cx:pt>
          <cx:pt idx="27935">-2000</cx:pt>
          <cx:pt idx="27936">1250</cx:pt>
          <cx:pt idx="27937">2500</cx:pt>
          <cx:pt idx="27938">-750</cx:pt>
          <cx:pt idx="27939">-1250</cx:pt>
          <cx:pt idx="27940">-1250</cx:pt>
          <cx:pt idx="27941">-2000</cx:pt>
          <cx:pt idx="27942">-1500</cx:pt>
          <cx:pt idx="27943">-2000</cx:pt>
          <cx:pt idx="27944">1000</cx:pt>
          <cx:pt idx="27945">1000</cx:pt>
          <cx:pt idx="27946">750</cx:pt>
          <cx:pt idx="27947">-3000</cx:pt>
          <cx:pt idx="27948">-2000</cx:pt>
          <cx:pt idx="27949">-2500</cx:pt>
          <cx:pt idx="27950">-3000</cx:pt>
          <cx:pt idx="27951">-3500</cx:pt>
          <cx:pt idx="27952">-3250</cx:pt>
          <cx:pt idx="27953">-4250</cx:pt>
          <cx:pt idx="27954">-5750</cx:pt>
          <cx:pt idx="27955">-4250</cx:pt>
          <cx:pt idx="27956">-4250</cx:pt>
          <cx:pt idx="27957">-5750</cx:pt>
          <cx:pt idx="27958">-4250</cx:pt>
          <cx:pt idx="27959">750</cx:pt>
          <cx:pt idx="27960">750</cx:pt>
          <cx:pt idx="27961">-2000</cx:pt>
          <cx:pt idx="27962">-1500</cx:pt>
          <cx:pt idx="27963">500</cx:pt>
          <cx:pt idx="27964">250</cx:pt>
          <cx:pt idx="27965">0</cx:pt>
          <cx:pt idx="27966">0</cx:pt>
          <cx:pt idx="27967">-3000</cx:pt>
          <cx:pt idx="27968">-1500</cx:pt>
          <cx:pt idx="27969">-4500</cx:pt>
          <cx:pt idx="27970">-2000</cx:pt>
          <cx:pt idx="27971">-2000</cx:pt>
          <cx:pt idx="27972">-2000</cx:pt>
          <cx:pt idx="27973">-2500</cx:pt>
          <cx:pt idx="27974">-2500</cx:pt>
          <cx:pt idx="27975">-2500</cx:pt>
          <cx:pt idx="27976">-1250</cx:pt>
          <cx:pt idx="27977">-250</cx:pt>
          <cx:pt idx="27978">-250</cx:pt>
          <cx:pt idx="27979">-2000</cx:pt>
          <cx:pt idx="27980">-1250</cx:pt>
          <cx:pt idx="27981">-1250</cx:pt>
          <cx:pt idx="27982">-2000</cx:pt>
          <cx:pt idx="27983">-1500</cx:pt>
          <cx:pt idx="27984">-3000</cx:pt>
          <cx:pt idx="27985">-3000</cx:pt>
          <cx:pt idx="27986">-4500</cx:pt>
          <cx:pt idx="27987">-4500</cx:pt>
          <cx:pt idx="27988">-5000</cx:pt>
          <cx:pt idx="27989">-4500</cx:pt>
          <cx:pt idx="27990">-6500</cx:pt>
          <cx:pt idx="27991">-3250</cx:pt>
          <cx:pt idx="27992">-3750</cx:pt>
          <cx:pt idx="27993">-3750</cx:pt>
          <cx:pt idx="27994">-4500</cx:pt>
          <cx:pt idx="27995">-3250</cx:pt>
          <cx:pt idx="27996">-3750</cx:pt>
          <cx:pt idx="27997">-3750</cx:pt>
          <cx:pt idx="27998">-3750</cx:pt>
          <cx:pt idx="27999">-4500</cx:pt>
          <cx:pt idx="28000">-5000</cx:pt>
          <cx:pt idx="28001">-5000</cx:pt>
          <cx:pt idx="28002">-6500</cx:pt>
          <cx:pt idx="28003">-8250</cx:pt>
          <cx:pt idx="28004">-8250</cx:pt>
          <cx:pt idx="28005">-4250</cx:pt>
          <cx:pt idx="28006">-5000</cx:pt>
          <cx:pt idx="28007">-4500</cx:pt>
          <cx:pt idx="28008">-4500</cx:pt>
          <cx:pt idx="28009">-5750</cx:pt>
          <cx:pt idx="28010">-4500</cx:pt>
          <cx:pt idx="28011">-4500</cx:pt>
          <cx:pt idx="28012">-5000</cx:pt>
          <cx:pt idx="28013">-4500</cx:pt>
          <cx:pt idx="28014">-4500</cx:pt>
          <cx:pt idx="28015">-5000</cx:pt>
          <cx:pt idx="28016">-5000</cx:pt>
          <cx:pt idx="28017">-4250</cx:pt>
          <cx:pt idx="28018">-4250</cx:pt>
          <cx:pt idx="28019">-5000</cx:pt>
          <cx:pt idx="28020">-5000</cx:pt>
          <cx:pt idx="28021">-4250</cx:pt>
          <cx:pt idx="28022">-5000</cx:pt>
          <cx:pt idx="28023">-5000</cx:pt>
          <cx:pt idx="28024">-5000</cx:pt>
          <cx:pt idx="28025">-500</cx:pt>
          <cx:pt idx="28026">-750</cx:pt>
          <cx:pt idx="28027">-250</cx:pt>
          <cx:pt idx="28028">-250</cx:pt>
          <cx:pt idx="28029">-1250</cx:pt>
          <cx:pt idx="28030">-250</cx:pt>
          <cx:pt idx="28031">-3000</cx:pt>
          <cx:pt idx="28032">-4250</cx:pt>
          <cx:pt idx="28033">-5000</cx:pt>
          <cx:pt idx="28034">-5000</cx:pt>
          <cx:pt idx="28035">-3500</cx:pt>
          <cx:pt idx="28036">-5000</cx:pt>
          <cx:pt idx="28037">-5000</cx:pt>
          <cx:pt idx="28038">-5000</cx:pt>
          <cx:pt idx="28039">-10750</cx:pt>
          <cx:pt idx="28040">-3000</cx:pt>
          <cx:pt idx="28041">-3500</cx:pt>
          <cx:pt idx="28042">-500</cx:pt>
          <cx:pt idx="28043">-750</cx:pt>
          <cx:pt idx="28044">-250</cx:pt>
          <cx:pt idx="28045">-250</cx:pt>
          <cx:pt idx="28046">-1500</cx:pt>
          <cx:pt idx="28047">-1250</cx:pt>
          <cx:pt idx="28048">-250</cx:pt>
          <cx:pt idx="28049">-3500</cx:pt>
          <cx:pt idx="28050">-3500</cx:pt>
          <cx:pt idx="28051">-4250</cx:pt>
          <cx:pt idx="28052">-2500</cx:pt>
          <cx:pt idx="28053">-3000</cx:pt>
          <cx:pt idx="28054">-3000</cx:pt>
          <cx:pt idx="28055">-3000</cx:pt>
          <cx:pt idx="28056">-3500</cx:pt>
          <cx:pt idx="28057">-250</cx:pt>
          <cx:pt idx="28058">-750</cx:pt>
          <cx:pt idx="28059">-250</cx:pt>
          <cx:pt idx="28060">1000</cx:pt>
          <cx:pt idx="28061">1000</cx:pt>
          <cx:pt idx="28062">-1250</cx:pt>
          <cx:pt idx="28063">-1500</cx:pt>
          <cx:pt idx="28064">-3000</cx:pt>
          <cx:pt idx="28065">-3500</cx:pt>
          <cx:pt idx="28066">-3000</cx:pt>
          <cx:pt idx="28067">-3500</cx:pt>
          <cx:pt idx="28068">-3500</cx:pt>
          <cx:pt idx="28069">250</cx:pt>
          <cx:pt idx="28070">0</cx:pt>
          <cx:pt idx="28071">-2000</cx:pt>
          <cx:pt idx="28072">-1250</cx:pt>
          <cx:pt idx="28073">-1250</cx:pt>
          <cx:pt idx="28074">-2000</cx:pt>
          <cx:pt idx="28075">-1500</cx:pt>
          <cx:pt idx="28076">-6500</cx:pt>
          <cx:pt idx="28077">-7250</cx:pt>
          <cx:pt idx="28078">-6500</cx:pt>
          <cx:pt idx="28079">-8250</cx:pt>
          <cx:pt idx="28080">-12500</cx:pt>
          <cx:pt idx="28081">-14500</cx:pt>
          <cx:pt idx="28082">-12500</cx:pt>
          <cx:pt idx="28083">-14500</cx:pt>
          <cx:pt idx="28084">-3500</cx:pt>
          <cx:pt idx="28085">-8250</cx:pt>
          <cx:pt idx="28086">-8250</cx:pt>
          <cx:pt idx="28087">-8250</cx:pt>
          <cx:pt idx="28088">-8250</cx:pt>
          <cx:pt idx="28089">-7250</cx:pt>
          <cx:pt idx="28090">-2750</cx:pt>
          <cx:pt idx="28091">-2750</cx:pt>
          <cx:pt idx="28092">-3750</cx:pt>
          <cx:pt idx="28093">-2500</cx:pt>
          <cx:pt idx="28094">-3750</cx:pt>
          <cx:pt idx="28095">-7250</cx:pt>
          <cx:pt idx="28096">-2000</cx:pt>
          <cx:pt idx="28097">-3250</cx:pt>
          <cx:pt idx="28098">-2750</cx:pt>
          <cx:pt idx="28099">-3750</cx:pt>
          <cx:pt idx="28100">-5000</cx:pt>
          <cx:pt idx="28101">-4500</cx:pt>
          <cx:pt idx="28102">-5000</cx:pt>
          <cx:pt idx="28103">-4500</cx:pt>
          <cx:pt idx="28104">-5000</cx:pt>
          <cx:pt idx="28105">-3250</cx:pt>
          <cx:pt idx="28106">-8250</cx:pt>
          <cx:pt idx="28107">-3750</cx:pt>
          <cx:pt idx="28108">-3750</cx:pt>
          <cx:pt idx="28109">-4500</cx:pt>
          <cx:pt idx="28110">-4500</cx:pt>
          <cx:pt idx="28111">-4500</cx:pt>
          <cx:pt idx="28112">-2500</cx:pt>
          <cx:pt idx="28113">-2500</cx:pt>
          <cx:pt idx="28114">-3000</cx:pt>
          <cx:pt idx="28115">-2500</cx:pt>
          <cx:pt idx="28116">-2500</cx:pt>
          <cx:pt idx="28117">-1500</cx:pt>
          <cx:pt idx="28118">-4250</cx:pt>
          <cx:pt idx="28119">-2500</cx:pt>
          <cx:pt idx="28120">-2500</cx:pt>
          <cx:pt idx="28121">-2750</cx:pt>
          <cx:pt idx="28122">-7250</cx:pt>
          <cx:pt idx="28123">-8250</cx:pt>
          <cx:pt idx="28124">-10750</cx:pt>
          <cx:pt idx="28125">-10750</cx:pt>
          <cx:pt idx="28126">-10750</cx:pt>
          <cx:pt idx="28127">-10750</cx:pt>
          <cx:pt idx="28128">-250</cx:pt>
          <cx:pt idx="28129">-500</cx:pt>
          <cx:pt idx="28130">-250</cx:pt>
          <cx:pt idx="28131">250</cx:pt>
          <cx:pt idx="28132">-750</cx:pt>
          <cx:pt idx="28133">-500</cx:pt>
          <cx:pt idx="28134">-500</cx:pt>
          <cx:pt idx="28135">-2000</cx:pt>
          <cx:pt idx="28136">-750</cx:pt>
          <cx:pt idx="28137">-1500</cx:pt>
          <cx:pt idx="28138">-750</cx:pt>
          <cx:pt idx="28139">-5000</cx:pt>
          <cx:pt idx="28140">-4250</cx:pt>
          <cx:pt idx="28141">-3750</cx:pt>
          <cx:pt idx="28142">-5000</cx:pt>
          <cx:pt idx="28143">-3000</cx:pt>
          <cx:pt idx="28144">-3500</cx:pt>
          <cx:pt idx="28145">-2500</cx:pt>
          <cx:pt idx="28146">-2000</cx:pt>
          <cx:pt idx="28147">-2000</cx:pt>
          <cx:pt idx="28148">-4500</cx:pt>
          <cx:pt idx="28149">-5000</cx:pt>
          <cx:pt idx="28150">-3750</cx:pt>
          <cx:pt idx="28151">-1500</cx:pt>
          <cx:pt idx="28152">-2000</cx:pt>
          <cx:pt idx="28153">-750</cx:pt>
          <cx:pt idx="28154">-1500</cx:pt>
          <cx:pt idx="28155">-500</cx:pt>
          <cx:pt idx="28156">1250</cx:pt>
          <cx:pt idx="28157">500</cx:pt>
          <cx:pt idx="28158">-3250</cx:pt>
          <cx:pt idx="28159">-3750</cx:pt>
          <cx:pt idx="28160">-3750</cx:pt>
          <cx:pt idx="28161">-7250</cx:pt>
          <cx:pt idx="28162">-5750</cx:pt>
          <cx:pt idx="28163">-9500</cx:pt>
          <cx:pt idx="28164">-8250</cx:pt>
          <cx:pt idx="28165">-9500</cx:pt>
          <cx:pt idx="28166">-3750</cx:pt>
          <cx:pt idx="28167">-3750</cx:pt>
          <cx:pt idx="28168">-5750</cx:pt>
          <cx:pt idx="28169">-5750</cx:pt>
          <cx:pt idx="28170">-6500</cx:pt>
          <cx:pt idx="28171">-8250</cx:pt>
          <cx:pt idx="28172">-750</cx:pt>
          <cx:pt idx="28173">-4500</cx:pt>
          <cx:pt idx="28174">-5000</cx:pt>
          <cx:pt idx="28175">-5000</cx:pt>
          <cx:pt idx="28176">-5750</cx:pt>
          <cx:pt idx="28177">-6500</cx:pt>
          <cx:pt idx="28178">-7250</cx:pt>
          <cx:pt idx="28179">-7250</cx:pt>
          <cx:pt idx="28180">-10750</cx:pt>
          <cx:pt idx="28181">-3500</cx:pt>
          <cx:pt idx="28182">-7250</cx:pt>
          <cx:pt idx="28183">-8250</cx:pt>
          <cx:pt idx="28184">-3000</cx:pt>
          <cx:pt idx="28185">-5000</cx:pt>
          <cx:pt idx="28186">-5750</cx:pt>
          <cx:pt idx="28187">-7250</cx:pt>
          <cx:pt idx="28188">-10750</cx:pt>
          <cx:pt idx="28189">-3000</cx:pt>
          <cx:pt idx="28190">-6500</cx:pt>
          <cx:pt idx="28191">-5750</cx:pt>
          <cx:pt idx="28192">-5750</cx:pt>
          <cx:pt idx="28193">-9500</cx:pt>
          <cx:pt idx="28194">-9500</cx:pt>
          <cx:pt idx="28195">-9500</cx:pt>
          <cx:pt idx="28196">-6500</cx:pt>
          <cx:pt idx="28197">-8250</cx:pt>
          <cx:pt idx="28198">-8250</cx:pt>
          <cx:pt idx="28199">-8250</cx:pt>
          <cx:pt idx="28200">-3250</cx:pt>
          <cx:pt idx="28201">-3750</cx:pt>
          <cx:pt idx="28202">-3250</cx:pt>
          <cx:pt idx="28203">-3250</cx:pt>
          <cx:pt idx="28204">-5750</cx:pt>
          <cx:pt idx="28205">-9500</cx:pt>
          <cx:pt idx="28206">-2500</cx:pt>
          <cx:pt idx="28207">-1500</cx:pt>
          <cx:pt idx="28208">-2000</cx:pt>
          <cx:pt idx="28209">-750</cx:pt>
          <cx:pt idx="28210">-1500</cx:pt>
          <cx:pt idx="28211">500</cx:pt>
          <cx:pt idx="28212">1250</cx:pt>
          <cx:pt idx="28213">-750</cx:pt>
          <cx:pt idx="28214">-1500</cx:pt>
          <cx:pt idx="28215">-750</cx:pt>
          <cx:pt idx="28216">-2000</cx:pt>
          <cx:pt idx="28217">-4250</cx:pt>
          <cx:pt idx="28218">-3500</cx:pt>
          <cx:pt idx="28219">-5000</cx:pt>
          <cx:pt idx="28220">-4250</cx:pt>
          <cx:pt idx="28221">-2500</cx:pt>
          <cx:pt idx="28222">-1500</cx:pt>
          <cx:pt idx="28223">-500</cx:pt>
          <cx:pt idx="28224">250</cx:pt>
          <cx:pt idx="28225">-1500</cx:pt>
          <cx:pt idx="28226">-500</cx:pt>
          <cx:pt idx="28227">-500</cx:pt>
          <cx:pt idx="28228">250</cx:pt>
          <cx:pt idx="28229">-500</cx:pt>
          <cx:pt idx="28230">250</cx:pt>
          <cx:pt idx="28231">-1500</cx:pt>
          <cx:pt idx="28232">-500</cx:pt>
          <cx:pt idx="28233">-1000</cx:pt>
          <cx:pt idx="28234">-500</cx:pt>
          <cx:pt idx="28235">-500</cx:pt>
          <cx:pt idx="28236">-500</cx:pt>
          <cx:pt idx="28237">-500</cx:pt>
          <cx:pt idx="28238">-1250</cx:pt>
          <cx:pt idx="28239">-4500</cx:pt>
          <cx:pt idx="28240">-750</cx:pt>
          <cx:pt idx="28241">-4500</cx:pt>
          <cx:pt idx="28242">-1250</cx:pt>
          <cx:pt idx="28243">-4500</cx:pt>
          <cx:pt idx="28244">-1250</cx:pt>
          <cx:pt idx="28245">-4500</cx:pt>
          <cx:pt idx="28246">-5000</cx:pt>
          <cx:pt idx="28247">-5750</cx:pt>
          <cx:pt idx="28248">-750</cx:pt>
          <cx:pt idx="28249">-4500</cx:pt>
          <cx:pt idx="28250">-3750</cx:pt>
          <cx:pt idx="28251">-750</cx:pt>
          <cx:pt idx="28252">-500</cx:pt>
          <cx:pt idx="28253">-750</cx:pt>
          <cx:pt idx="28254">-250</cx:pt>
          <cx:pt idx="28255">-4500</cx:pt>
          <cx:pt idx="28256">-5000</cx:pt>
          <cx:pt idx="28257">-3750</cx:pt>
          <cx:pt idx="28258">-750</cx:pt>
          <cx:pt idx="28259">-1250</cx:pt>
          <cx:pt idx="28260">-2000</cx:pt>
          <cx:pt idx="28261">-1250</cx:pt>
          <cx:pt idx="28262">-2500</cx:pt>
          <cx:pt idx="28263">-1250</cx:pt>
          <cx:pt idx="28264">-3500</cx:pt>
          <cx:pt idx="28265">-5000</cx:pt>
          <cx:pt idx="28266">-3000</cx:pt>
          <cx:pt idx="28267">-5000</cx:pt>
          <cx:pt idx="28268">-5000</cx:pt>
          <cx:pt idx="28269">-4250</cx:pt>
          <cx:pt idx="28270">-4500</cx:pt>
          <cx:pt idx="28271">-3750</cx:pt>
          <cx:pt idx="28272">-3250</cx:pt>
          <cx:pt idx="28273">-3250</cx:pt>
          <cx:pt idx="28274">0</cx:pt>
          <cx:pt idx="28275">-2750</cx:pt>
          <cx:pt idx="28276">0</cx:pt>
          <cx:pt idx="28277">-3250</cx:pt>
          <cx:pt idx="28278">0</cx:pt>
          <cx:pt idx="28279">-2750</cx:pt>
          <cx:pt idx="28280">0</cx:pt>
          <cx:pt idx="28281">-3250</cx:pt>
          <cx:pt idx="28282">1500</cx:pt>
          <cx:pt idx="28283">-5750</cx:pt>
          <cx:pt idx="28284">-5750</cx:pt>
          <cx:pt idx="28285">-5750</cx:pt>
          <cx:pt idx="28286">-5750</cx:pt>
          <cx:pt idx="28287">750</cx:pt>
          <cx:pt idx="28288">0</cx:pt>
          <cx:pt idx="28289">-2500</cx:pt>
          <cx:pt idx="28290">-3500</cx:pt>
          <cx:pt idx="28291">-1500</cx:pt>
          <cx:pt idx="28292">-3000</cx:pt>
          <cx:pt idx="28293">-4250</cx:pt>
          <cx:pt idx="28294">-3500</cx:pt>
          <cx:pt idx="28295">-5000</cx:pt>
          <cx:pt idx="28296">-2750</cx:pt>
          <cx:pt idx="28297">-3750</cx:pt>
          <cx:pt idx="28298">-3750</cx:pt>
          <cx:pt idx="28299">-7250</cx:pt>
          <cx:pt idx="28300">-5750</cx:pt>
          <cx:pt idx="28301">-8250</cx:pt>
          <cx:pt idx="28302">-6500</cx:pt>
          <cx:pt idx="28303">-5000</cx:pt>
          <cx:pt idx="28304">-4500</cx:pt>
          <cx:pt idx="28305">-750</cx:pt>
          <cx:pt idx="28306">-500</cx:pt>
          <cx:pt idx="28307">0</cx:pt>
          <cx:pt idx="28308">500</cx:pt>
          <cx:pt idx="28309">-2000</cx:pt>
          <cx:pt idx="28310">250</cx:pt>
          <cx:pt idx="28311">750</cx:pt>
          <cx:pt idx="28312">-5750</cx:pt>
          <cx:pt idx="28313">-5750</cx:pt>
          <cx:pt idx="28314">-5750</cx:pt>
          <cx:pt idx="28315">-5750</cx:pt>
          <cx:pt idx="28316">-5000</cx:pt>
          <cx:pt idx="28317">-5000</cx:pt>
          <cx:pt idx="28318">750</cx:pt>
          <cx:pt idx="28319">250</cx:pt>
          <cx:pt idx="28320">500</cx:pt>
          <cx:pt idx="28321">750</cx:pt>
          <cx:pt idx="28322">500</cx:pt>
          <cx:pt idx="28323">1000</cx:pt>
          <cx:pt idx="28324">-3500</cx:pt>
          <cx:pt idx="28325">-3000</cx:pt>
          <cx:pt idx="28326">-3500</cx:pt>
          <cx:pt idx="28327">-3500</cx:pt>
          <cx:pt idx="28328">500</cx:pt>
          <cx:pt idx="28329">1000</cx:pt>
          <cx:pt idx="28330">500</cx:pt>
          <cx:pt idx="28331">1000</cx:pt>
          <cx:pt idx="28332">250</cx:pt>
          <cx:pt idx="28333">750</cx:pt>
          <cx:pt idx="28334">0</cx:pt>
          <cx:pt idx="28335">750</cx:pt>
          <cx:pt idx="28336">1000</cx:pt>
          <cx:pt idx="28337">-2000</cx:pt>
          <cx:pt idx="28338">-3000</cx:pt>
          <cx:pt idx="28339">0</cx:pt>
          <cx:pt idx="28340">-2000</cx:pt>
          <cx:pt idx="28341">-250</cx:pt>
          <cx:pt idx="28342">-1250</cx:pt>
          <cx:pt idx="28343">-750</cx:pt>
          <cx:pt idx="28344">-2000</cx:pt>
          <cx:pt idx="28345">-3000</cx:pt>
          <cx:pt idx="28346">-5000</cx:pt>
          <cx:pt idx="28347">-5000</cx:pt>
          <cx:pt idx="28348">-1500</cx:pt>
          <cx:pt idx="28349">-1500</cx:pt>
          <cx:pt idx="28350">-1500</cx:pt>
          <cx:pt idx="28351">-2750</cx:pt>
          <cx:pt idx="28352">-2500</cx:pt>
          <cx:pt idx="28353">-2000</cx:pt>
          <cx:pt idx="28354">-2500</cx:pt>
          <cx:pt idx="28355">-2000</cx:pt>
          <cx:pt idx="28356">-500</cx:pt>
          <cx:pt idx="28357">500</cx:pt>
          <cx:pt idx="28358">-500</cx:pt>
          <cx:pt idx="28359">500</cx:pt>
          <cx:pt idx="28360">-1250</cx:pt>
          <cx:pt idx="28361">-4500</cx:pt>
          <cx:pt idx="28362">-5000</cx:pt>
          <cx:pt idx="28363">-5000</cx:pt>
          <cx:pt idx="28364">-5000</cx:pt>
          <cx:pt idx="28365">-5000</cx:pt>
          <cx:pt idx="28366">-2000</cx:pt>
          <cx:pt idx="28367">-2750</cx:pt>
          <cx:pt idx="28368">-2500</cx:pt>
          <cx:pt idx="28369">-2750</cx:pt>
          <cx:pt idx="28370">-2750</cx:pt>
          <cx:pt idx="28371">-3250</cx:pt>
          <cx:pt idx="28372">-2750</cx:pt>
          <cx:pt idx="28373">-3250</cx:pt>
          <cx:pt idx="28374">-2750</cx:pt>
          <cx:pt idx="28375">-3250</cx:pt>
          <cx:pt idx="28376">-2750</cx:pt>
          <cx:pt idx="28377">-3250</cx:pt>
          <cx:pt idx="28378">-3250</cx:pt>
          <cx:pt idx="28379">-3250</cx:pt>
          <cx:pt idx="28380">-3250</cx:pt>
          <cx:pt idx="28381">-3250</cx:pt>
          <cx:pt idx="28382">-3250</cx:pt>
          <cx:pt idx="28383">-3750</cx:pt>
          <cx:pt idx="28384">-3250</cx:pt>
          <cx:pt idx="28385">-3750</cx:pt>
          <cx:pt idx="28386">-3250</cx:pt>
          <cx:pt idx="28387">-3750</cx:pt>
          <cx:pt idx="28388">-3250</cx:pt>
          <cx:pt idx="28389">-3250</cx:pt>
          <cx:pt idx="28390">-6500</cx:pt>
          <cx:pt idx="28391">-6500</cx:pt>
          <cx:pt idx="28392">-7250</cx:pt>
          <cx:pt idx="28393">-9500</cx:pt>
          <cx:pt idx="28394">-7250</cx:pt>
          <cx:pt idx="28395">-8250</cx:pt>
          <cx:pt idx="28396">-8250</cx:pt>
          <cx:pt idx="28397">-2000</cx:pt>
          <cx:pt idx="28398">-2750</cx:pt>
          <cx:pt idx="28399">-2500</cx:pt>
          <cx:pt idx="28400">-2750</cx:pt>
          <cx:pt idx="28401">-8250</cx:pt>
          <cx:pt idx="28402">-8250</cx:pt>
          <cx:pt idx="28403">-8250</cx:pt>
          <cx:pt idx="28404">-8250</cx:pt>
          <cx:pt idx="28405">-6500</cx:pt>
          <cx:pt idx="28406">-5750</cx:pt>
          <cx:pt idx="28407">-3000</cx:pt>
          <cx:pt idx="28408">-1500</cx:pt>
          <cx:pt idx="28409">-3000</cx:pt>
          <cx:pt idx="28410">-1500</cx:pt>
          <cx:pt idx="28411">-3000</cx:pt>
          <cx:pt idx="28412">-1500</cx:pt>
          <cx:pt idx="28413">-3000</cx:pt>
          <cx:pt idx="28414">-1500</cx:pt>
          <cx:pt idx="28415">-1250</cx:pt>
          <cx:pt idx="28416">-3000</cx:pt>
          <cx:pt idx="28417">-2500</cx:pt>
          <cx:pt idx="28418">-1250</cx:pt>
          <cx:pt idx="28419">-1250</cx:pt>
          <cx:pt idx="28420">-3000</cx:pt>
          <cx:pt idx="28421">-2500</cx:pt>
          <cx:pt idx="28422">-750</cx:pt>
          <cx:pt idx="28423">-1250</cx:pt>
          <cx:pt idx="28424">-3000</cx:pt>
          <cx:pt idx="28425">-2500</cx:pt>
          <cx:pt idx="28426">-750</cx:pt>
          <cx:pt idx="28427">-2000</cx:pt>
          <cx:pt idx="28428">-1500</cx:pt>
          <cx:pt idx="28429">-2000</cx:pt>
          <cx:pt idx="28430">-1500</cx:pt>
          <cx:pt idx="28431">-4250</cx:pt>
          <cx:pt idx="28432">-6750</cx:pt>
          <cx:pt idx="28433">-4250</cx:pt>
          <cx:pt idx="28434">-8250</cx:pt>
          <cx:pt idx="28435">250</cx:pt>
          <cx:pt idx="28436">250</cx:pt>
          <cx:pt idx="28437">250</cx:pt>
          <cx:pt idx="28438">250</cx:pt>
          <cx:pt idx="28439">0</cx:pt>
          <cx:pt idx="28440">-2000</cx:pt>
          <cx:pt idx="28441">750</cx:pt>
          <cx:pt idx="28442">-2500</cx:pt>
          <cx:pt idx="28443">-2500</cx:pt>
          <cx:pt idx="28444">-1500</cx:pt>
          <cx:pt idx="28445">-1500</cx:pt>
          <cx:pt idx="28446">-1500</cx:pt>
          <cx:pt idx="28447">-2750</cx:pt>
          <cx:pt idx="28448">-3000</cx:pt>
          <cx:pt idx="28449">-3000</cx:pt>
          <cx:pt idx="28450">-3000</cx:pt>
          <cx:pt idx="28451">-2500</cx:pt>
          <cx:pt idx="28452">-1250</cx:pt>
          <cx:pt idx="28453">-2500</cx:pt>
          <cx:pt idx="28454">500</cx:pt>
          <cx:pt idx="28455">500</cx:pt>
          <cx:pt idx="28456">-500</cx:pt>
          <cx:pt idx="28457">-750</cx:pt>
          <cx:pt idx="28458">-500</cx:pt>
          <cx:pt idx="28459">-500</cx:pt>
          <cx:pt idx="28460">500</cx:pt>
          <cx:pt idx="28461">750</cx:pt>
          <cx:pt idx="28462">750</cx:pt>
          <cx:pt idx="28463">750</cx:pt>
          <cx:pt idx="28464">-5000</cx:pt>
          <cx:pt idx="28465">-3250</cx:pt>
          <cx:pt idx="28466">-1250</cx:pt>
          <cx:pt idx="28467">-1250</cx:pt>
          <cx:pt idx="28468">-3250</cx:pt>
          <cx:pt idx="28469">-1250</cx:pt>
          <cx:pt idx="28470">-1250</cx:pt>
          <cx:pt idx="28471">-3250</cx:pt>
          <cx:pt idx="28472">-3250</cx:pt>
          <cx:pt idx="28473">-1250</cx:pt>
          <cx:pt idx="28474">-3250</cx:pt>
          <cx:pt idx="28475">-1250</cx:pt>
          <cx:pt idx="28476">-4500</cx:pt>
          <cx:pt idx="28477">-1250</cx:pt>
          <cx:pt idx="28478">-3750</cx:pt>
          <cx:pt idx="28479">-3750</cx:pt>
          <cx:pt idx="28480">-3250</cx:pt>
          <cx:pt idx="28481">-1250</cx:pt>
          <cx:pt idx="28482">-3750</cx:pt>
          <cx:pt idx="28483">-1250</cx:pt>
          <cx:pt idx="28484">-3750</cx:pt>
          <cx:pt idx="28485">-3750</cx:pt>
          <cx:pt idx="28486">-3750</cx:pt>
          <cx:pt idx="28487">-1250</cx:pt>
          <cx:pt idx="28488">-3000</cx:pt>
          <cx:pt idx="28489">-2500</cx:pt>
          <cx:pt idx="28490">-3500</cx:pt>
          <cx:pt idx="28491">-1500</cx:pt>
          <cx:pt idx="28492">-4250</cx:pt>
          <cx:pt idx="28493">-1500</cx:pt>
          <cx:pt idx="28494">-2000</cx:pt>
          <cx:pt idx="28495">-1250</cx:pt>
          <cx:pt idx="28496">-2000</cx:pt>
          <cx:pt idx="28497">-2500</cx:pt>
          <cx:pt idx="28498">-1500</cx:pt>
          <cx:pt idx="28499">-250</cx:pt>
          <cx:pt idx="28500">-500</cx:pt>
          <cx:pt idx="28501">-500</cx:pt>
          <cx:pt idx="28502">-750</cx:pt>
          <cx:pt idx="28503">0</cx:pt>
          <cx:pt idx="28504">-250</cx:pt>
          <cx:pt idx="28505">-250</cx:pt>
          <cx:pt idx="28506">-500</cx:pt>
          <cx:pt idx="28507">-3000</cx:pt>
          <cx:pt idx="28508">-2500</cx:pt>
          <cx:pt idx="28509">-3000</cx:pt>
          <cx:pt idx="28510">-3500</cx:pt>
          <cx:pt idx="28511">-3500</cx:pt>
          <cx:pt idx="28512">-5000</cx:pt>
          <cx:pt idx="28513">-750</cx:pt>
          <cx:pt idx="28514">-750</cx:pt>
          <cx:pt idx="28515">-250</cx:pt>
          <cx:pt idx="28516">-250</cx:pt>
          <cx:pt idx="28517">1500</cx:pt>
          <cx:pt idx="28518">-250</cx:pt>
          <cx:pt idx="28519">1000</cx:pt>
          <cx:pt idx="28520">-250</cx:pt>
          <cx:pt idx="28521">1000</cx:pt>
          <cx:pt idx="28522">-5000</cx:pt>
          <cx:pt idx="28523">-5750</cx:pt>
          <cx:pt idx="28524">-6500</cx:pt>
          <cx:pt idx="28525">-2000</cx:pt>
          <cx:pt idx="28526">-1250</cx:pt>
          <cx:pt idx="28527">-2500</cx:pt>
          <cx:pt idx="28528">0</cx:pt>
          <cx:pt idx="28529">-5000</cx:pt>
          <cx:pt idx="28530">-500</cx:pt>
          <cx:pt idx="28531">500</cx:pt>
          <cx:pt idx="28532">-500</cx:pt>
          <cx:pt idx="28533">500</cx:pt>
          <cx:pt idx="28534">-1250</cx:pt>
          <cx:pt idx="28535">3000</cx:pt>
          <cx:pt idx="28536">-500</cx:pt>
          <cx:pt idx="28537">-1250</cx:pt>
          <cx:pt idx="28538">-500</cx:pt>
          <cx:pt idx="28539">-1500</cx:pt>
          <cx:pt idx="28540">-5000</cx:pt>
          <cx:pt idx="28541">-5000</cx:pt>
          <cx:pt idx="28542">-5750</cx:pt>
          <cx:pt idx="28543">-5000</cx:pt>
          <cx:pt idx="28544">-5750</cx:pt>
          <cx:pt idx="28545">-2500</cx:pt>
          <cx:pt idx="28546">-3000</cx:pt>
          <cx:pt idx="28547">-1500</cx:pt>
          <cx:pt idx="28548">-3000</cx:pt>
          <cx:pt idx="28549">-1250</cx:pt>
          <cx:pt idx="28550">-3500</cx:pt>
          <cx:pt idx="28551">-3000</cx:pt>
          <cx:pt idx="28552">-2500</cx:pt>
          <cx:pt idx="28553">-4250</cx:pt>
          <cx:pt idx="28554">-4250</cx:pt>
          <cx:pt idx="28555">-5000</cx:pt>
          <cx:pt idx="28556">-4250</cx:pt>
          <cx:pt idx="28557">-5000</cx:pt>
          <cx:pt idx="28558">-5750</cx:pt>
          <cx:pt idx="28559">-5000</cx:pt>
          <cx:pt idx="28560">-1250</cx:pt>
          <cx:pt idx="28561">-500</cx:pt>
          <cx:pt idx="28562">-1500</cx:pt>
          <cx:pt idx="28563">-750</cx:pt>
          <cx:pt idx="28564">1000</cx:pt>
          <cx:pt idx="28565">1250</cx:pt>
          <cx:pt idx="28566">-2500</cx:pt>
          <cx:pt idx="28567">-3250</cx:pt>
          <cx:pt idx="28568">-1750</cx:pt>
          <cx:pt idx="28569">-3750</cx:pt>
          <cx:pt idx="28570">-1750</cx:pt>
          <cx:pt idx="28571">-1750</cx:pt>
          <cx:pt idx="28572">-1750</cx:pt>
          <cx:pt idx="28573">-1750</cx:pt>
          <cx:pt idx="28574">-500</cx:pt>
          <cx:pt idx="28575">-1750</cx:pt>
          <cx:pt idx="28576">-500</cx:pt>
          <cx:pt idx="28577">-1750</cx:pt>
          <cx:pt idx="28578">-500</cx:pt>
          <cx:pt idx="28579">-1750</cx:pt>
          <cx:pt idx="28580">-500</cx:pt>
          <cx:pt idx="28581">-1750</cx:pt>
          <cx:pt idx="28582">-750</cx:pt>
          <cx:pt idx="28583">-750</cx:pt>
          <cx:pt idx="28584">-750</cx:pt>
          <cx:pt idx="28585">-750</cx:pt>
          <cx:pt idx="28586">-2500</cx:pt>
          <cx:pt idx="28587">-2750</cx:pt>
          <cx:pt idx="28588">-500</cx:pt>
          <cx:pt idx="28589">-500</cx:pt>
          <cx:pt idx="28590">-3000</cx:pt>
          <cx:pt idx="28591">-2000</cx:pt>
          <cx:pt idx="28592">-3250</cx:pt>
          <cx:pt idx="28593">-3250</cx:pt>
          <cx:pt idx="28594">-3750</cx:pt>
          <cx:pt idx="28595">-7250</cx:pt>
          <cx:pt idx="28596">-6500</cx:pt>
          <cx:pt idx="28597">-750</cx:pt>
          <cx:pt idx="28598">-750</cx:pt>
          <cx:pt idx="28599">-750</cx:pt>
          <cx:pt idx="28600">-750</cx:pt>
          <cx:pt idx="28601">-1500</cx:pt>
          <cx:pt idx="28602">-1500</cx:pt>
          <cx:pt idx="28603">-1500</cx:pt>
          <cx:pt idx="28604">-2000</cx:pt>
          <cx:pt idx="28605">-750</cx:pt>
          <cx:pt idx="28606">-500</cx:pt>
          <cx:pt idx="28607">-750</cx:pt>
          <cx:pt idx="28608">-750</cx:pt>
          <cx:pt idx="28609">-1500</cx:pt>
          <cx:pt idx="28610">-1500</cx:pt>
          <cx:pt idx="28611">-1500</cx:pt>
          <cx:pt idx="28612">-750</cx:pt>
          <cx:pt idx="28613">-1250</cx:pt>
          <cx:pt idx="28614">-3000</cx:pt>
          <cx:pt idx="28615">-3000</cx:pt>
          <cx:pt idx="28616">-2000</cx:pt>
          <cx:pt idx="28617">-1500</cx:pt>
          <cx:pt idx="28618">-2000</cx:pt>
          <cx:pt idx="28619">-750</cx:pt>
          <cx:pt idx="28620">-500</cx:pt>
          <cx:pt idx="28621">-750</cx:pt>
          <cx:pt idx="28622">-750</cx:pt>
          <cx:pt idx="28623">-2000</cx:pt>
          <cx:pt idx="28624">-3000</cx:pt>
          <cx:pt idx="28625">-3000</cx:pt>
          <cx:pt idx="28626">-3000</cx:pt>
          <cx:pt idx="28627">-4250</cx:pt>
          <cx:pt idx="28628">-5000</cx:pt>
          <cx:pt idx="28629">-3500</cx:pt>
          <cx:pt idx="28630">-5000</cx:pt>
          <cx:pt idx="28631">-3250</cx:pt>
          <cx:pt idx="28632">-4500</cx:pt>
          <cx:pt idx="28633">-5000</cx:pt>
          <cx:pt idx="28634">-3250</cx:pt>
          <cx:pt idx="28635">-3750</cx:pt>
          <cx:pt idx="28636">-3750</cx:pt>
          <cx:pt idx="28637">-1750</cx:pt>
          <cx:pt idx="28638">-3250</cx:pt>
          <cx:pt idx="28639">-2500</cx:pt>
          <cx:pt idx="28640">-4500</cx:pt>
          <cx:pt idx="28641">-7250</cx:pt>
          <cx:pt idx="28642">-9500</cx:pt>
          <cx:pt idx="28643">-8250</cx:pt>
          <cx:pt idx="28644">-9500</cx:pt>
          <cx:pt idx="28645">-7250</cx:pt>
          <cx:pt idx="28646">-6500</cx:pt>
          <cx:pt idx="28647">-8250</cx:pt>
          <cx:pt idx="28648">-2000</cx:pt>
          <cx:pt idx="28649">-2000</cx:pt>
          <cx:pt idx="28650">-2000</cx:pt>
          <cx:pt idx="28651">-1500</cx:pt>
          <cx:pt idx="28652">-2500</cx:pt>
          <cx:pt idx="28653">-2500</cx:pt>
          <cx:pt idx="28654">-1750</cx:pt>
          <cx:pt idx="28655">-1500</cx:pt>
          <cx:pt idx="28656">-2500</cx:pt>
          <cx:pt idx="28657">-2500</cx:pt>
          <cx:pt idx="28658">-3250</cx:pt>
          <cx:pt idx="28659">-1750</cx:pt>
          <cx:pt idx="28660">-2750</cx:pt>
          <cx:pt idx="28661">-3250</cx:pt>
          <cx:pt idx="28662">-5000</cx:pt>
          <cx:pt idx="28663">-3250</cx:pt>
          <cx:pt idx="28664">-5000</cx:pt>
          <cx:pt idx="28665">-5000</cx:pt>
          <cx:pt idx="28666">-3750</cx:pt>
          <cx:pt idx="28667">-7250</cx:pt>
          <cx:pt idx="28668">-6500</cx:pt>
          <cx:pt idx="28669">-6500</cx:pt>
          <cx:pt idx="28670">-7250</cx:pt>
          <cx:pt idx="28671">-7250</cx:pt>
          <cx:pt idx="28672">-7250</cx:pt>
          <cx:pt idx="28673">-3250</cx:pt>
          <cx:pt idx="28674">-3250</cx:pt>
          <cx:pt idx="28675">-4500</cx:pt>
          <cx:pt idx="28676">-5750</cx:pt>
          <cx:pt idx="28677">-3750</cx:pt>
          <cx:pt idx="28678">-6500</cx:pt>
          <cx:pt idx="28679">-2000</cx:pt>
          <cx:pt idx="28680">-2000</cx:pt>
          <cx:pt idx="28681">-12500</cx:pt>
          <cx:pt idx="28682">-12500</cx:pt>
          <cx:pt idx="28683">-10750</cx:pt>
          <cx:pt idx="28684">-9500</cx:pt>
          <cx:pt idx="28685">-10750</cx:pt>
          <cx:pt idx="28686">-8250</cx:pt>
          <cx:pt idx="28687">-3250</cx:pt>
          <cx:pt idx="28688">-2750</cx:pt>
          <cx:pt idx="28689">-2750</cx:pt>
          <cx:pt idx="28690">-2750</cx:pt>
          <cx:pt idx="28691">-3750</cx:pt>
          <cx:pt idx="28692">-3750</cx:pt>
          <cx:pt idx="28693">-3750</cx:pt>
          <cx:pt idx="28694">-3750</cx:pt>
          <cx:pt idx="28695">-2750</cx:pt>
          <cx:pt idx="28696">-2750</cx:pt>
          <cx:pt idx="28697">-3250</cx:pt>
          <cx:pt idx="28698">-3750</cx:pt>
          <cx:pt idx="28699">-3750</cx:pt>
          <cx:pt idx="28700">-3750</cx:pt>
          <cx:pt idx="28701">-2750</cx:pt>
          <cx:pt idx="28702">-2750</cx:pt>
          <cx:pt idx="28703">-3250</cx:pt>
          <cx:pt idx="28704">-3750</cx:pt>
          <cx:pt idx="28705">-3750</cx:pt>
          <cx:pt idx="28706">-3750</cx:pt>
          <cx:pt idx="28707">-3750</cx:pt>
          <cx:pt idx="28708">-3750</cx:pt>
          <cx:pt idx="28709">-3750</cx:pt>
          <cx:pt idx="28710">-3750</cx:pt>
          <cx:pt idx="28711">-3750</cx:pt>
          <cx:pt idx="28712">-3750</cx:pt>
          <cx:pt idx="28713">-3750</cx:pt>
          <cx:pt idx="28714">-4500</cx:pt>
          <cx:pt idx="28715">-500</cx:pt>
          <cx:pt idx="28716">-3750</cx:pt>
          <cx:pt idx="28717">-3750</cx:pt>
          <cx:pt idx="28718">-3750</cx:pt>
          <cx:pt idx="28719">-4500</cx:pt>
          <cx:pt idx="28720">-3250</cx:pt>
          <cx:pt idx="28721">-2750</cx:pt>
          <cx:pt idx="28722">-3750</cx:pt>
          <cx:pt idx="28723">-3750</cx:pt>
          <cx:pt idx="28724">-3750</cx:pt>
          <cx:pt idx="28725">-3750</cx:pt>
          <cx:pt idx="28726">-2750</cx:pt>
          <cx:pt idx="28727">-4500</cx:pt>
          <cx:pt idx="28728">-5000</cx:pt>
          <cx:pt idx="28729">-3750</cx:pt>
          <cx:pt idx="28730">-4500</cx:pt>
          <cx:pt idx="28731">-5000</cx:pt>
          <cx:pt idx="28732">-5000</cx:pt>
          <cx:pt idx="28733">-5000</cx:pt>
          <cx:pt idx="28734">-5000</cx:pt>
          <cx:pt idx="28735">-5000</cx:pt>
          <cx:pt idx="28736">-5000</cx:pt>
          <cx:pt idx="28737">-5000</cx:pt>
          <cx:pt idx="28738">-6500</cx:pt>
          <cx:pt idx="28739">-5750</cx:pt>
          <cx:pt idx="28740">-6500</cx:pt>
          <cx:pt idx="28741">-5750</cx:pt>
          <cx:pt idx="28742">-6500</cx:pt>
          <cx:pt idx="28743">-7250</cx:pt>
          <cx:pt idx="28744">-5000</cx:pt>
          <cx:pt idx="28745">-6500</cx:pt>
          <cx:pt idx="28746">-6500</cx:pt>
          <cx:pt idx="28747">-6500</cx:pt>
          <cx:pt idx="28748">-6500</cx:pt>
          <cx:pt idx="28749">-6500</cx:pt>
          <cx:pt idx="28750">-6500</cx:pt>
          <cx:pt idx="28751">-9500</cx:pt>
          <cx:pt idx="28752">-9500</cx:pt>
          <cx:pt idx="28753">-9500</cx:pt>
          <cx:pt idx="28754">-9500</cx:pt>
          <cx:pt idx="28755">-9500</cx:pt>
          <cx:pt idx="28756">-9500</cx:pt>
          <cx:pt idx="28757">-3750</cx:pt>
          <cx:pt idx="28758">-4500</cx:pt>
          <cx:pt idx="28759">-5000</cx:pt>
          <cx:pt idx="28760">-2000</cx:pt>
          <cx:pt idx="28761">-6500</cx:pt>
          <cx:pt idx="28762">-8250</cx:pt>
          <cx:pt idx="28763">-5750</cx:pt>
          <cx:pt idx="28764">-7250</cx:pt>
          <cx:pt idx="28765">-8250</cx:pt>
          <cx:pt idx="28766">-2750</cx:pt>
          <cx:pt idx="28767">-2750</cx:pt>
          <cx:pt idx="28768">-3750</cx:pt>
          <cx:pt idx="28769">-3750</cx:pt>
          <cx:pt idx="28770">-14500</cx:pt>
          <cx:pt idx="28771">-3000</cx:pt>
          <cx:pt idx="28772">-2500</cx:pt>
          <cx:pt idx="28773">-2000</cx:pt>
          <cx:pt idx="28774">-1500</cx:pt>
          <cx:pt idx="28775">-750</cx:pt>
          <cx:pt idx="28776">-2500</cx:pt>
          <cx:pt idx="28777">-3000</cx:pt>
          <cx:pt idx="28778">-2000</cx:pt>
          <cx:pt idx="28779">-2000</cx:pt>
          <cx:pt idx="28780">-1500</cx:pt>
          <cx:pt idx="28781">-1250</cx:pt>
          <cx:pt idx="28782">-2500</cx:pt>
          <cx:pt idx="28783">-2500</cx:pt>
          <cx:pt idx="28784">-1500</cx:pt>
          <cx:pt idx="28785">-1500</cx:pt>
          <cx:pt idx="28786">-1500</cx:pt>
          <cx:pt idx="28787">-1250</cx:pt>
          <cx:pt idx="28788">-1500</cx:pt>
          <cx:pt idx="28789">-1500</cx:pt>
          <cx:pt idx="28790">-8250</cx:pt>
          <cx:pt idx="28791">-6500</cx:pt>
          <cx:pt idx="28792">-3000</cx:pt>
          <cx:pt idx="28793">-3000</cx:pt>
          <cx:pt idx="28794">-4250</cx:pt>
          <cx:pt idx="28795">-5000</cx:pt>
          <cx:pt idx="28796">-4250</cx:pt>
          <cx:pt idx="28797">-1250</cx:pt>
          <cx:pt idx="28798">-5750</cx:pt>
          <cx:pt idx="28799">-5750</cx:pt>
          <cx:pt idx="28800">-1500</cx:pt>
          <cx:pt idx="28801">-2500</cx:pt>
          <cx:pt idx="28802">-5000</cx:pt>
          <cx:pt idx="28803">-1500</cx:pt>
          <cx:pt idx="28804">-3000</cx:pt>
          <cx:pt idx="28805">-1500</cx:pt>
          <cx:pt idx="28806">-3500</cx:pt>
          <cx:pt idx="28807">-3500</cx:pt>
          <cx:pt idx="28808">-5750</cx:pt>
          <cx:pt idx="28809">500</cx:pt>
          <cx:pt idx="28810">1000</cx:pt>
          <cx:pt idx="28811">500</cx:pt>
          <cx:pt idx="28812">1000</cx:pt>
          <cx:pt idx="28813">-1250</cx:pt>
          <cx:pt idx="28814">-2500</cx:pt>
          <cx:pt idx="28815">-1500</cx:pt>
          <cx:pt idx="28816">-2500</cx:pt>
          <cx:pt idx="28817">250</cx:pt>
          <cx:pt idx="28818">750</cx:pt>
          <cx:pt idx="28819">250</cx:pt>
          <cx:pt idx="28820">750</cx:pt>
          <cx:pt idx="28821">-250</cx:pt>
          <cx:pt idx="28822">1000</cx:pt>
          <cx:pt idx="28823">1000</cx:pt>
          <cx:pt idx="28824">-1500</cx:pt>
          <cx:pt idx="28825">-2500</cx:pt>
          <cx:pt idx="28826">-3500</cx:pt>
          <cx:pt idx="28827">-1500</cx:pt>
          <cx:pt idx="28828">-2000</cx:pt>
          <cx:pt idx="28829">-2500</cx:pt>
          <cx:pt idx="28830">-4250</cx:pt>
          <cx:pt idx="28831">-2000</cx:pt>
          <cx:pt idx="28832">-3500</cx:pt>
          <cx:pt idx="28833">-3000</cx:pt>
          <cx:pt idx="28834">-1500</cx:pt>
          <cx:pt idx="28835">-2500</cx:pt>
          <cx:pt idx="28836">-3500</cx:pt>
          <cx:pt idx="28837">-1500</cx:pt>
          <cx:pt idx="28838">-3000</cx:pt>
          <cx:pt idx="28839">-4250</cx:pt>
          <cx:pt idx="28840">-3000</cx:pt>
          <cx:pt idx="28841">-5000</cx:pt>
          <cx:pt idx="28842">-2500</cx:pt>
          <cx:pt idx="28843">-6500</cx:pt>
          <cx:pt idx="28844">-750</cx:pt>
          <cx:pt idx="28845">-2000</cx:pt>
          <cx:pt idx="28846">0</cx:pt>
          <cx:pt idx="28847">-2000</cx:pt>
          <cx:pt idx="28848">-3500</cx:pt>
          <cx:pt idx="28849">-5000</cx:pt>
          <cx:pt idx="28850">-5750</cx:pt>
          <cx:pt idx="28851">-5750</cx:pt>
          <cx:pt idx="28852">-5750</cx:pt>
          <cx:pt idx="28853">-5750</cx:pt>
          <cx:pt idx="28854">-5750</cx:pt>
          <cx:pt idx="28855">-750</cx:pt>
          <cx:pt idx="28856">-500</cx:pt>
          <cx:pt idx="28857">-250</cx:pt>
          <cx:pt idx="28858">-250</cx:pt>
          <cx:pt idx="28859">0</cx:pt>
          <cx:pt idx="28860">-250</cx:pt>
          <cx:pt idx="28861">-250</cx:pt>
          <cx:pt idx="28862">-250</cx:pt>
          <cx:pt idx="28863">0</cx:pt>
          <cx:pt idx="28864">-250</cx:pt>
          <cx:pt idx="28865">-1250</cx:pt>
          <cx:pt idx="28866">-1500</cx:pt>
          <cx:pt idx="28867">-1250</cx:pt>
          <cx:pt idx="28868">0</cx:pt>
          <cx:pt idx="28869">-2000</cx:pt>
          <cx:pt idx="28870">-1250</cx:pt>
          <cx:pt idx="28871">-250</cx:pt>
          <cx:pt idx="28872">0</cx:pt>
          <cx:pt idx="28873">-750</cx:pt>
          <cx:pt idx="28874">-250</cx:pt>
          <cx:pt idx="28875">750</cx:pt>
          <cx:pt idx="28876">-1250</cx:pt>
          <cx:pt idx="28877">-1500</cx:pt>
          <cx:pt idx="28878">-3500</cx:pt>
          <cx:pt idx="28879">-4250</cx:pt>
          <cx:pt idx="28880">-3500</cx:pt>
          <cx:pt idx="28881">-5000</cx:pt>
          <cx:pt idx="28882">-3000</cx:pt>
          <cx:pt idx="28883">-5000</cx:pt>
          <cx:pt idx="28884">-5000</cx:pt>
          <cx:pt idx="28885">-3500</cx:pt>
          <cx:pt idx="28886">-5750</cx:pt>
          <cx:pt idx="28887">-3500</cx:pt>
          <cx:pt idx="28888">-5750</cx:pt>
          <cx:pt idx="28889">-3500</cx:pt>
          <cx:pt idx="28890">-3500</cx:pt>
          <cx:pt idx="28891">-1250</cx:pt>
          <cx:pt idx="28892">-1500</cx:pt>
          <cx:pt idx="28893">-2500</cx:pt>
          <cx:pt idx="28894">-2500</cx:pt>
          <cx:pt idx="28895">-3000</cx:pt>
          <cx:pt idx="28896">-2500</cx:pt>
          <cx:pt idx="28897">-1500</cx:pt>
          <cx:pt idx="28898">-2000</cx:pt>
          <cx:pt idx="28899">-2500</cx:pt>
          <cx:pt idx="28900">-7250</cx:pt>
          <cx:pt idx="28901">-1500</cx:pt>
          <cx:pt idx="28902">-500</cx:pt>
          <cx:pt idx="28903">-2000</cx:pt>
          <cx:pt idx="28904">-750</cx:pt>
          <cx:pt idx="28905">-2000</cx:pt>
          <cx:pt idx="28906">-1500</cx:pt>
          <cx:pt idx="28907">-1250</cx:pt>
          <cx:pt idx="28908">-2000</cx:pt>
          <cx:pt idx="28909">-3000</cx:pt>
          <cx:pt idx="28910">-2500</cx:pt>
          <cx:pt idx="28911">-500</cx:pt>
          <cx:pt idx="28912">-2000</cx:pt>
          <cx:pt idx="28913">-1250</cx:pt>
          <cx:pt idx="28914">-250</cx:pt>
          <cx:pt idx="28915">-750</cx:pt>
          <cx:pt idx="28916">0</cx:pt>
          <cx:pt idx="28917">-250</cx:pt>
          <cx:pt idx="28918">-2500</cx:pt>
          <cx:pt idx="28919">-2000</cx:pt>
          <cx:pt idx="28920">-7250</cx:pt>
          <cx:pt idx="28921">-6500</cx:pt>
          <cx:pt idx="28922">-3000</cx:pt>
          <cx:pt idx="28923">-1500</cx:pt>
          <cx:pt idx="28924">-2000</cx:pt>
          <cx:pt idx="28925">-2500</cx:pt>
          <cx:pt idx="28926">-7250</cx:pt>
          <cx:pt idx="28927">-3000</cx:pt>
          <cx:pt idx="28928">-2500</cx:pt>
          <cx:pt idx="28929">-3500</cx:pt>
          <cx:pt idx="28930">-5000</cx:pt>
          <cx:pt idx="28931">-5000</cx:pt>
          <cx:pt idx="28932">-5000</cx:pt>
          <cx:pt idx="28933">-2000</cx:pt>
          <cx:pt idx="28934">-3000</cx:pt>
          <cx:pt idx="28935">-2500</cx:pt>
          <cx:pt idx="28936">-1500</cx:pt>
          <cx:pt idx="28937">-2500</cx:pt>
          <cx:pt idx="28938">-3000</cx:pt>
          <cx:pt idx="28939">-3000</cx:pt>
          <cx:pt idx="28940">-3000</cx:pt>
          <cx:pt idx="28941">-3500</cx:pt>
          <cx:pt idx="28942">-3500</cx:pt>
          <cx:pt idx="28943">-4250</cx:pt>
          <cx:pt idx="28944">-4250</cx:pt>
          <cx:pt idx="28945">-5000</cx:pt>
          <cx:pt idx="28946">-5000</cx:pt>
          <cx:pt idx="28947">-5000</cx:pt>
          <cx:pt idx="28948">-6500</cx:pt>
          <cx:pt idx="28949">-6500</cx:pt>
          <cx:pt idx="28950">-8250</cx:pt>
          <cx:pt idx="28951">-10750</cx:pt>
          <cx:pt idx="28952">-10750</cx:pt>
          <cx:pt idx="28953">-12500</cx:pt>
          <cx:pt idx="28954">-10750</cx:pt>
          <cx:pt idx="28955">-7250</cx:pt>
          <cx:pt idx="28956">-2500</cx:pt>
          <cx:pt idx="28957">-2500</cx:pt>
          <cx:pt idx="28958">-2000</cx:pt>
          <cx:pt idx="28959">-1250</cx:pt>
          <cx:pt idx="28960">-2000</cx:pt>
          <cx:pt idx="28961">-750</cx:pt>
          <cx:pt idx="28962">-500</cx:pt>
          <cx:pt idx="28963">-1500</cx:pt>
          <cx:pt idx="28964">750</cx:pt>
          <cx:pt idx="28965">1250</cx:pt>
          <cx:pt idx="28966">-4250</cx:pt>
          <cx:pt idx="28967">-5750</cx:pt>
          <cx:pt idx="28968">-4250</cx:pt>
          <cx:pt idx="28969">-3500</cx:pt>
          <cx:pt idx="28970">-5000</cx:pt>
          <cx:pt idx="28971">-4250</cx:pt>
          <cx:pt idx="28972">-4250</cx:pt>
          <cx:pt idx="28973">-3500</cx:pt>
          <cx:pt idx="28974">-5000</cx:pt>
          <cx:pt idx="28975">-4250</cx:pt>
          <cx:pt idx="28976">-4250</cx:pt>
          <cx:pt idx="28977">-3500</cx:pt>
          <cx:pt idx="28978">-4250</cx:pt>
          <cx:pt idx="28979">-4250</cx:pt>
          <cx:pt idx="28980">-4250</cx:pt>
          <cx:pt idx="28981">-5000</cx:pt>
          <cx:pt idx="28982">-3000</cx:pt>
          <cx:pt idx="28983">-3000</cx:pt>
          <cx:pt idx="28984">-2000</cx:pt>
          <cx:pt idx="28985">500</cx:pt>
          <cx:pt idx="28986">500</cx:pt>
          <cx:pt idx="28987">-2500</cx:pt>
          <cx:pt idx="28988">-1500</cx:pt>
          <cx:pt idx="28989">-1500</cx:pt>
          <cx:pt idx="28990">-250</cx:pt>
          <cx:pt idx="28991">-500</cx:pt>
          <cx:pt idx="28992">-1250</cx:pt>
          <cx:pt idx="28993">2250</cx:pt>
          <cx:pt idx="28994">250</cx:pt>
          <cx:pt idx="28995">-250</cx:pt>
          <cx:pt idx="28996">-2500</cx:pt>
          <cx:pt idx="28997">-2500</cx:pt>
          <cx:pt idx="28998">-1500</cx:pt>
          <cx:pt idx="28999">-2500</cx:pt>
          <cx:pt idx="29000">-5750</cx:pt>
          <cx:pt idx="29001">-1500</cx:pt>
          <cx:pt idx="29002">-3000</cx:pt>
          <cx:pt idx="29003">-3500</cx:pt>
          <cx:pt idx="29004">-500</cx:pt>
          <cx:pt idx="29005">-5000</cx:pt>
          <cx:pt idx="29006">-3500</cx:pt>
          <cx:pt idx="29007">-2000</cx:pt>
          <cx:pt idx="29008">-2000</cx:pt>
          <cx:pt idx="29009">-1500</cx:pt>
          <cx:pt idx="29010">-1250</cx:pt>
          <cx:pt idx="29011">-750</cx:pt>
          <cx:pt idx="29012">-2500</cx:pt>
          <cx:pt idx="29013">-2500</cx:pt>
          <cx:pt idx="29014">-1500</cx:pt>
          <cx:pt idx="29015">-2500</cx:pt>
          <cx:pt idx="29016">-3500</cx:pt>
          <cx:pt idx="29017">-1500</cx:pt>
          <cx:pt idx="29018">-2000</cx:pt>
          <cx:pt idx="29019">-2500</cx:pt>
          <cx:pt idx="29020">-4250</cx:pt>
          <cx:pt idx="29021">-2000</cx:pt>
          <cx:pt idx="29022">-3500</cx:pt>
          <cx:pt idx="29023">-3000</cx:pt>
          <cx:pt idx="29024">-1500</cx:pt>
          <cx:pt idx="29025">-2500</cx:pt>
          <cx:pt idx="29026">-3500</cx:pt>
          <cx:pt idx="29027">-1500</cx:pt>
          <cx:pt idx="29028">-3000</cx:pt>
          <cx:pt idx="29029">-4250</cx:pt>
          <cx:pt idx="29030">-5750</cx:pt>
          <cx:pt idx="29031">-5750</cx:pt>
          <cx:pt idx="29032">-3500</cx:pt>
          <cx:pt idx="29033">-5000</cx:pt>
          <cx:pt idx="29034">-5750</cx:pt>
          <cx:pt idx="29035">-5750</cx:pt>
          <cx:pt idx="29036">-5750</cx:pt>
          <cx:pt idx="29037">-1250</cx:pt>
          <cx:pt idx="29038">-1500</cx:pt>
          <cx:pt idx="29039">-3500</cx:pt>
          <cx:pt idx="29040">-4250</cx:pt>
          <cx:pt idx="29041">-3500</cx:pt>
          <cx:pt idx="29042">-5000</cx:pt>
          <cx:pt idx="29043">-3000</cx:pt>
          <cx:pt idx="29044">-5000</cx:pt>
          <cx:pt idx="29045">-5000</cx:pt>
          <cx:pt idx="29046">-3500</cx:pt>
          <cx:pt idx="29047">-5750</cx:pt>
          <cx:pt idx="29048">-5750</cx:pt>
          <cx:pt idx="29049">-750</cx:pt>
          <cx:pt idx="29050">-2000</cx:pt>
          <cx:pt idx="29051">0</cx:pt>
          <cx:pt idx="29052">-2000</cx:pt>
          <cx:pt idx="29053">-3500</cx:pt>
          <cx:pt idx="29054">-4250</cx:pt>
          <cx:pt idx="29055">-3500</cx:pt>
          <cx:pt idx="29056">-1250</cx:pt>
          <cx:pt idx="29057">-1500</cx:pt>
          <cx:pt idx="29058">-5000</cx:pt>
          <cx:pt idx="29059">-3500</cx:pt>
          <cx:pt idx="29060">-4250</cx:pt>
          <cx:pt idx="29061">-5750</cx:pt>
          <cx:pt idx="29062">-250</cx:pt>
          <cx:pt idx="29063">-750</cx:pt>
          <cx:pt idx="29064">-250</cx:pt>
          <cx:pt idx="29065">-250</cx:pt>
          <cx:pt idx="29066">-1250</cx:pt>
          <cx:pt idx="29067">-250</cx:pt>
          <cx:pt idx="29068">-2000</cx:pt>
          <cx:pt idx="29069">-1500</cx:pt>
          <cx:pt idx="29070">-2000</cx:pt>
          <cx:pt idx="29071">750</cx:pt>
          <cx:pt idx="29072">750</cx:pt>
          <cx:pt idx="29073">-2000</cx:pt>
          <cx:pt idx="29074">1250</cx:pt>
          <cx:pt idx="29075">2500</cx:pt>
          <cx:pt idx="29076">-500</cx:pt>
          <cx:pt idx="29077">-750</cx:pt>
          <cx:pt idx="29078">-1250</cx:pt>
          <cx:pt idx="29079">-2000</cx:pt>
          <cx:pt idx="29080">-1500</cx:pt>
          <cx:pt idx="29081">-2000</cx:pt>
          <cx:pt idx="29082">1000</cx:pt>
          <cx:pt idx="29083">1000</cx:pt>
          <cx:pt idx="29084">750</cx:pt>
          <cx:pt idx="29085">2500</cx:pt>
          <cx:pt idx="29086">2500</cx:pt>
          <cx:pt idx="29087">-3000</cx:pt>
          <cx:pt idx="29088">-2000</cx:pt>
          <cx:pt idx="29089">-2500</cx:pt>
          <cx:pt idx="29090">-3000</cx:pt>
          <cx:pt idx="29091">-3500</cx:pt>
          <cx:pt idx="29092">-4250</cx:pt>
          <cx:pt idx="29093">-5000</cx:pt>
          <cx:pt idx="29094">-5750</cx:pt>
          <cx:pt idx="29095">-4250</cx:pt>
          <cx:pt idx="29096">-5000</cx:pt>
          <cx:pt idx="29097">-5750</cx:pt>
          <cx:pt idx="29098">1000</cx:pt>
          <cx:pt idx="29099">1000</cx:pt>
          <cx:pt idx="29100">1000</cx:pt>
          <cx:pt idx="29101">-1500</cx:pt>
          <cx:pt idx="29102">-2000</cx:pt>
          <cx:pt idx="29103">750</cx:pt>
          <cx:pt idx="29104">750</cx:pt>
          <cx:pt idx="29105">750</cx:pt>
          <cx:pt idx="29106">0</cx:pt>
          <cx:pt idx="29107">0</cx:pt>
          <cx:pt idx="29108">-2500</cx:pt>
          <cx:pt idx="29109">-4500</cx:pt>
          <cx:pt idx="29110">-1500</cx:pt>
          <cx:pt idx="29111">-750</cx:pt>
          <cx:pt idx="29112">-1500</cx:pt>
          <cx:pt idx="29113">-500</cx:pt>
          <cx:pt idx="29114">-2000</cx:pt>
          <cx:pt idx="29115">-750</cx:pt>
          <cx:pt idx="29116">-750</cx:pt>
          <cx:pt idx="29117">-1250</cx:pt>
          <cx:pt idx="29118">-750</cx:pt>
          <cx:pt idx="29119">-1250</cx:pt>
          <cx:pt idx="29120">-250</cx:pt>
          <cx:pt idx="29121">-1250</cx:pt>
          <cx:pt idx="29122">-250</cx:pt>
          <cx:pt idx="29123">0</cx:pt>
          <cx:pt idx="29124">-250</cx:pt>
          <cx:pt idx="29125">-500</cx:pt>
          <cx:pt idx="29126">-500</cx:pt>
          <cx:pt idx="29127">-2500</cx:pt>
          <cx:pt idx="29128">-3000</cx:pt>
          <cx:pt idx="29129">-4500</cx:pt>
          <cx:pt idx="29130">-4500</cx:pt>
          <cx:pt idx="29131">-5000</cx:pt>
          <cx:pt idx="29132">-4500</cx:pt>
          <cx:pt idx="29133">-6500</cx:pt>
          <cx:pt idx="29134">-2750</cx:pt>
          <cx:pt idx="29135">-3750</cx:pt>
          <cx:pt idx="29136">-3750</cx:pt>
          <cx:pt idx="29137">-4500</cx:pt>
          <cx:pt idx="29138">-2750</cx:pt>
          <cx:pt idx="29139">-3750</cx:pt>
          <cx:pt idx="29140">-3750</cx:pt>
          <cx:pt idx="29141">-3750</cx:pt>
          <cx:pt idx="29142">-4500</cx:pt>
          <cx:pt idx="29143">-5000</cx:pt>
          <cx:pt idx="29144">-5000</cx:pt>
          <cx:pt idx="29145">-6500</cx:pt>
          <cx:pt idx="29146">-8250</cx:pt>
          <cx:pt idx="29147">-8250</cx:pt>
          <cx:pt idx="29148">-4500</cx:pt>
          <cx:pt idx="29149">-4500</cx:pt>
          <cx:pt idx="29150">-5750</cx:pt>
          <cx:pt idx="29151">-4500</cx:pt>
          <cx:pt idx="29152">-5750</cx:pt>
          <cx:pt idx="29153">-5000</cx:pt>
          <cx:pt idx="29154">-4500</cx:pt>
          <cx:pt idx="29155">-5750</cx:pt>
          <cx:pt idx="29156">-5000</cx:pt>
          <cx:pt idx="29157">-4250</cx:pt>
          <cx:pt idx="29158">-4250</cx:pt>
          <cx:pt idx="29159">-5000</cx:pt>
          <cx:pt idx="29160">-4250</cx:pt>
          <cx:pt idx="29161">-250</cx:pt>
          <cx:pt idx="29162">-750</cx:pt>
          <cx:pt idx="29163">-250</cx:pt>
          <cx:pt idx="29164">-250</cx:pt>
          <cx:pt idx="29165">-1250</cx:pt>
          <cx:pt idx="29166">-250</cx:pt>
          <cx:pt idx="29167">-3000</cx:pt>
          <cx:pt idx="29168">-4250</cx:pt>
          <cx:pt idx="29169">-3500</cx:pt>
          <cx:pt idx="29170">-5000</cx:pt>
          <cx:pt idx="29171">-9500</cx:pt>
          <cx:pt idx="29172">-3000</cx:pt>
          <cx:pt idx="29173">-3500</cx:pt>
          <cx:pt idx="29174">-250</cx:pt>
          <cx:pt idx="29175">-750</cx:pt>
          <cx:pt idx="29176">-250</cx:pt>
          <cx:pt idx="29177">-250</cx:pt>
          <cx:pt idx="29178">-1250</cx:pt>
          <cx:pt idx="29179">-1500</cx:pt>
          <cx:pt idx="29180">-250</cx:pt>
          <cx:pt idx="29181">-3500</cx:pt>
          <cx:pt idx="29182">-3500</cx:pt>
          <cx:pt idx="29183">-3500</cx:pt>
          <cx:pt idx="29184">-3000</cx:pt>
          <cx:pt idx="29185">-3000</cx:pt>
          <cx:pt idx="29186">-3000</cx:pt>
          <cx:pt idx="29187">-3500</cx:pt>
          <cx:pt idx="29188">500</cx:pt>
          <cx:pt idx="29189">1000</cx:pt>
          <cx:pt idx="29190">0</cx:pt>
          <cx:pt idx="29191">500</cx:pt>
          <cx:pt idx="29192">0</cx:pt>
          <cx:pt idx="29193">-750</cx:pt>
          <cx:pt idx="29194">-250</cx:pt>
          <cx:pt idx="29195">-250</cx:pt>
          <cx:pt idx="29196">1000</cx:pt>
          <cx:pt idx="29197">1000</cx:pt>
          <cx:pt idx="29198">-1250</cx:pt>
          <cx:pt idx="29199">-1500</cx:pt>
          <cx:pt idx="29200">-2500</cx:pt>
          <cx:pt idx="29201">500</cx:pt>
          <cx:pt idx="29202">0</cx:pt>
          <cx:pt idx="29203">500</cx:pt>
          <cx:pt idx="29204">0</cx:pt>
          <cx:pt idx="29205">-2000</cx:pt>
          <cx:pt idx="29206">-1250</cx:pt>
          <cx:pt idx="29207">-1250</cx:pt>
          <cx:pt idx="29208">-2000</cx:pt>
          <cx:pt idx="29209">-1500</cx:pt>
          <cx:pt idx="29210">-6500</cx:pt>
          <cx:pt idx="29211">-7250</cx:pt>
          <cx:pt idx="29212">-6500</cx:pt>
          <cx:pt idx="29213">-8250</cx:pt>
          <cx:pt idx="29214">-12500</cx:pt>
          <cx:pt idx="29215">-14500</cx:pt>
          <cx:pt idx="29216">-12500</cx:pt>
          <cx:pt idx="29217">-12500</cx:pt>
          <cx:pt idx="29218">-14500</cx:pt>
          <cx:pt idx="29219">-3500</cx:pt>
          <cx:pt idx="29220">-8250</cx:pt>
          <cx:pt idx="29221">-8250</cx:pt>
          <cx:pt idx="29222">-8250</cx:pt>
          <cx:pt idx="29223">-8250</cx:pt>
          <cx:pt idx="29224">-7250</cx:pt>
          <cx:pt idx="29225">-2750</cx:pt>
          <cx:pt idx="29226">-2750</cx:pt>
          <cx:pt idx="29227">-3750</cx:pt>
          <cx:pt idx="29228">-2500</cx:pt>
          <cx:pt idx="29229">-3750</cx:pt>
          <cx:pt idx="29230">-5750</cx:pt>
          <cx:pt idx="29231">1750</cx:pt>
          <cx:pt idx="29232">-2750</cx:pt>
          <cx:pt idx="29233">-2000</cx:pt>
          <cx:pt idx="29234">-3250</cx:pt>
          <cx:pt idx="29235">-3750</cx:pt>
          <cx:pt idx="29236">-5000</cx:pt>
          <cx:pt idx="29237">-4500</cx:pt>
          <cx:pt idx="29238">-5000</cx:pt>
          <cx:pt idx="29239">-4500</cx:pt>
          <cx:pt idx="29240">-5000</cx:pt>
          <cx:pt idx="29241">-3250</cx:pt>
          <cx:pt idx="29242">-8250</cx:pt>
          <cx:pt idx="29243">-3250</cx:pt>
          <cx:pt idx="29244">-3750</cx:pt>
          <cx:pt idx="29245">-250</cx:pt>
          <cx:pt idx="29246">-500</cx:pt>
          <cx:pt idx="29247">-4500</cx:pt>
          <cx:pt idx="29248">-2500</cx:pt>
          <cx:pt idx="29249">-2000</cx:pt>
          <cx:pt idx="29250">-2500</cx:pt>
          <cx:pt idx="29251">-3000</cx:pt>
          <cx:pt idx="29252">-3000</cx:pt>
          <cx:pt idx="29253">-2500</cx:pt>
          <cx:pt idx="29254">-2500</cx:pt>
          <cx:pt idx="29255">-2000</cx:pt>
          <cx:pt idx="29256">-2500</cx:pt>
          <cx:pt idx="29257">-1500</cx:pt>
          <cx:pt idx="29258">-4250</cx:pt>
          <cx:pt idx="29259">-2500</cx:pt>
          <cx:pt idx="29260">-2500</cx:pt>
          <cx:pt idx="29261">-2750</cx:pt>
          <cx:pt idx="29262">-3250</cx:pt>
          <cx:pt idx="29263">-7250</cx:pt>
          <cx:pt idx="29264">-7250</cx:pt>
          <cx:pt idx="29265">-7250</cx:pt>
          <cx:pt idx="29266">-8250</cx:pt>
          <cx:pt idx="29267">-8250</cx:pt>
          <cx:pt idx="29268">-10750</cx:pt>
          <cx:pt idx="29269">-10750</cx:pt>
          <cx:pt idx="29270">-10750</cx:pt>
          <cx:pt idx="29271">250</cx:pt>
          <cx:pt idx="29272">-250</cx:pt>
          <cx:pt idx="29273">500</cx:pt>
          <cx:pt idx="29274">-500</cx:pt>
          <cx:pt idx="29275">-750</cx:pt>
          <cx:pt idx="29276">-500</cx:pt>
          <cx:pt idx="29277">-500</cx:pt>
          <cx:pt idx="29278">-2000</cx:pt>
          <cx:pt idx="29279">-750</cx:pt>
          <cx:pt idx="29280">-750</cx:pt>
          <cx:pt idx="29281">-3250</cx:pt>
          <cx:pt idx="29282">-4500</cx:pt>
          <cx:pt idx="29283">-3000</cx:pt>
          <cx:pt idx="29284">-3500</cx:pt>
          <cx:pt idx="29285">-2500</cx:pt>
          <cx:pt idx="29286">-2000</cx:pt>
          <cx:pt idx="29287">-2000</cx:pt>
          <cx:pt idx="29288">-4500</cx:pt>
          <cx:pt idx="29289">-5000</cx:pt>
          <cx:pt idx="29290">-3250</cx:pt>
          <cx:pt idx="29291">-750</cx:pt>
          <cx:pt idx="29292">-2000</cx:pt>
          <cx:pt idx="29293">-750</cx:pt>
          <cx:pt idx="29294">-500</cx:pt>
          <cx:pt idx="29295">-1500</cx:pt>
          <cx:pt idx="29296">1250</cx:pt>
          <cx:pt idx="29297">750</cx:pt>
          <cx:pt idx="29298">-3250</cx:pt>
          <cx:pt idx="29299">-3250</cx:pt>
          <cx:pt idx="29300">-3750</cx:pt>
          <cx:pt idx="29301">-3750</cx:pt>
          <cx:pt idx="29302">-3250</cx:pt>
          <cx:pt idx="29303">-3750</cx:pt>
          <cx:pt idx="29304">-7250</cx:pt>
          <cx:pt idx="29305">-5750</cx:pt>
          <cx:pt idx="29306">-8250</cx:pt>
          <cx:pt idx="29307">-8250</cx:pt>
          <cx:pt idx="29308">-9500</cx:pt>
          <cx:pt idx="29309">-6500</cx:pt>
          <cx:pt idx="29310">-8250</cx:pt>
          <cx:pt idx="29311">-3250</cx:pt>
          <cx:pt idx="29312">-4500</cx:pt>
          <cx:pt idx="29313">-3750</cx:pt>
          <cx:pt idx="29314">-5000</cx:pt>
          <cx:pt idx="29315">-5000</cx:pt>
          <cx:pt idx="29316">-5000</cx:pt>
          <cx:pt idx="29317">-7250</cx:pt>
          <cx:pt idx="29318">-10750</cx:pt>
          <cx:pt idx="29319">-9500</cx:pt>
          <cx:pt idx="29320">-3500</cx:pt>
          <cx:pt idx="29321">-8250</cx:pt>
          <cx:pt idx="29322">-8250</cx:pt>
          <cx:pt idx="29323">-5000</cx:pt>
          <cx:pt idx="29324">-5000</cx:pt>
          <cx:pt idx="29325">-5000</cx:pt>
          <cx:pt idx="29326">-5750</cx:pt>
          <cx:pt idx="29327">-2500</cx:pt>
          <cx:pt idx="29328">-2750</cx:pt>
          <cx:pt idx="29329">-7250</cx:pt>
          <cx:pt idx="29330">-10750</cx:pt>
          <cx:pt idx="29331">-6500</cx:pt>
          <cx:pt idx="29332">-3000</cx:pt>
          <cx:pt idx="29333">-3250</cx:pt>
          <cx:pt idx="29334">-5000</cx:pt>
          <cx:pt idx="29335">-5750</cx:pt>
          <cx:pt idx="29336">-9500</cx:pt>
          <cx:pt idx="29337">-8250</cx:pt>
          <cx:pt idx="29338">-9500</cx:pt>
          <cx:pt idx="29339">-3250</cx:pt>
          <cx:pt idx="29340">-3250</cx:pt>
          <cx:pt idx="29341">-3750</cx:pt>
          <cx:pt idx="29342">-3750</cx:pt>
          <cx:pt idx="29343">-5750</cx:pt>
          <cx:pt idx="29344">-2500</cx:pt>
          <cx:pt idx="29345">-1250</cx:pt>
          <cx:pt idx="29346">-2000</cx:pt>
          <cx:pt idx="29347">-750</cx:pt>
          <cx:pt idx="29348">-1500</cx:pt>
          <cx:pt idx="29349">750</cx:pt>
          <cx:pt idx="29350">1250</cx:pt>
          <cx:pt idx="29351">-250</cx:pt>
          <cx:pt idx="29352">-500</cx:pt>
          <cx:pt idx="29353">-1500</cx:pt>
          <cx:pt idx="29354">-1250</cx:pt>
          <cx:pt idx="29355">2250</cx:pt>
          <cx:pt idx="29356">250</cx:pt>
          <cx:pt idx="29357">-250</cx:pt>
          <cx:pt idx="29358">-4250</cx:pt>
          <cx:pt idx="29359">-3500</cx:pt>
          <cx:pt idx="29360">-5000</cx:pt>
          <cx:pt idx="29361">-4250</cx:pt>
          <cx:pt idx="29362">-750</cx:pt>
          <cx:pt idx="29363">0</cx:pt>
          <cx:pt idx="29364">-1000</cx:pt>
          <cx:pt idx="29365">-500</cx:pt>
          <cx:pt idx="29366">-750</cx:pt>
          <cx:pt idx="29367">250</cx:pt>
          <cx:pt idx="29368">-750</cx:pt>
          <cx:pt idx="29369">0</cx:pt>
          <cx:pt idx="29370">-1000</cx:pt>
          <cx:pt idx="29371">-500</cx:pt>
          <cx:pt idx="29372">-1000</cx:pt>
          <cx:pt idx="29373">-500</cx:pt>
          <cx:pt idx="29374">-750</cx:pt>
          <cx:pt idx="29375">-750</cx:pt>
          <cx:pt idx="29376">-750</cx:pt>
          <cx:pt idx="29377">-750</cx:pt>
          <cx:pt idx="29378">-4500</cx:pt>
          <cx:pt idx="29379">-750</cx:pt>
          <cx:pt idx="29380">-4500</cx:pt>
          <cx:pt idx="29381">-1250</cx:pt>
          <cx:pt idx="29382">-4500</cx:pt>
          <cx:pt idx="29383">-5000</cx:pt>
          <cx:pt idx="29384">-5750</cx:pt>
          <cx:pt idx="29385">-500</cx:pt>
          <cx:pt idx="29386">-3750</cx:pt>
          <cx:pt idx="29387">-250</cx:pt>
          <cx:pt idx="29388">0</cx:pt>
          <cx:pt idx="29389">-750</cx:pt>
          <cx:pt idx="29390">-250</cx:pt>
          <cx:pt idx="29391">-4500</cx:pt>
          <cx:pt idx="29392">-5000</cx:pt>
          <cx:pt idx="29393">-3750</cx:pt>
          <cx:pt idx="29394">-750</cx:pt>
          <cx:pt idx="29395">-1250</cx:pt>
          <cx:pt idx="29396">-500</cx:pt>
          <cx:pt idx="29397">-3250</cx:pt>
          <cx:pt idx="29398">-1250</cx:pt>
          <cx:pt idx="29399">-3750</cx:pt>
          <cx:pt idx="29400">-3500</cx:pt>
          <cx:pt idx="29401">-2750</cx:pt>
          <cx:pt idx="29402">-3250</cx:pt>
          <cx:pt idx="29403">-3250</cx:pt>
          <cx:pt idx="29404">-3750</cx:pt>
          <cx:pt idx="29405">-750</cx:pt>
          <cx:pt idx="29406">250</cx:pt>
          <cx:pt idx="29407">-1500</cx:pt>
          <cx:pt idx="29408">0</cx:pt>
          <cx:pt idx="29409">-750</cx:pt>
          <cx:pt idx="29410">0</cx:pt>
          <cx:pt idx="29411">-1500</cx:pt>
          <cx:pt idx="29412">1500</cx:pt>
          <cx:pt idx="29413">-5750</cx:pt>
          <cx:pt idx="29414">-5000</cx:pt>
          <cx:pt idx="29415">-5750</cx:pt>
          <cx:pt idx="29416">-5750</cx:pt>
          <cx:pt idx="29417">750</cx:pt>
          <cx:pt idx="29418">250</cx:pt>
          <cx:pt idx="29419">-2500</cx:pt>
          <cx:pt idx="29420">-3500</cx:pt>
          <cx:pt idx="29421">-1500</cx:pt>
          <cx:pt idx="29422">-3500</cx:pt>
          <cx:pt idx="29423">-4250</cx:pt>
          <cx:pt idx="29424">-3500</cx:pt>
          <cx:pt idx="29425">-5750</cx:pt>
          <cx:pt idx="29426">-2750</cx:pt>
          <cx:pt idx="29427">-3750</cx:pt>
          <cx:pt idx="29428">-3750</cx:pt>
          <cx:pt idx="29429">-5750</cx:pt>
          <cx:pt idx="29430">-8250</cx:pt>
          <cx:pt idx="29431">-6500</cx:pt>
          <cx:pt idx="29432">-5000</cx:pt>
          <cx:pt idx="29433">-750</cx:pt>
          <cx:pt idx="29434">-500</cx:pt>
          <cx:pt idx="29435">0</cx:pt>
          <cx:pt idx="29436">750</cx:pt>
          <cx:pt idx="29437">250</cx:pt>
          <cx:pt idx="29438">-2000</cx:pt>
          <cx:pt idx="29439">-5000</cx:pt>
          <cx:pt idx="29440">-5000</cx:pt>
          <cx:pt idx="29441">-5750</cx:pt>
          <cx:pt idx="29442">-5750</cx:pt>
          <cx:pt idx="29443">1000</cx:pt>
          <cx:pt idx="29444">500</cx:pt>
          <cx:pt idx="29445">250</cx:pt>
          <cx:pt idx="29446">750</cx:pt>
          <cx:pt idx="29447">500</cx:pt>
          <cx:pt idx="29448">-3500</cx:pt>
          <cx:pt idx="29449">-3000</cx:pt>
          <cx:pt idx="29450">-3500</cx:pt>
          <cx:pt idx="29451">-3500</cx:pt>
          <cx:pt idx="29452">500</cx:pt>
          <cx:pt idx="29453">1000</cx:pt>
          <cx:pt idx="29454">500</cx:pt>
          <cx:pt idx="29455">1000</cx:pt>
          <cx:pt idx="29456">250</cx:pt>
          <cx:pt idx="29457">750</cx:pt>
          <cx:pt idx="29458">0</cx:pt>
          <cx:pt idx="29459">750</cx:pt>
          <cx:pt idx="29460">1000</cx:pt>
          <cx:pt idx="29461">-3000</cx:pt>
          <cx:pt idx="29462">0</cx:pt>
          <cx:pt idx="29463">-2000</cx:pt>
          <cx:pt idx="29464">-250</cx:pt>
          <cx:pt idx="29465">-1250</cx:pt>
          <cx:pt idx="29466">0</cx:pt>
          <cx:pt idx="29467">-250</cx:pt>
          <cx:pt idx="29468">-750</cx:pt>
          <cx:pt idx="29469">-1250</cx:pt>
          <cx:pt idx="29470">-1500</cx:pt>
          <cx:pt idx="29471">-750</cx:pt>
          <cx:pt idx="29472">-1250</cx:pt>
          <cx:pt idx="29473">-1250</cx:pt>
          <cx:pt idx="29474">-500</cx:pt>
          <cx:pt idx="29475">500</cx:pt>
          <cx:pt idx="29476">500</cx:pt>
          <cx:pt idx="29477">-500</cx:pt>
          <cx:pt idx="29478">-2750</cx:pt>
          <cx:pt idx="29479">-3250</cx:pt>
          <cx:pt idx="29480">-3250</cx:pt>
          <cx:pt idx="29481">-3250</cx:pt>
          <cx:pt idx="29482">-3250</cx:pt>
          <cx:pt idx="29483">-3250</cx:pt>
          <cx:pt idx="29484">-3250</cx:pt>
          <cx:pt idx="29485">-3250</cx:pt>
          <cx:pt idx="29486">-3250</cx:pt>
          <cx:pt idx="29487">-3750</cx:pt>
          <cx:pt idx="29488">-3250</cx:pt>
          <cx:pt idx="29489">-3750</cx:pt>
          <cx:pt idx="29490">-3250</cx:pt>
          <cx:pt idx="29491">-3750</cx:pt>
          <cx:pt idx="29492">-2750</cx:pt>
          <cx:pt idx="29493">-3250</cx:pt>
          <cx:pt idx="29494">-2750</cx:pt>
          <cx:pt idx="29495">-3250</cx:pt>
          <cx:pt idx="29496">-2750</cx:pt>
          <cx:pt idx="29497">-3250</cx:pt>
          <cx:pt idx="29498">-6500</cx:pt>
          <cx:pt idx="29499">-6500</cx:pt>
          <cx:pt idx="29500">-4500</cx:pt>
          <cx:pt idx="29501">-4500</cx:pt>
          <cx:pt idx="29502">-4500</cx:pt>
          <cx:pt idx="29503">-4500</cx:pt>
          <cx:pt idx="29504">-4500</cx:pt>
          <cx:pt idx="29505">-4500</cx:pt>
          <cx:pt idx="29506">-2000</cx:pt>
          <cx:pt idx="29507">-2750</cx:pt>
          <cx:pt idx="29508">-2500</cx:pt>
          <cx:pt idx="29509">-2750</cx:pt>
          <cx:pt idx="29510">-6500</cx:pt>
          <cx:pt idx="29511">-6500</cx:pt>
          <cx:pt idx="29512">-7250</cx:pt>
          <cx:pt idx="29513">-9500</cx:pt>
          <cx:pt idx="29514">-7250</cx:pt>
          <cx:pt idx="29515">-9500</cx:pt>
          <cx:pt idx="29516">-8250</cx:pt>
          <cx:pt idx="29517">-8250</cx:pt>
          <cx:pt idx="29518">-8250</cx:pt>
          <cx:pt idx="29519">-2000</cx:pt>
          <cx:pt idx="29520">-2750</cx:pt>
          <cx:pt idx="29521">-2500</cx:pt>
          <cx:pt idx="29522">-2750</cx:pt>
          <cx:pt idx="29523">-4500</cx:pt>
          <cx:pt idx="29524">-4500</cx:pt>
          <cx:pt idx="29525">-5000</cx:pt>
          <cx:pt idx="29526">-7250</cx:pt>
          <cx:pt idx="29527">-8250</cx:pt>
          <cx:pt idx="29528">-8250</cx:pt>
          <cx:pt idx="29529">-8250</cx:pt>
          <cx:pt idx="29530">-8250</cx:pt>
          <cx:pt idx="29531">-5750</cx:pt>
          <cx:pt idx="29532">-5000</cx:pt>
          <cx:pt idx="29533">-1250</cx:pt>
          <cx:pt idx="29534">-750</cx:pt>
          <cx:pt idx="29535">-2750</cx:pt>
          <cx:pt idx="29536">-1500</cx:pt>
          <cx:pt idx="29537">-750</cx:pt>
          <cx:pt idx="29538">-1250</cx:pt>
          <cx:pt idx="29539">-500</cx:pt>
          <cx:pt idx="29540">-1250</cx:pt>
          <cx:pt idx="29541">-500</cx:pt>
          <cx:pt idx="29542">-1250</cx:pt>
          <cx:pt idx="29543">-1500</cx:pt>
          <cx:pt idx="29544">-750</cx:pt>
          <cx:pt idx="29545">-3750</cx:pt>
          <cx:pt idx="29546">0</cx:pt>
          <cx:pt idx="29547">-2000</cx:pt>
          <cx:pt idx="29548">0</cx:pt>
          <cx:pt idx="29549">-2500</cx:pt>
          <cx:pt idx="29550">-2500</cx:pt>
          <cx:pt idx="29551">-1250</cx:pt>
          <cx:pt idx="29552">-1500</cx:pt>
          <cx:pt idx="29553">-750</cx:pt>
          <cx:pt idx="29554">-1250</cx:pt>
          <cx:pt idx="29555">-2500</cx:pt>
          <cx:pt idx="29556">-2500</cx:pt>
          <cx:pt idx="29557">-2500</cx:pt>
          <cx:pt idx="29558">-2500</cx:pt>
          <cx:pt idx="29559">-1250</cx:pt>
          <cx:pt idx="29560">-2500</cx:pt>
          <cx:pt idx="29561">500</cx:pt>
          <cx:pt idx="29562">-500</cx:pt>
          <cx:pt idx="29563">-750</cx:pt>
          <cx:pt idx="29564">-500</cx:pt>
          <cx:pt idx="29565">-500</cx:pt>
          <cx:pt idx="29566">750</cx:pt>
          <cx:pt idx="29567">750</cx:pt>
          <cx:pt idx="29568">750</cx:pt>
          <cx:pt idx="29569">750</cx:pt>
          <cx:pt idx="29570">-5750</cx:pt>
          <cx:pt idx="29571">-1250</cx:pt>
          <cx:pt idx="29572">-3250</cx:pt>
          <cx:pt idx="29573">-1250</cx:pt>
          <cx:pt idx="29574">-3250</cx:pt>
          <cx:pt idx="29575">-1250</cx:pt>
          <cx:pt idx="29576">-1250</cx:pt>
          <cx:pt idx="29577">-3250</cx:pt>
          <cx:pt idx="29578">-3250</cx:pt>
          <cx:pt idx="29579">-1250</cx:pt>
          <cx:pt idx="29580">-3250</cx:pt>
          <cx:pt idx="29581">-1250</cx:pt>
          <cx:pt idx="29582">-4500</cx:pt>
          <cx:pt idx="29583">-2000</cx:pt>
          <cx:pt idx="29584">0</cx:pt>
          <cx:pt idx="29585">-1250</cx:pt>
          <cx:pt idx="29586">-3250</cx:pt>
          <cx:pt idx="29587">-2000</cx:pt>
          <cx:pt idx="29588">-500</cx:pt>
          <cx:pt idx="29589">-1250</cx:pt>
          <cx:pt idx="29590">-3000</cx:pt>
          <cx:pt idx="29591">-2500</cx:pt>
          <cx:pt idx="29592">-3500</cx:pt>
          <cx:pt idx="29593">-1500</cx:pt>
          <cx:pt idx="29594">-4250</cx:pt>
          <cx:pt idx="29595">-1500</cx:pt>
          <cx:pt idx="29596">-2000</cx:pt>
          <cx:pt idx="29597">-1250</cx:pt>
          <cx:pt idx="29598">-2000</cx:pt>
          <cx:pt idx="29599">-2500</cx:pt>
          <cx:pt idx="29600">-1500</cx:pt>
          <cx:pt idx="29601">0</cx:pt>
          <cx:pt idx="29602">-500</cx:pt>
          <cx:pt idx="29603">-250</cx:pt>
          <cx:pt idx="29604">0</cx:pt>
          <cx:pt idx="29605">-250</cx:pt>
          <cx:pt idx="29606">-250</cx:pt>
          <cx:pt idx="29607">0</cx:pt>
          <cx:pt idx="29608">1000</cx:pt>
          <cx:pt idx="29609">0</cx:pt>
          <cx:pt idx="29610">-250</cx:pt>
          <cx:pt idx="29611">-250</cx:pt>
          <cx:pt idx="29612">-250</cx:pt>
          <cx:pt idx="29613">500</cx:pt>
          <cx:pt idx="29614">0</cx:pt>
          <cx:pt idx="29615">0</cx:pt>
          <cx:pt idx="29616">0</cx:pt>
          <cx:pt idx="29617">-2500</cx:pt>
          <cx:pt idx="29618">-2000</cx:pt>
          <cx:pt idx="29619">-2500</cx:pt>
          <cx:pt idx="29620">-2500</cx:pt>
          <cx:pt idx="29621">-750</cx:pt>
          <cx:pt idx="29622">0</cx:pt>
          <cx:pt idx="29623">-750</cx:pt>
          <cx:pt idx="29624">0</cx:pt>
          <cx:pt idx="29625">1500</cx:pt>
          <cx:pt idx="29626">-250</cx:pt>
          <cx:pt idx="29627">750</cx:pt>
          <cx:pt idx="29628">1000</cx:pt>
          <cx:pt idx="29629">-250</cx:pt>
          <cx:pt idx="29630">-2500</cx:pt>
          <cx:pt idx="29631">-3500</cx:pt>
          <cx:pt idx="29632">-3000</cx:pt>
          <cx:pt idx="29633">-2000</cx:pt>
          <cx:pt idx="29634">-1250</cx:pt>
          <cx:pt idx="29635">-2500</cx:pt>
          <cx:pt idx="29636">0</cx:pt>
          <cx:pt idx="29637">-5000</cx:pt>
          <cx:pt idx="29638">-1250</cx:pt>
          <cx:pt idx="29639">-500</cx:pt>
          <cx:pt idx="29640">500</cx:pt>
          <cx:pt idx="29641">500</cx:pt>
          <cx:pt idx="29642">-500</cx:pt>
          <cx:pt idx="29643">3250</cx:pt>
          <cx:pt idx="29644">-500</cx:pt>
          <cx:pt idx="29645">-1250</cx:pt>
          <cx:pt idx="29646">-500</cx:pt>
          <cx:pt idx="29647">-1500</cx:pt>
          <cx:pt idx="29648">-4250</cx:pt>
          <cx:pt idx="29649">-5000</cx:pt>
          <cx:pt idx="29650">-5000</cx:pt>
          <cx:pt idx="29651">-5000</cx:pt>
          <cx:pt idx="29652">-5750</cx:pt>
          <cx:pt idx="29653">-2500</cx:pt>
          <cx:pt idx="29654">-3000</cx:pt>
          <cx:pt idx="29655">-1500</cx:pt>
          <cx:pt idx="29656">-3000</cx:pt>
          <cx:pt idx="29657">-1250</cx:pt>
          <cx:pt idx="29658">-4250</cx:pt>
          <cx:pt idx="29659">-3000</cx:pt>
          <cx:pt idx="29660">-2500</cx:pt>
          <cx:pt idx="29661">-5000</cx:pt>
          <cx:pt idx="29662">-4250</cx:pt>
          <cx:pt idx="29663">-3500</cx:pt>
          <cx:pt idx="29664">-4250</cx:pt>
          <cx:pt idx="29665">-4250</cx:pt>
          <cx:pt idx="29666">-5750</cx:pt>
          <cx:pt idx="29667">-5000</cx:pt>
          <cx:pt idx="29668">-500</cx:pt>
          <cx:pt idx="29669">-1250</cx:pt>
          <cx:pt idx="29670">-750</cx:pt>
          <cx:pt idx="29671">-1500</cx:pt>
          <cx:pt idx="29672">1000</cx:pt>
          <cx:pt idx="29673">1250</cx:pt>
          <cx:pt idx="29674">-1750</cx:pt>
          <cx:pt idx="29675">-3250</cx:pt>
          <cx:pt idx="29676">-1750</cx:pt>
          <cx:pt idx="29677">-3750</cx:pt>
          <cx:pt idx="29678">-1750</cx:pt>
          <cx:pt idx="29679">-1750</cx:pt>
          <cx:pt idx="29680">0</cx:pt>
          <cx:pt idx="29681">-250</cx:pt>
          <cx:pt idx="29682">-1000</cx:pt>
          <cx:pt idx="29683">-1750</cx:pt>
          <cx:pt idx="29684">-250</cx:pt>
          <cx:pt idx="29685">-1000</cx:pt>
          <cx:pt idx="29686">-250</cx:pt>
          <cx:pt idx="29687">-1750</cx:pt>
          <cx:pt idx="29688">-250</cx:pt>
          <cx:pt idx="29689">-250</cx:pt>
          <cx:pt idx="29690">-750</cx:pt>
          <cx:pt idx="29691">-750</cx:pt>
          <cx:pt idx="29692">-750</cx:pt>
          <cx:pt idx="29693">-1750</cx:pt>
          <cx:pt idx="29694">-1750</cx:pt>
          <cx:pt idx="29695">-2000</cx:pt>
          <cx:pt idx="29696">-3000</cx:pt>
          <cx:pt idx="29697">-3250</cx:pt>
          <cx:pt idx="29698">-3250</cx:pt>
          <cx:pt idx="29699">-3750</cx:pt>
          <cx:pt idx="29700">-6500</cx:pt>
          <cx:pt idx="29701">-500</cx:pt>
          <cx:pt idx="29702">-500</cx:pt>
          <cx:pt idx="29703">-500</cx:pt>
          <cx:pt idx="29704">-500</cx:pt>
          <cx:pt idx="29705">-1250</cx:pt>
          <cx:pt idx="29706">-750</cx:pt>
          <cx:pt idx="29707">-1250</cx:pt>
          <cx:pt idx="29708">-1250</cx:pt>
          <cx:pt idx="29709">-500</cx:pt>
          <cx:pt idx="29710">-500</cx:pt>
          <cx:pt idx="29711">-500</cx:pt>
          <cx:pt idx="29712">-500</cx:pt>
          <cx:pt idx="29713">-3000</cx:pt>
          <cx:pt idx="29714">-2500</cx:pt>
          <cx:pt idx="29715">-1500</cx:pt>
          <cx:pt idx="29716">-1250</cx:pt>
          <cx:pt idx="29717">-1250</cx:pt>
          <cx:pt idx="29718">-500</cx:pt>
          <cx:pt idx="29719">-500</cx:pt>
          <cx:pt idx="29720">-500</cx:pt>
          <cx:pt idx="29721">-1500</cx:pt>
          <cx:pt idx="29722">-3000</cx:pt>
          <cx:pt idx="29723">-3000</cx:pt>
          <cx:pt idx="29724">-1500</cx:pt>
          <cx:pt idx="29725">-3000</cx:pt>
          <cx:pt idx="29726">-3000</cx:pt>
          <cx:pt idx="29727">-5000</cx:pt>
          <cx:pt idx="29728">-3500</cx:pt>
          <cx:pt idx="29729">-3000</cx:pt>
          <cx:pt idx="29730">-5000</cx:pt>
          <cx:pt idx="29731">-3250</cx:pt>
          <cx:pt idx="29732">-4500</cx:pt>
          <cx:pt idx="29733">-3750</cx:pt>
          <cx:pt idx="29734">-3250</cx:pt>
          <cx:pt idx="29735">-3750</cx:pt>
          <cx:pt idx="29736">-3750</cx:pt>
          <cx:pt idx="29737">-1750</cx:pt>
          <cx:pt idx="29738">-2750</cx:pt>
          <cx:pt idx="29739">-2000</cx:pt>
          <cx:pt idx="29740">-2000</cx:pt>
          <cx:pt idx="29741">-4500</cx:pt>
          <cx:pt idx="29742">-7250</cx:pt>
          <cx:pt idx="29743">-9500</cx:pt>
          <cx:pt idx="29744">-8250</cx:pt>
          <cx:pt idx="29745">-9500</cx:pt>
          <cx:pt idx="29746">-7250</cx:pt>
          <cx:pt idx="29747">-9500</cx:pt>
          <cx:pt idx="29748">-6500</cx:pt>
          <cx:pt idx="29749">-7250</cx:pt>
          <cx:pt idx="29750">-6500</cx:pt>
          <cx:pt idx="29751">-2000</cx:pt>
          <cx:pt idx="29752">-2000</cx:pt>
          <cx:pt idx="29753">-2000</cx:pt>
          <cx:pt idx="29754">-1750</cx:pt>
          <cx:pt idx="29755">-2000</cx:pt>
          <cx:pt idx="29756">-2000</cx:pt>
          <cx:pt idx="29757">-1750</cx:pt>
          <cx:pt idx="29758">-1750</cx:pt>
          <cx:pt idx="29759">-2000</cx:pt>
          <cx:pt idx="29760">-2000</cx:pt>
          <cx:pt idx="29761">-1750</cx:pt>
          <cx:pt idx="29762">-2000</cx:pt>
          <cx:pt idx="29763">-3250</cx:pt>
          <cx:pt idx="29764">-4500</cx:pt>
          <cx:pt idx="29765">-3250</cx:pt>
          <cx:pt idx="29766">-3250</cx:pt>
          <cx:pt idx="29767">-3250</cx:pt>
          <cx:pt idx="29768">-3750</cx:pt>
          <cx:pt idx="29769">-2750</cx:pt>
          <cx:pt idx="29770">-5000</cx:pt>
          <cx:pt idx="29771">-7250</cx:pt>
          <cx:pt idx="29772">-6500</cx:pt>
          <cx:pt idx="29773">-8250</cx:pt>
          <cx:pt idx="29774">-8250</cx:pt>
          <cx:pt idx="29775">-7250</cx:pt>
          <cx:pt idx="29776">-6500</cx:pt>
          <cx:pt idx="29777">-8250</cx:pt>
          <cx:pt idx="29778">-8250</cx:pt>
          <cx:pt idx="29779">-3250</cx:pt>
          <cx:pt idx="29780">-3250</cx:pt>
          <cx:pt idx="29781">-4500</cx:pt>
          <cx:pt idx="29782">-5750</cx:pt>
          <cx:pt idx="29783">-3750</cx:pt>
          <cx:pt idx="29784">-6500</cx:pt>
          <cx:pt idx="29785">-1500</cx:pt>
          <cx:pt idx="29786">-1500</cx:pt>
          <cx:pt idx="29787">-9500</cx:pt>
          <cx:pt idx="29788">-9500</cx:pt>
          <cx:pt idx="29789">-8250</cx:pt>
          <cx:pt idx="29790">-8250</cx:pt>
          <cx:pt idx="29791">-9500</cx:pt>
          <cx:pt idx="29792">-3250</cx:pt>
          <cx:pt idx="29793">-2750</cx:pt>
          <cx:pt idx="29794">-2750</cx:pt>
          <cx:pt idx="29795">-2750</cx:pt>
          <cx:pt idx="29796">-3750</cx:pt>
          <cx:pt idx="29797">-2500</cx:pt>
          <cx:pt idx="29798">-3750</cx:pt>
          <cx:pt idx="29799">-2750</cx:pt>
          <cx:pt idx="29800">-2750</cx:pt>
          <cx:pt idx="29801">-2750</cx:pt>
          <cx:pt idx="29802">-3250</cx:pt>
          <cx:pt idx="29803">-3750</cx:pt>
          <cx:pt idx="29804">-3750</cx:pt>
          <cx:pt idx="29805">-3750</cx:pt>
          <cx:pt idx="29806">-2750</cx:pt>
          <cx:pt idx="29807">-2750</cx:pt>
          <cx:pt idx="29808">-3250</cx:pt>
          <cx:pt idx="29809">-3750</cx:pt>
          <cx:pt idx="29810">-3750</cx:pt>
          <cx:pt idx="29811">-3750</cx:pt>
          <cx:pt idx="29812">-3750</cx:pt>
          <cx:pt idx="29813">-3750</cx:pt>
          <cx:pt idx="29814">-2750</cx:pt>
          <cx:pt idx="29815">-2750</cx:pt>
          <cx:pt idx="29816">-2750</cx:pt>
          <cx:pt idx="29817">-2750</cx:pt>
          <cx:pt idx="29818">-3250</cx:pt>
          <cx:pt idx="29819">-3250</cx:pt>
          <cx:pt idx="29820">-500</cx:pt>
          <cx:pt idx="29821">-2750</cx:pt>
          <cx:pt idx="29822">-2750</cx:pt>
          <cx:pt idx="29823">-3250</cx:pt>
          <cx:pt idx="29824">-3250</cx:pt>
          <cx:pt idx="29825">-4500</cx:pt>
          <cx:pt idx="29826">-3250</cx:pt>
          <cx:pt idx="29827">-4500</cx:pt>
          <cx:pt idx="29828">-3250</cx:pt>
          <cx:pt idx="29829">-1750</cx:pt>
          <cx:pt idx="29830">-2000</cx:pt>
          <cx:pt idx="29831">-2750</cx:pt>
          <cx:pt idx="29832">-2000</cx:pt>
          <cx:pt idx="29833">-2500</cx:pt>
          <cx:pt idx="29834">-3250</cx:pt>
          <cx:pt idx="29835">-3750</cx:pt>
          <cx:pt idx="29836">-5750</cx:pt>
          <cx:pt idx="29837">-5000</cx:pt>
          <cx:pt idx="29838">-5000</cx:pt>
          <cx:pt idx="29839">-5000</cx:pt>
          <cx:pt idx="29840">-3750</cx:pt>
          <cx:pt idx="29841">-3750</cx:pt>
          <cx:pt idx="29842">-5750</cx:pt>
          <cx:pt idx="29843">-6500</cx:pt>
          <cx:pt idx="29844">-5750</cx:pt>
          <cx:pt idx="29845">-6500</cx:pt>
          <cx:pt idx="29846">-7250</cx:pt>
          <cx:pt idx="29847">3500</cx:pt>
          <cx:pt idx="29848">-3750</cx:pt>
          <cx:pt idx="29849">-3750</cx:pt>
          <cx:pt idx="29850">-5000</cx:pt>
          <cx:pt idx="29851">-5750</cx:pt>
          <cx:pt idx="29852">-6500</cx:pt>
          <cx:pt idx="29853">-5750</cx:pt>
          <cx:pt idx="29854">-6500</cx:pt>
          <cx:pt idx="29855">-3250</cx:pt>
          <cx:pt idx="29856">-6500</cx:pt>
          <cx:pt idx="29857">-6500</cx:pt>
          <cx:pt idx="29858">-6500</cx:pt>
          <cx:pt idx="29859">-6500</cx:pt>
          <cx:pt idx="29860">-6500</cx:pt>
          <cx:pt idx="29861">-6500</cx:pt>
          <cx:pt idx="29862">-3250</cx:pt>
          <cx:pt idx="29863">-3250</cx:pt>
          <cx:pt idx="29864">-2000</cx:pt>
          <cx:pt idx="29865">-4500</cx:pt>
          <cx:pt idx="29866">-6500</cx:pt>
          <cx:pt idx="29867">-8250</cx:pt>
          <cx:pt idx="29868">-4500</cx:pt>
          <cx:pt idx="29869">-6500</cx:pt>
          <cx:pt idx="29870">-8250</cx:pt>
          <cx:pt idx="29871">-2750</cx:pt>
          <cx:pt idx="29872">-2750</cx:pt>
          <cx:pt idx="29873">-4500</cx:pt>
          <cx:pt idx="29874">-3250</cx:pt>
          <cx:pt idx="29875">-4500</cx:pt>
          <cx:pt idx="29876">-14500</cx:pt>
          <cx:pt idx="29877">-3000</cx:pt>
          <cx:pt idx="29878">-2500</cx:pt>
          <cx:pt idx="29879">-750</cx:pt>
          <cx:pt idx="29880">-2000</cx:pt>
          <cx:pt idx="29881">-2000</cx:pt>
          <cx:pt idx="29882">-1500</cx:pt>
          <cx:pt idx="29883">-3000</cx:pt>
          <cx:pt idx="29884">-750</cx:pt>
          <cx:pt idx="29885">-1500</cx:pt>
          <cx:pt idx="29886">-500</cx:pt>
          <cx:pt idx="29887">-1500</cx:pt>
          <cx:pt idx="29888">-8250</cx:pt>
          <cx:pt idx="29889">-1500</cx:pt>
          <cx:pt idx="29890">-6500</cx:pt>
          <cx:pt idx="29891">-2500</cx:pt>
          <cx:pt idx="29892">-2500</cx:pt>
          <cx:pt idx="29893">-1500</cx:pt>
          <cx:pt idx="29894">-1500</cx:pt>
          <cx:pt idx="29895">-1500</cx:pt>
          <cx:pt idx="29896">-1500</cx:pt>
          <cx:pt idx="29897">-8250</cx:pt>
          <cx:pt idx="29898">-6500</cx:pt>
          <cx:pt idx="29899">-1500</cx:pt>
          <cx:pt idx="29900">-1500</cx:pt>
          <cx:pt idx="29901">-3000</cx:pt>
          <cx:pt idx="29902">-4250</cx:pt>
          <cx:pt idx="29903">-5000</cx:pt>
          <cx:pt idx="29904">-4250</cx:pt>
          <cx:pt idx="29905">-5750</cx:pt>
          <cx:pt idx="29906">-5750</cx:pt>
          <cx:pt idx="29907">-1500</cx:pt>
          <cx:pt idx="29908">-1500</cx:pt>
          <cx:pt idx="29909">-5750</cx:pt>
          <cx:pt idx="29910">-5750</cx:pt>
          <cx:pt idx="29911">-2000</cx:pt>
          <cx:pt idx="29912">-2500</cx:pt>
          <cx:pt idx="29913">-5000</cx:pt>
          <cx:pt idx="29914">-1500</cx:pt>
          <cx:pt idx="29915">-1500</cx:pt>
          <cx:pt idx="29916">-3500</cx:pt>
          <cx:pt idx="29917">-3500</cx:pt>
          <cx:pt idx="29918">500</cx:pt>
          <cx:pt idx="29919">750</cx:pt>
          <cx:pt idx="29920">500</cx:pt>
          <cx:pt idx="29921">750</cx:pt>
          <cx:pt idx="29922">-1250</cx:pt>
          <cx:pt idx="29923">-2500</cx:pt>
          <cx:pt idx="29924">-1250</cx:pt>
          <cx:pt idx="29925">-2500</cx:pt>
          <cx:pt idx="29926">-2000</cx:pt>
          <cx:pt idx="29927">-1500</cx:pt>
          <cx:pt idx="29928">-2500</cx:pt>
          <cx:pt idx="29929">-4250</cx:pt>
          <cx:pt idx="29930">-1500</cx:pt>
          <cx:pt idx="29931">-2000</cx:pt>
          <cx:pt idx="29932">-2500</cx:pt>
          <cx:pt idx="29933">-4250</cx:pt>
          <cx:pt idx="29934">-2000</cx:pt>
          <cx:pt idx="29935">-3500</cx:pt>
          <cx:pt idx="29936">-3000</cx:pt>
          <cx:pt idx="29937">-1500</cx:pt>
          <cx:pt idx="29938">-2500</cx:pt>
          <cx:pt idx="29939">-4250</cx:pt>
          <cx:pt idx="29940">-1500</cx:pt>
          <cx:pt idx="29941">-3000</cx:pt>
          <cx:pt idx="29942">-4250</cx:pt>
          <cx:pt idx="29943">-3000</cx:pt>
          <cx:pt idx="29944">-5000</cx:pt>
          <cx:pt idx="29945">-6500</cx:pt>
          <cx:pt idx="29946">-2500</cx:pt>
          <cx:pt idx="29947">0</cx:pt>
          <cx:pt idx="29948">500</cx:pt>
          <cx:pt idx="29949">750</cx:pt>
          <cx:pt idx="29950">1000</cx:pt>
          <cx:pt idx="29951">1250</cx:pt>
          <cx:pt idx="29952">-750</cx:pt>
          <cx:pt idx="29953">-2500</cx:pt>
          <cx:pt idx="29954">-2500</cx:pt>
          <cx:pt idx="29955">0</cx:pt>
          <cx:pt idx="29956">-2500</cx:pt>
          <cx:pt idx="29957">-2000</cx:pt>
          <cx:pt idx="29958">-3500</cx:pt>
          <cx:pt idx="29959">-5000</cx:pt>
          <cx:pt idx="29960">-5750</cx:pt>
          <cx:pt idx="29961">-5750</cx:pt>
          <cx:pt idx="29962">-5750</cx:pt>
          <cx:pt idx="29963">-5750</cx:pt>
          <cx:pt idx="29964">-5750</cx:pt>
          <cx:pt idx="29965">-7750</cx:pt>
          <cx:pt idx="29966">-7750</cx:pt>
          <cx:pt idx="29967">-6750</cx:pt>
          <cx:pt idx="29968">-6750</cx:pt>
          <cx:pt idx="29969">-7750</cx:pt>
          <cx:pt idx="29970">-7750</cx:pt>
          <cx:pt idx="29971">-500</cx:pt>
          <cx:pt idx="29972">-500</cx:pt>
          <cx:pt idx="29973">0</cx:pt>
          <cx:pt idx="29974">-250</cx:pt>
          <cx:pt idx="29975">-500</cx:pt>
          <cx:pt idx="29976">-500</cx:pt>
          <cx:pt idx="29977">0</cx:pt>
          <cx:pt idx="29978">-250</cx:pt>
          <cx:pt idx="29979">-1500</cx:pt>
          <cx:pt idx="29980">-750</cx:pt>
          <cx:pt idx="29981">0</cx:pt>
          <cx:pt idx="29982">-2000</cx:pt>
          <cx:pt idx="29983">0</cx:pt>
          <cx:pt idx="29984">-1500</cx:pt>
          <cx:pt idx="29985">-1500</cx:pt>
          <cx:pt idx="29986">-3500</cx:pt>
          <cx:pt idx="29987">-4250</cx:pt>
          <cx:pt idx="29988">-3500</cx:pt>
          <cx:pt idx="29989">-5750</cx:pt>
          <cx:pt idx="29990">-3000</cx:pt>
          <cx:pt idx="29991">-4250</cx:pt>
          <cx:pt idx="29992">-5000</cx:pt>
          <cx:pt idx="29993">-3500</cx:pt>
          <cx:pt idx="29994">-5750</cx:pt>
          <cx:pt idx="29995">-3500</cx:pt>
          <cx:pt idx="29996">-3500</cx:pt>
          <cx:pt idx="29997">-7750</cx:pt>
          <cx:pt idx="29998">-7750</cx:pt>
          <cx:pt idx="29999">-3500</cx:pt>
          <cx:pt idx="30000">-3500</cx:pt>
          <cx:pt idx="30001">-1500</cx:pt>
          <cx:pt idx="30002">-1500</cx:pt>
          <cx:pt idx="30003">-2500</cx:pt>
          <cx:pt idx="30004">-2500</cx:pt>
          <cx:pt idx="30005">2500</cx:pt>
          <cx:pt idx="30006">-500</cx:pt>
          <cx:pt idx="30007">-750</cx:pt>
          <cx:pt idx="30008">-1250</cx:pt>
          <cx:pt idx="30009">-1500</cx:pt>
          <cx:pt idx="30010">-3500</cx:pt>
          <cx:pt idx="30011">-1500</cx:pt>
          <cx:pt idx="30012">-750</cx:pt>
          <cx:pt idx="30013">-1250</cx:pt>
          <cx:pt idx="30014">-1250</cx:pt>
          <cx:pt idx="30015">-3000</cx:pt>
          <cx:pt idx="30016">-2000</cx:pt>
          <cx:pt idx="30017">-500</cx:pt>
          <cx:pt idx="30018">-750</cx:pt>
          <cx:pt idx="30019">-1250</cx:pt>
          <cx:pt idx="30020">-500</cx:pt>
          <cx:pt idx="30021">-500</cx:pt>
          <cx:pt idx="30022">250</cx:pt>
          <cx:pt idx="30023">-250</cx:pt>
          <cx:pt idx="30024">-1500</cx:pt>
          <cx:pt idx="30025">-3500</cx:pt>
          <cx:pt idx="30026">-5000</cx:pt>
          <cx:pt idx="30027">-6500</cx:pt>
          <cx:pt idx="30028">-5750</cx:pt>
          <cx:pt idx="30029">-1500</cx:pt>
          <cx:pt idx="30030">-3500</cx:pt>
          <cx:pt idx="30031">-1500</cx:pt>
          <cx:pt idx="30032">-3000</cx:pt>
          <cx:pt idx="30033">-3500</cx:pt>
          <cx:pt idx="30034">-4250</cx:pt>
          <cx:pt idx="30035">-5000</cx:pt>
          <cx:pt idx="30036">-5000</cx:pt>
          <cx:pt idx="30037">-2500</cx:pt>
          <cx:pt idx="30038">-4250</cx:pt>
          <cx:pt idx="30039">-3000</cx:pt>
          <cx:pt idx="30040">-5000</cx:pt>
          <cx:pt idx="30041">-2000</cx:pt>
          <cx:pt idx="30042">-2500</cx:pt>
          <cx:pt idx="30043">-1250</cx:pt>
          <cx:pt idx="30044">-2000</cx:pt>
          <cx:pt idx="30045">-3000</cx:pt>
          <cx:pt idx="30046">-3000</cx:pt>
          <cx:pt idx="30047">-3500</cx:pt>
          <cx:pt idx="30048">-3500</cx:pt>
          <cx:pt idx="30049">-4250</cx:pt>
          <cx:pt idx="30050">-5000</cx:pt>
          <cx:pt idx="30051">-5250</cx:pt>
          <cx:pt idx="30052">-5000</cx:pt>
          <cx:pt idx="30053">-6250</cx:pt>
          <cx:pt idx="30054">-8250</cx:pt>
          <cx:pt idx="30055">-10750</cx:pt>
          <cx:pt idx="30056">-9500</cx:pt>
          <cx:pt idx="30057">-10750</cx:pt>
          <cx:pt idx="30058">-10750</cx:pt>
          <cx:pt idx="30059">-12500</cx:pt>
          <cx:pt idx="30060">-10750</cx:pt>
          <cx:pt idx="30061">-7250</cx:pt>
          <cx:pt idx="30062">-7250</cx:pt>
          <cx:pt idx="30063">-2500</cx:pt>
          <cx:pt idx="30064">-5750</cx:pt>
          <cx:pt idx="30065">-5000</cx:pt>
          <cx:pt idx="30066">-6750</cx:pt>
          <cx:pt idx="30067">-5750</cx:pt>
          <cx:pt idx="30068">-5000</cx:pt>
          <cx:pt idx="30069">-5750</cx:pt>
          <cx:pt idx="30070">-7750</cx:pt>
          <cx:pt idx="30071">-6750</cx:pt>
          <cx:pt idx="30072">-9250</cx:pt>
          <cx:pt idx="30073">-6750</cx:pt>
          <cx:pt idx="30074">-2000</cx:pt>
          <cx:pt idx="30075">-2500</cx:pt>
          <cx:pt idx="30076">-1500</cx:pt>
          <cx:pt idx="30077">-1500</cx:pt>
          <cx:pt idx="30078">-2000</cx:pt>
          <cx:pt idx="30079">-1500</cx:pt>
          <cx:pt idx="30080">-1250</cx:pt>
          <cx:pt idx="30081">-2000</cx:pt>
          <cx:pt idx="30082">-750</cx:pt>
          <cx:pt idx="30083">-250</cx:pt>
          <cx:pt idx="30084">-1500</cx:pt>
          <cx:pt idx="30085">750</cx:pt>
          <cx:pt idx="30086">1250</cx:pt>
          <cx:pt idx="30087">-4250</cx:pt>
          <cx:pt idx="30088">-5000</cx:pt>
          <cx:pt idx="30089">-6750</cx:pt>
          <cx:pt idx="30090">-2500</cx:pt>
          <cx:pt idx="30091">-2500</cx:pt>
          <cx:pt idx="30092">-2000</cx:pt>
          <cx:pt idx="30093">-2000</cx:pt>
          <cx:pt idx="30094">-5750</cx:pt>
          <cx:pt idx="30095">-3000</cx:pt>
          <cx:pt idx="30096">-3000</cx:pt>
          <cx:pt idx="30097">-2500</cx:pt>
          <cx:pt idx="30098">-3500</cx:pt>
          <cx:pt idx="30099">-2500</cx:pt>
          <cx:pt idx="30100">-3500</cx:pt>
          <cx:pt idx="30101">-3500</cx:pt>
          <cx:pt idx="30102">-3500</cx:pt>
          <cx:pt idx="30103">-6750</cx:pt>
          <cx:pt idx="30104">-4250</cx:pt>
          <cx:pt idx="30105">-3000</cx:pt>
          <cx:pt idx="30106">-3000</cx:pt>
          <cx:pt idx="30107">-4250</cx:pt>
          <cx:pt idx="30108">-7750</cx:pt>
          <cx:pt idx="30109">1250</cx:pt>
          <cx:pt idx="30110">1000</cx:pt>
          <cx:pt idx="30111">1500</cx:pt>
          <cx:pt idx="30112">-3000</cx:pt>
          <cx:pt idx="30113">-3000</cx:pt>
          <cx:pt idx="30114">-2500</cx:pt>
          <cx:pt idx="30115">500</cx:pt>
          <cx:pt idx="30116">750</cx:pt>
          <cx:pt idx="30117">-2500</cx:pt>
          <cx:pt idx="30118">-2000</cx:pt>
          <cx:pt idx="30119">-500</cx:pt>
          <cx:pt idx="30120">-1500</cx:pt>
          <cx:pt idx="30121">0</cx:pt>
          <cx:pt idx="30122">-500</cx:pt>
          <cx:pt idx="30123">-750</cx:pt>
          <cx:pt idx="30124">2250</cx:pt>
          <cx:pt idx="30125">-250</cx:pt>
          <cx:pt idx="30126">-750</cx:pt>
          <cx:pt idx="30127">-2000</cx:pt>
          <cx:pt idx="30128">-5750</cx:pt>
          <cx:pt idx="30129">-1250</cx:pt>
          <cx:pt idx="30130">-2000</cx:pt>
          <cx:pt idx="30131">-750</cx:pt>
          <cx:pt idx="30132">-2000</cx:pt>
          <cx:pt idx="30133">-3500</cx:pt>
          <cx:pt idx="30134">-500</cx:pt>
          <cx:pt idx="30135">-3000</cx:pt>
          <cx:pt idx="30136">-4250</cx:pt>
          <cx:pt idx="30137">-3500</cx:pt>
          <cx:pt idx="30138">-2000</cx:pt>
          <cx:pt idx="30139">-2000</cx:pt>
          <cx:pt idx="30140">-1500</cx:pt>
          <cx:pt idx="30141">-1250</cx:pt>
          <cx:pt idx="30142">-1250</cx:pt>
          <cx:pt idx="30143">-2500</cx:pt>
          <cx:pt idx="30144">-2500</cx:pt>
          <cx:pt idx="30145">-1500</cx:pt>
          <cx:pt idx="30146">-2500</cx:pt>
          <cx:pt idx="30147">-4250</cx:pt>
          <cx:pt idx="30148">-1500</cx:pt>
          <cx:pt idx="30149">-2000</cx:pt>
          <cx:pt idx="30150">-2500</cx:pt>
          <cx:pt idx="30151">-4250</cx:pt>
          <cx:pt idx="30152">-2000</cx:pt>
          <cx:pt idx="30153">-3500</cx:pt>
          <cx:pt idx="30154">-3000</cx:pt>
          <cx:pt idx="30155">-1500</cx:pt>
          <cx:pt idx="30156">-2500</cx:pt>
          <cx:pt idx="30157">-4250</cx:pt>
          <cx:pt idx="30158">-1500</cx:pt>
          <cx:pt idx="30159">-3000</cx:pt>
          <cx:pt idx="30160">-4250</cx:pt>
          <cx:pt idx="30161">-5750</cx:pt>
          <cx:pt idx="30162">-5750</cx:pt>
          <cx:pt idx="30163">-3500</cx:pt>
          <cx:pt idx="30164">-5000</cx:pt>
          <cx:pt idx="30165">-5750</cx:pt>
          <cx:pt idx="30166">-6750</cx:pt>
          <cx:pt idx="30167">-5750</cx:pt>
          <cx:pt idx="30168">-5750</cx:pt>
          <cx:pt idx="30169">-7750</cx:pt>
          <cx:pt idx="30170">-6750</cx:pt>
          <cx:pt idx="30171">-7750</cx:pt>
          <cx:pt idx="30172">-7750</cx:pt>
          <cx:pt idx="30173">-7750</cx:pt>
          <cx:pt idx="30174">-1500</cx:pt>
          <cx:pt idx="30175">-1500</cx:pt>
          <cx:pt idx="30176">-3500</cx:pt>
          <cx:pt idx="30177">-4250</cx:pt>
          <cx:pt idx="30178">-3500</cx:pt>
          <cx:pt idx="30179">-5750</cx:pt>
          <cx:pt idx="30180">-3000</cx:pt>
          <cx:pt idx="30181">-4250</cx:pt>
          <cx:pt idx="30182">-5000</cx:pt>
          <cx:pt idx="30183">-3500</cx:pt>
          <cx:pt idx="30184">-5750</cx:pt>
          <cx:pt idx="30185">-5750</cx:pt>
          <cx:pt idx="30186">-750</cx:pt>
          <cx:pt idx="30187">-2500</cx:pt>
          <cx:pt idx="30188">-2500</cx:pt>
          <cx:pt idx="30189">0</cx:pt>
          <cx:pt idx="30190">-2500</cx:pt>
          <cx:pt idx="30191">-2000</cx:pt>
          <cx:pt idx="30192">-3500</cx:pt>
          <cx:pt idx="30193">-4250</cx:pt>
          <cx:pt idx="30194">-3500</cx:pt>
          <cx:pt idx="30195">-1500</cx:pt>
          <cx:pt idx="30196">-1500</cx:pt>
          <cx:pt idx="30197">-5000</cx:pt>
          <cx:pt idx="30198">-1500</cx:pt>
          <cx:pt idx="30199">-3500</cx:pt>
          <cx:pt idx="30200">-4250</cx:pt>
          <cx:pt idx="30201">-3500</cx:pt>
          <cx:pt idx="30202">-5750</cx:pt>
          <cx:pt idx="30203">-7750</cx:pt>
          <cx:pt idx="30204">-7750</cx:pt>
          <cx:pt idx="30205">0</cx:pt>
          <cx:pt idx="30206">-750</cx:pt>
          <cx:pt idx="30207">0</cx:pt>
          <cx:pt idx="30208">-750</cx:pt>
          <cx:pt idx="30209">0</cx:pt>
          <cx:pt idx="30210">0</cx:pt>
          <cx:pt idx="30211">-1500</cx:pt>
          <cx:pt idx="30212">-1500</cx:pt>
          <cx:pt idx="30213">-1500</cx:pt>
          <cx:pt idx="30214">750</cx:pt>
          <cx:pt idx="30215">750</cx:pt>
          <cx:pt idx="30216">-2000</cx:pt>
          <cx:pt idx="30217">1250</cx:pt>
          <cx:pt idx="30218">2500</cx:pt>
          <cx:pt idx="30219">-500</cx:pt>
          <cx:pt idx="30220">-750</cx:pt>
          <cx:pt idx="30221">2000</cx:pt>
          <cx:pt idx="30222">1500</cx:pt>
          <cx:pt idx="30223">-1250</cx:pt>
          <cx:pt idx="30224">-1500</cx:pt>
          <cx:pt idx="30225">-2000</cx:pt>
          <cx:pt idx="30226">1000</cx:pt>
          <cx:pt idx="30227">1000</cx:pt>
          <cx:pt idx="30228">750</cx:pt>
          <cx:pt idx="30229">2500</cx:pt>
          <cx:pt idx="30230">2500</cx:pt>
          <cx:pt idx="30231">-1500</cx:pt>
          <cx:pt idx="30232">-1250</cx:pt>
          <cx:pt idx="30233">-2500</cx:pt>
          <cx:pt idx="30234">-3000</cx:pt>
          <cx:pt idx="30235">-3500</cx:pt>
          <cx:pt idx="30236">1000</cx:pt>
          <cx:pt idx="30237">1000</cx:pt>
          <cx:pt idx="30238">750</cx:pt>
          <cx:pt idx="30239">-1250</cx:pt>
          <cx:pt idx="30240">-1250</cx:pt>
          <cx:pt idx="30241">1250</cx:pt>
          <cx:pt idx="30242">1250</cx:pt>
          <cx:pt idx="30243">0</cx:pt>
          <cx:pt idx="30244">0</cx:pt>
          <cx:pt idx="30245">-1500</cx:pt>
          <cx:pt idx="30246">-5000</cx:pt>
          <cx:pt idx="30247">-1500</cx:pt>
          <cx:pt idx="30248">-3750</cx:pt>
          <cx:pt idx="30249">-2500</cx:pt>
          <cx:pt idx="30250">-2000</cx:pt>
          <cx:pt idx="30251">-2000</cx:pt>
          <cx:pt idx="30252">-2000</cx:pt>
          <cx:pt idx="30253">-1250</cx:pt>
          <cx:pt idx="30254">-750</cx:pt>
          <cx:pt idx="30255">-1500</cx:pt>
          <cx:pt idx="30256">-1250</cx:pt>
          <cx:pt idx="30257">-1250</cx:pt>
          <cx:pt idx="30258">0</cx:pt>
          <cx:pt idx="30259">0</cx:pt>
          <cx:pt idx="30260">250</cx:pt>
          <cx:pt idx="30261">2000</cx:pt>
          <cx:pt idx="30262">-250</cx:pt>
          <cx:pt idx="30263">-250</cx:pt>
          <cx:pt idx="30264">-750</cx:pt>
          <cx:pt idx="30265">-750</cx:pt>
          <cx:pt idx="30266">-500</cx:pt>
          <cx:pt idx="30267">-1250</cx:pt>
          <cx:pt idx="30268">-2500</cx:pt>
          <cx:pt idx="30269">-3000</cx:pt>
          <cx:pt idx="30270">-3750</cx:pt>
          <cx:pt idx="30271">-4500</cx:pt>
          <cx:pt idx="30272">-5000</cx:pt>
          <cx:pt idx="30273">-4500</cx:pt>
          <cx:pt idx="30274">-6500</cx:pt>
          <cx:pt idx="30275">-2500</cx:pt>
          <cx:pt idx="30276">-2750</cx:pt>
          <cx:pt idx="30277">-3750</cx:pt>
          <cx:pt idx="30278">-4500</cx:pt>
          <cx:pt idx="30279">-2750</cx:pt>
          <cx:pt idx="30280">-4500</cx:pt>
          <cx:pt idx="30281">-3750</cx:pt>
          <cx:pt idx="30282">-3250</cx:pt>
          <cx:pt idx="30283">-3750</cx:pt>
          <cx:pt idx="30284">-4500</cx:pt>
          <cx:pt idx="30285">-5000</cx:pt>
          <cx:pt idx="30286">-6500</cx:pt>
          <cx:pt idx="30287">-6500</cx:pt>
          <cx:pt idx="30288">-4500</cx:pt>
          <cx:pt idx="30289">-5750</cx:pt>
          <cx:pt idx="30290">-4500</cx:pt>
          <cx:pt idx="30291">-5750</cx:pt>
          <cx:pt idx="30292">-5000</cx:pt>
          <cx:pt idx="30293">-5750</cx:pt>
          <cx:pt idx="30294">-4500</cx:pt>
          <cx:pt idx="30295">-5750</cx:pt>
          <cx:pt idx="30296">-5750</cx:pt>
          <cx:pt idx="30297">-5000</cx:pt>
          <cx:pt idx="30298">-500</cx:pt>
          <cx:pt idx="30299">-750</cx:pt>
          <cx:pt idx="30300">-250</cx:pt>
          <cx:pt idx="30301">-250</cx:pt>
          <cx:pt idx="30302">-750</cx:pt>
          <cx:pt idx="30303">-1500</cx:pt>
          <cx:pt idx="30304">-500</cx:pt>
          <cx:pt idx="30305">-4250</cx:pt>
          <cx:pt idx="30306">-3000</cx:pt>
          <cx:pt idx="30307">-3000</cx:pt>
          <cx:pt idx="30308">-5000</cx:pt>
          <cx:pt idx="30309">-3000</cx:pt>
          <cx:pt idx="30310">-3000</cx:pt>
          <cx:pt idx="30311">-3000</cx:pt>
          <cx:pt idx="30312">-3500</cx:pt>
          <cx:pt idx="30313">-500</cx:pt>
          <cx:pt idx="30314">-750</cx:pt>
          <cx:pt idx="30315">-250</cx:pt>
          <cx:pt idx="30316">-250</cx:pt>
          <cx:pt idx="30317">-1500</cx:pt>
          <cx:pt idx="30318">-750</cx:pt>
          <cx:pt idx="30319">-500</cx:pt>
          <cx:pt idx="30320">-3500</cx:pt>
          <cx:pt idx="30321">-3500</cx:pt>
          <cx:pt idx="30322">-3000</cx:pt>
          <cx:pt idx="30323">-3000</cx:pt>
          <cx:pt idx="30324">-3000</cx:pt>
          <cx:pt idx="30325">-3500</cx:pt>
          <cx:pt idx="30326">750</cx:pt>
          <cx:pt idx="30327">0</cx:pt>
          <cx:pt idx="30328">500</cx:pt>
          <cx:pt idx="30329">0</cx:pt>
          <cx:pt idx="30330">1000</cx:pt>
          <cx:pt idx="30331">500</cx:pt>
          <cx:pt idx="30332">0</cx:pt>
          <cx:pt idx="30333">250</cx:pt>
          <cx:pt idx="30334">0</cx:pt>
          <cx:pt idx="30335">250</cx:pt>
          <cx:pt idx="30336">0</cx:pt>
          <cx:pt idx="30337">250</cx:pt>
          <cx:pt idx="30338">2000</cx:pt>
          <cx:pt idx="30339">1000</cx:pt>
          <cx:pt idx="30340">1000</cx:pt>
          <cx:pt idx="30341">-1250</cx:pt>
          <cx:pt idx="30342">-1500</cx:pt>
          <cx:pt idx="30343">-1500</cx:pt>
          <cx:pt idx="30344">-500</cx:pt>
          <cx:pt idx="30345">-1250</cx:pt>
          <cx:pt idx="30346">-1250</cx:pt>
          <cx:pt idx="30347">-750</cx:pt>
          <cx:pt idx="30348">-2000</cx:pt>
          <cx:pt idx="30349">250</cx:pt>
          <cx:pt idx="30350">0</cx:pt>
          <cx:pt idx="30351">500</cx:pt>
          <cx:pt idx="30352">0</cx:pt>
          <cx:pt idx="30353">-250</cx:pt>
          <cx:pt idx="30354">-500</cx:pt>
          <cx:pt idx="30355">-750</cx:pt>
          <cx:pt idx="30356">-750</cx:pt>
          <cx:pt idx="30357">-750</cx:pt>
          <cx:pt idx="30358">-1250</cx:pt>
          <cx:pt idx="30359">-6500</cx:pt>
          <cx:pt idx="30360">-7250</cx:pt>
          <cx:pt idx="30361">-6500</cx:pt>
          <cx:pt idx="30362">-8250</cx:pt>
          <cx:pt idx="30363">-3000</cx:pt>
          <cx:pt idx="30364">-8250</cx:pt>
          <cx:pt idx="30365">-8250</cx:pt>
          <cx:pt idx="30366">-7250</cx:pt>
          <cx:pt idx="30367">-8250</cx:pt>
          <cx:pt idx="30368">-7250</cx:pt>
          <cx:pt idx="30369">2500</cx:pt>
          <cx:pt idx="30370">-1250</cx:pt>
          <cx:pt idx="30371">-3250</cx:pt>
          <cx:pt idx="30372">-3750</cx:pt>
          <cx:pt idx="30373">-2500</cx:pt>
          <cx:pt idx="30374">-3750</cx:pt>
          <cx:pt idx="30375">-5750</cx:pt>
          <cx:pt idx="30376">1500</cx:pt>
          <cx:pt idx="30377">-2750</cx:pt>
          <cx:pt idx="30378">-2000</cx:pt>
          <cx:pt idx="30379">-2750</cx:pt>
          <cx:pt idx="30380">-3750</cx:pt>
          <cx:pt idx="30381">-2750</cx:pt>
          <cx:pt idx="30382">-5000</cx:pt>
          <cx:pt idx="30383">-4500</cx:pt>
          <cx:pt idx="30384">-5000</cx:pt>
          <cx:pt idx="30385">-4500</cx:pt>
          <cx:pt idx="30386">-5000</cx:pt>
          <cx:pt idx="30387">-3750</cx:pt>
          <cx:pt idx="30388">-8250</cx:pt>
          <cx:pt idx="30389">-3250</cx:pt>
          <cx:pt idx="30390">-3750</cx:pt>
          <cx:pt idx="30391">-500</cx:pt>
          <cx:pt idx="30392">-750</cx:pt>
          <cx:pt idx="30393">-2000</cx:pt>
          <cx:pt idx="30394">-2500</cx:pt>
          <cx:pt idx="30395">-2500</cx:pt>
          <cx:pt idx="30396">-3000</cx:pt>
          <cx:pt idx="30397">-3000</cx:pt>
          <cx:pt idx="30398">-2500</cx:pt>
          <cx:pt idx="30399">-4250</cx:pt>
          <cx:pt idx="30400">-2500</cx:pt>
          <cx:pt idx="30401">-1500</cx:pt>
          <cx:pt idx="30402">-2500</cx:pt>
          <cx:pt idx="30403">-1500</cx:pt>
          <cx:pt idx="30404">2250</cx:pt>
          <cx:pt idx="30405">-4250</cx:pt>
          <cx:pt idx="30406">-5000</cx:pt>
          <cx:pt idx="30407">-6750</cx:pt>
          <cx:pt idx="30408">-2500</cx:pt>
          <cx:pt idx="30409">-2500</cx:pt>
          <cx:pt idx="30410">-2750</cx:pt>
          <cx:pt idx="30411">-2500</cx:pt>
          <cx:pt idx="30412">-3250</cx:pt>
          <cx:pt idx="30413">-3750</cx:pt>
          <cx:pt idx="30414">-3250</cx:pt>
          <cx:pt idx="30415">-3000</cx:pt>
          <cx:pt idx="30416">-7250</cx:pt>
          <cx:pt idx="30417">-7250</cx:pt>
          <cx:pt idx="30418">-7250</cx:pt>
          <cx:pt idx="30419">-7250</cx:pt>
          <cx:pt idx="30420">-8250</cx:pt>
          <cx:pt idx="30421">-10750</cx:pt>
          <cx:pt idx="30422">-10750</cx:pt>
          <cx:pt idx="30423">-10750</cx:pt>
          <cx:pt idx="30424">-10750</cx:pt>
          <cx:pt idx="30425">750</cx:pt>
          <cx:pt idx="30426">1000</cx:pt>
          <cx:pt idx="30427">250</cx:pt>
          <cx:pt idx="30428">-250</cx:pt>
          <cx:pt idx="30429">500</cx:pt>
          <cx:pt idx="30430">-750</cx:pt>
          <cx:pt idx="30431">-250</cx:pt>
          <cx:pt idx="30432">-1500</cx:pt>
          <cx:pt idx="30433">-500</cx:pt>
          <cx:pt idx="30434">-750</cx:pt>
          <cx:pt idx="30435">-3750</cx:pt>
          <cx:pt idx="30436">-4500</cx:pt>
          <cx:pt idx="30437">-2500</cx:pt>
          <cx:pt idx="30438">-2500</cx:pt>
          <cx:pt idx="30439">-2500</cx:pt>
          <cx:pt idx="30440">-2000</cx:pt>
          <cx:pt idx="30441">-2000</cx:pt>
          <cx:pt idx="30442">-4500</cx:pt>
          <cx:pt idx="30443">-5000</cx:pt>
          <cx:pt idx="30444">-3250</cx:pt>
          <cx:pt idx="30445">-1250</cx:pt>
          <cx:pt idx="30446">-2000</cx:pt>
          <cx:pt idx="30447">-750</cx:pt>
          <cx:pt idx="30448">-250</cx:pt>
          <cx:pt idx="30449">-1500</cx:pt>
          <cx:pt idx="30450">1250</cx:pt>
          <cx:pt idx="30451">750</cx:pt>
          <cx:pt idx="30452">-3250</cx:pt>
          <cx:pt idx="30453">-3750</cx:pt>
          <cx:pt idx="30454">-3250</cx:pt>
          <cx:pt idx="30455">-3750</cx:pt>
          <cx:pt idx="30456">-3750</cx:pt>
          <cx:pt idx="30457">-3750</cx:pt>
          <cx:pt idx="30458">-7250</cx:pt>
          <cx:pt idx="30459">-5000</cx:pt>
          <cx:pt idx="30460">-8250</cx:pt>
          <cx:pt idx="30461">-5750</cx:pt>
          <cx:pt idx="30462">-8250</cx:pt>
          <cx:pt idx="30463">-6500</cx:pt>
          <cx:pt idx="30464">-8250</cx:pt>
          <cx:pt idx="30465">-3750</cx:pt>
          <cx:pt idx="30466">-4500</cx:pt>
          <cx:pt idx="30467">-4500</cx:pt>
          <cx:pt idx="30468">-750</cx:pt>
          <cx:pt idx="30469">-3750</cx:pt>
          <cx:pt idx="30470">-3750</cx:pt>
          <cx:pt idx="30471">-5000</cx:pt>
          <cx:pt idx="30472">-5000</cx:pt>
          <cx:pt idx="30473">-5750</cx:pt>
          <cx:pt idx="30474">-5000</cx:pt>
          <cx:pt idx="30475">-7250</cx:pt>
          <cx:pt idx="30476">-10750</cx:pt>
          <cx:pt idx="30477">-9500</cx:pt>
          <cx:pt idx="30478">-3500</cx:pt>
          <cx:pt idx="30479">-7250</cx:pt>
          <cx:pt idx="30480">-8250</cx:pt>
          <cx:pt idx="30481">-5000</cx:pt>
          <cx:pt idx="30482">-5000</cx:pt>
          <cx:pt idx="30483">-5750</cx:pt>
          <cx:pt idx="30484">-5750</cx:pt>
          <cx:pt idx="30485">-2500</cx:pt>
          <cx:pt idx="30486">-2750</cx:pt>
          <cx:pt idx="30487">-7250</cx:pt>
          <cx:pt idx="30488">-10750</cx:pt>
          <cx:pt idx="30489">-6500</cx:pt>
          <cx:pt idx="30490">-3000</cx:pt>
          <cx:pt idx="30491">-3250</cx:pt>
          <cx:pt idx="30492">-5000</cx:pt>
          <cx:pt idx="30493">-5750</cx:pt>
          <cx:pt idx="30494">-8250</cx:pt>
          <cx:pt idx="30495">-5000</cx:pt>
          <cx:pt idx="30496">-8250</cx:pt>
          <cx:pt idx="30497">-5750</cx:pt>
          <cx:pt idx="30498">-8250</cx:pt>
          <cx:pt idx="30499">-8250</cx:pt>
          <cx:pt idx="30500">-3250</cx:pt>
          <cx:pt idx="30501">-3750</cx:pt>
          <cx:pt idx="30502">-3250</cx:pt>
          <cx:pt idx="30503">-3750</cx:pt>
          <cx:pt idx="30504">-6500</cx:pt>
          <cx:pt idx="30505">-2500</cx:pt>
          <cx:pt idx="30506">-1250</cx:pt>
          <cx:pt idx="30507">-2000</cx:pt>
          <cx:pt idx="30508">-750</cx:pt>
          <cx:pt idx="30509">-1500</cx:pt>
          <cx:pt idx="30510">750</cx:pt>
          <cx:pt idx="30511">1250</cx:pt>
          <cx:pt idx="30512">-2000</cx:pt>
          <cx:pt idx="30513">0</cx:pt>
          <cx:pt idx="30514">-500</cx:pt>
          <cx:pt idx="30515">-750</cx:pt>
          <cx:pt idx="30516">2250</cx:pt>
          <cx:pt idx="30517">-250</cx:pt>
          <cx:pt idx="30518">-250</cx:pt>
          <cx:pt idx="30519">-250</cx:pt>
          <cx:pt idx="30520">0</cx:pt>
          <cx:pt idx="30521">250</cx:pt>
          <cx:pt idx="30522">-250</cx:pt>
          <cx:pt idx="30523">-250</cx:pt>
          <cx:pt idx="30524">-1000</cx:pt>
          <cx:pt idx="30525">-250</cx:pt>
          <cx:pt idx="30526">-750</cx:pt>
          <cx:pt idx="30527">-250</cx:pt>
          <cx:pt idx="30528">-750</cx:pt>
          <cx:pt idx="30529">-250</cx:pt>
          <cx:pt idx="30530">-750</cx:pt>
          <cx:pt idx="30531">-250</cx:pt>
          <cx:pt idx="30532">-750</cx:pt>
          <cx:pt idx="30533">-750</cx:pt>
          <cx:pt idx="30534">-1500</cx:pt>
          <cx:pt idx="30535">-1000</cx:pt>
          <cx:pt idx="30536">-750</cx:pt>
          <cx:pt idx="30537">-750</cx:pt>
          <cx:pt idx="30538">-750</cx:pt>
          <cx:pt idx="30539">-750</cx:pt>
          <cx:pt idx="30540">-3750</cx:pt>
          <cx:pt idx="30541">-750</cx:pt>
          <cx:pt idx="30542">-750</cx:pt>
          <cx:pt idx="30543">-4500</cx:pt>
          <cx:pt idx="30544">-5000</cx:pt>
          <cx:pt idx="30545">-5750</cx:pt>
          <cx:pt idx="30546">-500</cx:pt>
          <cx:pt idx="30547">-3750</cx:pt>
          <cx:pt idx="30548">500</cx:pt>
          <cx:pt idx="30549">0</cx:pt>
          <cx:pt idx="30550">250</cx:pt>
          <cx:pt idx="30551">-250</cx:pt>
          <cx:pt idx="30552">-4500</cx:pt>
          <cx:pt idx="30553">-4500</cx:pt>
          <cx:pt idx="30554">-3750</cx:pt>
          <cx:pt idx="30555">250</cx:pt>
          <cx:pt idx="30556">-250</cx:pt>
          <cx:pt idx="30557">250</cx:pt>
          <cx:pt idx="30558">-250</cx:pt>
          <cx:pt idx="30559">-250</cx:pt>
          <cx:pt idx="30560">-2750</cx:pt>
          <cx:pt idx="30561">-500</cx:pt>
          <cx:pt idx="30562">-3250</cx:pt>
          <cx:pt idx="30563">250</cx:pt>
          <cx:pt idx="30564">0</cx:pt>
          <cx:pt idx="30565">0</cx:pt>
          <cx:pt idx="30566">-2750</cx:pt>
          <cx:pt idx="30567">-3250</cx:pt>
          <cx:pt idx="30568">-3750</cx:pt>
          <cx:pt idx="30569">-3750</cx:pt>
          <cx:pt idx="30570">0</cx:pt>
          <cx:pt idx="30571">-1250</cx:pt>
          <cx:pt idx="30572">0</cx:pt>
          <cx:pt idx="30573">-750</cx:pt>
          <cx:pt idx="30574">0</cx:pt>
          <cx:pt idx="30575">-1500</cx:pt>
          <cx:pt idx="30576">1500</cx:pt>
          <cx:pt idx="30577">-5000</cx:pt>
          <cx:pt idx="30578">-5000</cx:pt>
          <cx:pt idx="30579">-5750</cx:pt>
          <cx:pt idx="30580">-5750</cx:pt>
          <cx:pt idx="30581">500</cx:pt>
          <cx:pt idx="30582">250</cx:pt>
          <cx:pt idx="30583">-2500</cx:pt>
          <cx:pt idx="30584">-3500</cx:pt>
          <cx:pt idx="30585">-1500</cx:pt>
          <cx:pt idx="30586">-3500</cx:pt>
          <cx:pt idx="30587">-4250</cx:pt>
          <cx:pt idx="30588">-3500</cx:pt>
          <cx:pt idx="30589">-5750</cx:pt>
          <cx:pt idx="30590">-500</cx:pt>
          <cx:pt idx="30591">-1000</cx:pt>
          <cx:pt idx="30592">-1000</cx:pt>
          <cx:pt idx="30593">3500</cx:pt>
          <cx:pt idx="30594">-2750</cx:pt>
          <cx:pt idx="30595">-2000</cx:pt>
          <cx:pt idx="30596">-4500</cx:pt>
          <cx:pt idx="30597">-2000</cx:pt>
          <cx:pt idx="30598">-5750</cx:pt>
          <cx:pt idx="30599">-7250</cx:pt>
          <cx:pt idx="30600">-6500</cx:pt>
          <cx:pt idx="30601">-1500</cx:pt>
          <cx:pt idx="30602">-500</cx:pt>
          <cx:pt idx="30603">-500</cx:pt>
          <cx:pt idx="30604">750</cx:pt>
          <cx:pt idx="30605">0</cx:pt>
          <cx:pt idx="30606">0</cx:pt>
          <cx:pt idx="30607">-2000</cx:pt>
          <cx:pt idx="30608">-5000</cx:pt>
          <cx:pt idx="30609">-5000</cx:pt>
          <cx:pt idx="30610">-5750</cx:pt>
          <cx:pt idx="30611">-5750</cx:pt>
          <cx:pt idx="30612">1000</cx:pt>
          <cx:pt idx="30613">250</cx:pt>
          <cx:pt idx="30614">500</cx:pt>
          <cx:pt idx="30615">500</cx:pt>
          <cx:pt idx="30616">500</cx:pt>
          <cx:pt idx="30617">-3000</cx:pt>
          <cx:pt idx="30618">-3500</cx:pt>
          <cx:pt idx="30619">-3500</cx:pt>
          <cx:pt idx="30620">-2750</cx:pt>
          <cx:pt idx="30621">-3250</cx:pt>
          <cx:pt idx="30622">-3250</cx:pt>
          <cx:pt idx="30623">-3250</cx:pt>
          <cx:pt idx="30624">-3250</cx:pt>
          <cx:pt idx="30625">-3250</cx:pt>
          <cx:pt idx="30626">-3250</cx:pt>
          <cx:pt idx="30627">-3250</cx:pt>
          <cx:pt idx="30628">-3250</cx:pt>
          <cx:pt idx="30629">-3250</cx:pt>
          <cx:pt idx="30630">-3250</cx:pt>
          <cx:pt idx="30631">-3750</cx:pt>
          <cx:pt idx="30632">-3250</cx:pt>
          <cx:pt idx="30633">-3750</cx:pt>
          <cx:pt idx="30634">-3250</cx:pt>
          <cx:pt idx="30635">-3250</cx:pt>
          <cx:pt idx="30636">-3250</cx:pt>
          <cx:pt idx="30637">-3750</cx:pt>
          <cx:pt idx="30638">-3250</cx:pt>
          <cx:pt idx="30639">-3250</cx:pt>
          <cx:pt idx="30640">-4500</cx:pt>
          <cx:pt idx="30641">-6500</cx:pt>
          <cx:pt idx="30642">-6500</cx:pt>
          <cx:pt idx="30643">-7250</cx:pt>
          <cx:pt idx="30644">-3250</cx:pt>
          <cx:pt idx="30645">-3750</cx:pt>
          <cx:pt idx="30646">-3250</cx:pt>
          <cx:pt idx="30647">-3250</cx:pt>
          <cx:pt idx="30648">-3250</cx:pt>
          <cx:pt idx="30649">-4500</cx:pt>
          <cx:pt idx="30650">-4500</cx:pt>
          <cx:pt idx="30651">-4500</cx:pt>
          <cx:pt idx="30652">-4500</cx:pt>
          <cx:pt idx="30653">-4500</cx:pt>
          <cx:pt idx="30654">-4500</cx:pt>
          <cx:pt idx="30655">-2500</cx:pt>
          <cx:pt idx="30656">-2750</cx:pt>
          <cx:pt idx="30657">-2500</cx:pt>
          <cx:pt idx="30658">-2750</cx:pt>
          <cx:pt idx="30659">-2500</cx:pt>
          <cx:pt idx="30660">-2750</cx:pt>
          <cx:pt idx="30661">-4500</cx:pt>
          <cx:pt idx="30662">-5000</cx:pt>
          <cx:pt idx="30663">-5000</cx:pt>
          <cx:pt idx="30664">-3250</cx:pt>
          <cx:pt idx="30665">-5750</cx:pt>
          <cx:pt idx="30666">-2500</cx:pt>
          <cx:pt idx="30667">-2750</cx:pt>
          <cx:pt idx="30668">-2500</cx:pt>
          <cx:pt idx="30669">-2750</cx:pt>
          <cx:pt idx="30670">-3250</cx:pt>
          <cx:pt idx="30671">-3250</cx:pt>
          <cx:pt idx="30672">-4500</cx:pt>
          <cx:pt idx="30673">-4500</cx:pt>
          <cx:pt idx="30674">-5000</cx:pt>
          <cx:pt idx="30675">-7250</cx:pt>
          <cx:pt idx="30676">-8250</cx:pt>
          <cx:pt idx="30677">-8250</cx:pt>
          <cx:pt idx="30678">-8250</cx:pt>
          <cx:pt idx="30679">-8250</cx:pt>
          <cx:pt idx="30680">-6500</cx:pt>
          <cx:pt idx="30681">-1500</cx:pt>
          <cx:pt idx="30682">-750</cx:pt>
          <cx:pt idx="30683">-2000</cx:pt>
          <cx:pt idx="30684">-750</cx:pt>
          <cx:pt idx="30685">-1250</cx:pt>
          <cx:pt idx="30686">-500</cx:pt>
          <cx:pt idx="30687">-1500</cx:pt>
          <cx:pt idx="30688">-500</cx:pt>
          <cx:pt idx="30689">-2000</cx:pt>
          <cx:pt idx="30690">-750</cx:pt>
          <cx:pt idx="30691">-3000</cx:pt>
          <cx:pt idx="30692">-2500</cx:pt>
          <cx:pt idx="30693">-2000</cx:pt>
          <cx:pt idx="30694">-1500</cx:pt>
          <cx:pt idx="30695">-500</cx:pt>
          <cx:pt idx="30696">-2000</cx:pt>
          <cx:pt idx="30697">2000</cx:pt>
          <cx:pt idx="30698">-250</cx:pt>
          <cx:pt idx="30699">-250</cx:pt>
          <cx:pt idx="30700">-500</cx:pt>
          <cx:pt idx="30701">-500</cx:pt>
          <cx:pt idx="30702">750</cx:pt>
          <cx:pt idx="30703">750</cx:pt>
          <cx:pt idx="30704">750</cx:pt>
          <cx:pt idx="30705">750</cx:pt>
          <cx:pt idx="30706">3000</cx:pt>
          <cx:pt idx="30707">3000</cx:pt>
          <cx:pt idx="30708">-5750</cx:pt>
          <cx:pt idx="30709">-750</cx:pt>
          <cx:pt idx="30710">-3250</cx:pt>
          <cx:pt idx="30711">-750</cx:pt>
          <cx:pt idx="30712">-1250</cx:pt>
          <cx:pt idx="30713">-1250</cx:pt>
          <cx:pt idx="30714">-3250</cx:pt>
          <cx:pt idx="30715">-4500</cx:pt>
          <cx:pt idx="30716">-1250</cx:pt>
          <cx:pt idx="30717">-1250</cx:pt>
          <cx:pt idx="30718">-3250</cx:pt>
          <cx:pt idx="30719">-4500</cx:pt>
          <cx:pt idx="30720">-2000</cx:pt>
          <cx:pt idx="30721">-250</cx:pt>
          <cx:pt idx="30722">-1250</cx:pt>
          <cx:pt idx="30723">-3250</cx:pt>
          <cx:pt idx="30724">-2000</cx:pt>
          <cx:pt idx="30725">-500</cx:pt>
          <cx:pt idx="30726">-1250</cx:pt>
          <cx:pt idx="30727">-3000</cx:pt>
          <cx:pt idx="30728">-2500</cx:pt>
          <cx:pt idx="30729">-3500</cx:pt>
          <cx:pt idx="30730">-1500</cx:pt>
          <cx:pt idx="30731">-4250</cx:pt>
          <cx:pt idx="30732">-1500</cx:pt>
          <cx:pt idx="30733">-1250</cx:pt>
          <cx:pt idx="30734">-2000</cx:pt>
          <cx:pt idx="30735">-250</cx:pt>
          <cx:pt idx="30736">-500</cx:pt>
          <cx:pt idx="30737">-250</cx:pt>
          <cx:pt idx="30738">0</cx:pt>
          <cx:pt idx="30739">-500</cx:pt>
          <cx:pt idx="30740">-250</cx:pt>
          <cx:pt idx="30741">500</cx:pt>
          <cx:pt idx="30742">750</cx:pt>
          <cx:pt idx="30743">-250</cx:pt>
          <cx:pt idx="30744">-250</cx:pt>
          <cx:pt idx="30745">-250</cx:pt>
          <cx:pt idx="30746">-250</cx:pt>
          <cx:pt idx="30747">500</cx:pt>
          <cx:pt idx="30748">0</cx:pt>
          <cx:pt idx="30749">-250</cx:pt>
          <cx:pt idx="30750">0</cx:pt>
          <cx:pt idx="30751">-2500</cx:pt>
          <cx:pt idx="30752">-2500</cx:pt>
          <cx:pt idx="30753">-2500</cx:pt>
          <cx:pt idx="30754">-2500</cx:pt>
          <cx:pt idx="30755">-750</cx:pt>
          <cx:pt idx="30756">-250</cx:pt>
          <cx:pt idx="30757">-750</cx:pt>
          <cx:pt idx="30758">0</cx:pt>
          <cx:pt idx="30759">1500</cx:pt>
          <cx:pt idx="30760">-250</cx:pt>
          <cx:pt idx="30761">750</cx:pt>
          <cx:pt idx="30762">1000</cx:pt>
          <cx:pt idx="30763">-500</cx:pt>
          <cx:pt idx="30764">-2500</cx:pt>
          <cx:pt idx="30765">-3500</cx:pt>
          <cx:pt idx="30766">-2500</cx:pt>
          <cx:pt idx="30767">-2000</cx:pt>
          <cx:pt idx="30768">-1250</cx:pt>
          <cx:pt idx="30769">-2500</cx:pt>
          <cx:pt idx="30770">500</cx:pt>
          <cx:pt idx="30771">-5000</cx:pt>
          <cx:pt idx="30772">-1250</cx:pt>
          <cx:pt idx="30773">-500</cx:pt>
          <cx:pt idx="30774">250</cx:pt>
          <cx:pt idx="30775">750</cx:pt>
          <cx:pt idx="30776">-500</cx:pt>
          <cx:pt idx="30777">3000</cx:pt>
          <cx:pt idx="30778">-500</cx:pt>
          <cx:pt idx="30779">-1250</cx:pt>
          <cx:pt idx="30780">-750</cx:pt>
          <cx:pt idx="30781">-1500</cx:pt>
          <cx:pt idx="30782">-4250</cx:pt>
          <cx:pt idx="30783">-4250</cx:pt>
          <cx:pt idx="30784">-5000</cx:pt>
          <cx:pt idx="30785">-5000</cx:pt>
          <cx:pt idx="30786">-5750</cx:pt>
          <cx:pt idx="30787">-2000</cx:pt>
          <cx:pt idx="30788">-1500</cx:pt>
          <cx:pt idx="30789">-3000</cx:pt>
          <cx:pt idx="30790">-1500</cx:pt>
          <cx:pt idx="30791">-3000</cx:pt>
          <cx:pt idx="30792">-1250</cx:pt>
          <cx:pt idx="30793">-3500</cx:pt>
          <cx:pt idx="30794">-2500</cx:pt>
          <cx:pt idx="30795">-3000</cx:pt>
          <cx:pt idx="30796">-2500</cx:pt>
          <cx:pt idx="30797">-4250</cx:pt>
          <cx:pt idx="30798">-3000</cx:pt>
          <cx:pt idx="30799">-3500</cx:pt>
          <cx:pt idx="30800">-4250</cx:pt>
          <cx:pt idx="30801">-4250</cx:pt>
          <cx:pt idx="30802">-5750</cx:pt>
          <cx:pt idx="30803">-5000</cx:pt>
          <cx:pt idx="30804">-750</cx:pt>
          <cx:pt idx="30805">-1500</cx:pt>
          <cx:pt idx="30806">-1250</cx:pt>
          <cx:pt idx="30807">-1500</cx:pt>
          <cx:pt idx="30808">1000</cx:pt>
          <cx:pt idx="30809">1000</cx:pt>
          <cx:pt idx="30810">-1750</cx:pt>
          <cx:pt idx="30811">-1750</cx:pt>
          <cx:pt idx="30812">-3750</cx:pt>
          <cx:pt idx="30813">-1750</cx:pt>
          <cx:pt idx="30814">-1750</cx:pt>
          <cx:pt idx="30815">250</cx:pt>
          <cx:pt idx="30816">0</cx:pt>
          <cx:pt idx="30817">-1000</cx:pt>
          <cx:pt idx="30818">-1750</cx:pt>
          <cx:pt idx="30819">250</cx:pt>
          <cx:pt idx="30820">-250</cx:pt>
          <cx:pt idx="30821">0</cx:pt>
          <cx:pt idx="30822">500</cx:pt>
          <cx:pt idx="30823">250</cx:pt>
          <cx:pt idx="30824">0</cx:pt>
          <cx:pt idx="30825">-2000</cx:pt>
          <cx:pt idx="30826">-2750</cx:pt>
          <cx:pt idx="30827">-3250</cx:pt>
          <cx:pt idx="30828">-3250</cx:pt>
          <cx:pt idx="30829">-4500</cx:pt>
          <cx:pt idx="30830">-3250</cx:pt>
          <cx:pt idx="30831">-500</cx:pt>
          <cx:pt idx="30832">-500</cx:pt>
          <cx:pt idx="30833">-750</cx:pt>
          <cx:pt idx="30834">-750</cx:pt>
          <cx:pt idx="30835">-500</cx:pt>
          <cx:pt idx="30836">-1500</cx:pt>
          <cx:pt idx="30837">-1500</cx:pt>
          <cx:pt idx="30838">-1250</cx:pt>
          <cx:pt idx="30839">-500</cx:pt>
          <cx:pt idx="30840">-2500</cx:pt>
          <cx:pt idx="30841">-2000</cx:pt>
          <cx:pt idx="30842">-1500</cx:pt>
          <cx:pt idx="30843">-2500</cx:pt>
          <cx:pt idx="30844">-2000</cx:pt>
          <cx:pt idx="30845">-1500</cx:pt>
          <cx:pt idx="30846">-4250</cx:pt>
          <cx:pt idx="30847">-3000</cx:pt>
          <cx:pt idx="30848">-3000</cx:pt>
          <cx:pt idx="30849">-5000</cx:pt>
          <cx:pt idx="30850">-5250</cx:pt>
          <cx:pt idx="30851">-5000</cx:pt>
          <cx:pt idx="30852">-3250</cx:pt>
          <cx:pt idx="30853">-4500</cx:pt>
          <cx:pt idx="30854">-3750</cx:pt>
          <cx:pt idx="30855">-2500</cx:pt>
          <cx:pt idx="30856">-3250</cx:pt>
          <cx:pt idx="30857">-3750</cx:pt>
          <cx:pt idx="30858">-1750</cx:pt>
          <cx:pt idx="30859">-2750</cx:pt>
          <cx:pt idx="30860">-2000</cx:pt>
          <cx:pt idx="30861">-2000</cx:pt>
          <cx:pt idx="30862">-4500</cx:pt>
          <cx:pt idx="30863">-7250</cx:pt>
          <cx:pt idx="30864">-9500</cx:pt>
          <cx:pt idx="30865">-8250</cx:pt>
          <cx:pt idx="30866">-9500</cx:pt>
          <cx:pt idx="30867">-7250</cx:pt>
          <cx:pt idx="30868">-9500</cx:pt>
          <cx:pt idx="30869">-6500</cx:pt>
          <cx:pt idx="30870">-6500</cx:pt>
          <cx:pt idx="30871">-7250</cx:pt>
          <cx:pt idx="30872">-6500</cx:pt>
          <cx:pt idx="30873">-7250</cx:pt>
          <cx:pt idx="30874">-2000</cx:pt>
          <cx:pt idx="30875">-2000</cx:pt>
          <cx:pt idx="30876">-2000</cx:pt>
          <cx:pt idx="30877">-1750</cx:pt>
          <cx:pt idx="30878">-2000</cx:pt>
          <cx:pt idx="30879">-2000</cx:pt>
          <cx:pt idx="30880">-1750</cx:pt>
          <cx:pt idx="30881">-1750</cx:pt>
          <cx:pt idx="30882">-2000</cx:pt>
          <cx:pt idx="30883">-2000</cx:pt>
          <cx:pt idx="30884">-1750</cx:pt>
          <cx:pt idx="30885">-750</cx:pt>
          <cx:pt idx="30886">-2750</cx:pt>
          <cx:pt idx="30887">-2750</cx:pt>
          <cx:pt idx="30888">-3250</cx:pt>
          <cx:pt idx="30889">-6500</cx:pt>
          <cx:pt idx="30890">-3250</cx:pt>
          <cx:pt idx="30891">-3750</cx:pt>
          <cx:pt idx="30892">-2750</cx:pt>
          <cx:pt idx="30893">-5000</cx:pt>
          <cx:pt idx="30894">-7250</cx:pt>
          <cx:pt idx="30895">-6500</cx:pt>
          <cx:pt idx="30896">-8250</cx:pt>
          <cx:pt idx="30897">-8250</cx:pt>
          <cx:pt idx="30898">-7250</cx:pt>
          <cx:pt idx="30899">-6500</cx:pt>
          <cx:pt idx="30900">-8250</cx:pt>
          <cx:pt idx="30901">-8250</cx:pt>
          <cx:pt idx="30902">-3250</cx:pt>
          <cx:pt idx="30903">-3250</cx:pt>
          <cx:pt idx="30904">-4500</cx:pt>
          <cx:pt idx="30905">-5750</cx:pt>
          <cx:pt idx="30906">-3750</cx:pt>
          <cx:pt idx="30907">-1500</cx:pt>
          <cx:pt idx="30908">-1500</cx:pt>
          <cx:pt idx="30909">-3750</cx:pt>
          <cx:pt idx="30910">1500</cx:pt>
          <cx:pt idx="30911">1500</cx:pt>
          <cx:pt idx="30912">-8250</cx:pt>
          <cx:pt idx="30913">-8250</cx:pt>
          <cx:pt idx="30914">-8250</cx:pt>
          <cx:pt idx="30915">-8250</cx:pt>
          <cx:pt idx="30916">-8250</cx:pt>
          <cx:pt idx="30917">-9500</cx:pt>
          <cx:pt idx="30918">-3250</cx:pt>
          <cx:pt idx="30919">-2750</cx:pt>
          <cx:pt idx="30920">-3250</cx:pt>
          <cx:pt idx="30921">-2750</cx:pt>
          <cx:pt idx="30922">-3750</cx:pt>
          <cx:pt idx="30923">-2500</cx:pt>
          <cx:pt idx="30924">-3750</cx:pt>
          <cx:pt idx="30925">-2750</cx:pt>
          <cx:pt idx="30926">-3250</cx:pt>
          <cx:pt idx="30927">-3750</cx:pt>
          <cx:pt idx="30928">-1500</cx:pt>
          <cx:pt idx="30929">-1000</cx:pt>
          <cx:pt idx="30930">-3250</cx:pt>
          <cx:pt idx="30931">-2750</cx:pt>
          <cx:pt idx="30932">-3750</cx:pt>
          <cx:pt idx="30933">-3750</cx:pt>
          <cx:pt idx="30934">-3250</cx:pt>
          <cx:pt idx="30935">-3750</cx:pt>
          <cx:pt idx="30936">-3750</cx:pt>
          <cx:pt idx="30937">-3750</cx:pt>
          <cx:pt idx="30938">-2750</cx:pt>
          <cx:pt idx="30939">-2750</cx:pt>
          <cx:pt idx="30940">-1500</cx:pt>
          <cx:pt idx="30941">-2500</cx:pt>
          <cx:pt idx="30942">-2750</cx:pt>
          <cx:pt idx="30943">-2750</cx:pt>
          <cx:pt idx="30944">-3250</cx:pt>
          <cx:pt idx="30945">-2750</cx:pt>
          <cx:pt idx="30946">-4500</cx:pt>
          <cx:pt idx="30947">-3250</cx:pt>
          <cx:pt idx="30948">-4500</cx:pt>
          <cx:pt idx="30949">-3250</cx:pt>
          <cx:pt idx="30950">-1000</cx:pt>
          <cx:pt idx="30951">-1500</cx:pt>
          <cx:pt idx="30952">-2500</cx:pt>
          <cx:pt idx="30953">-2500</cx:pt>
          <cx:pt idx="30954">-2750</cx:pt>
          <cx:pt idx="30955">-2000</cx:pt>
          <cx:pt idx="30956">-3250</cx:pt>
          <cx:pt idx="30957">-5000</cx:pt>
          <cx:pt idx="30958">-5750</cx:pt>
          <cx:pt idx="30959">-5000</cx:pt>
          <cx:pt idx="30960">-5750</cx:pt>
          <cx:pt idx="30961">-5750</cx:pt>
          <cx:pt idx="30962">-2500</cx:pt>
          <cx:pt idx="30963">-1500</cx:pt>
          <cx:pt idx="30964">-5000</cx:pt>
          <cx:pt idx="30965">-5750</cx:pt>
          <cx:pt idx="30966">-5750</cx:pt>
          <cx:pt idx="30967">-5000</cx:pt>
          <cx:pt idx="30968">-5750</cx:pt>
          <cx:pt idx="30969">-5750</cx:pt>
          <cx:pt idx="30970">-3750</cx:pt>
          <cx:pt idx="30971">-3750</cx:pt>
          <cx:pt idx="30972">-5750</cx:pt>
          <cx:pt idx="30973">-6500</cx:pt>
          <cx:pt idx="30974">-5750</cx:pt>
          <cx:pt idx="30975">-6500</cx:pt>
          <cx:pt idx="30976">-7250</cx:pt>
          <cx:pt idx="30977">-1500</cx:pt>
          <cx:pt idx="30978">-3750</cx:pt>
          <cx:pt idx="30979">-3750</cx:pt>
          <cx:pt idx="30980">-5750</cx:pt>
          <cx:pt idx="30981">-6500</cx:pt>
          <cx:pt idx="30982">-5750</cx:pt>
          <cx:pt idx="30983">-6500</cx:pt>
          <cx:pt idx="30984">-6500</cx:pt>
          <cx:pt idx="30985">-6500</cx:pt>
          <cx:pt idx="30986">-6500</cx:pt>
          <cx:pt idx="30987">-6500</cx:pt>
          <cx:pt idx="30988">-6500</cx:pt>
          <cx:pt idx="30989">-3250</cx:pt>
          <cx:pt idx="30990">-3250</cx:pt>
          <cx:pt idx="30991">-2500</cx:pt>
          <cx:pt idx="30992">-4500</cx:pt>
          <cx:pt idx="30993">-6500</cx:pt>
          <cx:pt idx="30994">-8250</cx:pt>
          <cx:pt idx="30995">-4500</cx:pt>
          <cx:pt idx="30996">-6500</cx:pt>
          <cx:pt idx="30997">-8250</cx:pt>
          <cx:pt idx="30998">-1500</cx:pt>
          <cx:pt idx="30999">-1000</cx:pt>
          <cx:pt idx="31000">-4500</cx:pt>
          <cx:pt idx="31001">-3250</cx:pt>
          <cx:pt idx="31002">-4500</cx:pt>
          <cx:pt idx="31003">-14500</cx:pt>
          <cx:pt idx="31004">-3000</cx:pt>
          <cx:pt idx="31005">-2500</cx:pt>
          <cx:pt idx="31006">-1500</cx:pt>
          <cx:pt idx="31007">-1500</cx:pt>
          <cx:pt idx="31008">-2000</cx:pt>
          <cx:pt idx="31009">500</cx:pt>
          <cx:pt idx="31010">-1250</cx:pt>
          <cx:pt idx="31011">-750</cx:pt>
          <cx:pt idx="31012">-750</cx:pt>
          <cx:pt idx="31013">-1250</cx:pt>
          <cx:pt idx="31014">-1250</cx:pt>
          <cx:pt idx="31015">-500</cx:pt>
          <cx:pt idx="31016">-1250</cx:pt>
          <cx:pt idx="31017">500</cx:pt>
          <cx:pt idx="31018">-500</cx:pt>
          <cx:pt idx="31019">1500</cx:pt>
          <cx:pt idx="31020">-1500</cx:pt>
          <cx:pt idx="31021">-8250</cx:pt>
          <cx:pt idx="31022">-1500</cx:pt>
          <cx:pt idx="31023">-6500</cx:pt>
          <cx:pt idx="31024">-2500</cx:pt>
          <cx:pt idx="31025">-1500</cx:pt>
          <cx:pt idx="31026">-1500</cx:pt>
          <cx:pt idx="31027">-1500</cx:pt>
          <cx:pt idx="31028">-8250</cx:pt>
          <cx:pt idx="31029">-1500</cx:pt>
          <cx:pt idx="31030">-6500</cx:pt>
          <cx:pt idx="31031">-1500</cx:pt>
          <cx:pt idx="31032">-1500</cx:pt>
          <cx:pt idx="31033">-4250</cx:pt>
          <cx:pt idx="31034">-5000</cx:pt>
          <cx:pt idx="31035">-4250</cx:pt>
          <cx:pt idx="31036">-5750</cx:pt>
          <cx:pt idx="31037">-5750</cx:pt>
          <cx:pt idx="31038">-1500</cx:pt>
          <cx:pt idx="31039">-1500</cx:pt>
          <cx:pt idx="31040">-2500</cx:pt>
          <cx:pt idx="31041">-3000</cx:pt>
          <cx:pt idx="31042">-3500</cx:pt>
          <cx:pt idx="31043">-3500</cx:pt>
          <cx:pt idx="31044">-1250</cx:pt>
          <cx:pt idx="31045">-3000</cx:pt>
          <cx:pt idx="31046">-5750</cx:pt>
          <cx:pt idx="31047">-1250</cx:pt>
          <cx:pt idx="31048">-2500</cx:pt>
          <cx:pt idx="31049">-2000</cx:pt>
          <cx:pt idx="31050">-6500</cx:pt>
          <cx:pt idx="31051">-3000</cx:pt>
          <cx:pt idx="31052">-750</cx:pt>
          <cx:pt idx="31053">-2500</cx:pt>
          <cx:pt idx="31054">-1500</cx:pt>
          <cx:pt idx="31055">-4250</cx:pt>
          <cx:pt idx="31056">-2500</cx:pt>
          <cx:pt idx="31057">-1500</cx:pt>
          <cx:pt idx="31058">-2000</cx:pt>
          <cx:pt idx="31059">-4250</cx:pt>
          <cx:pt idx="31060">-2500</cx:pt>
          <cx:pt idx="31061">-2000</cx:pt>
          <cx:pt idx="31062">-3500</cx:pt>
          <cx:pt idx="31063">-3000</cx:pt>
          <cx:pt idx="31064">-1500</cx:pt>
          <cx:pt idx="31065">-4250</cx:pt>
          <cx:pt idx="31066">-2500</cx:pt>
          <cx:pt idx="31067">-1500</cx:pt>
          <cx:pt idx="31068">-4250</cx:pt>
          <cx:pt idx="31069">-3000</cx:pt>
          <cx:pt idx="31070">-3000</cx:pt>
          <cx:pt idx="31071">-2500</cx:pt>
          <cx:pt idx="31072">-5750</cx:pt>
          <cx:pt idx="31073">-5000</cx:pt>
          <cx:pt idx="31074">1000</cx:pt>
          <cx:pt idx="31075">0</cx:pt>
          <cx:pt idx="31076">1000</cx:pt>
          <cx:pt idx="31077">750</cx:pt>
          <cx:pt idx="31078">1000</cx:pt>
          <cx:pt idx="31079">1250</cx:pt>
          <cx:pt idx="31080">-750</cx:pt>
          <cx:pt idx="31081">-2500</cx:pt>
          <cx:pt idx="31082">-2500</cx:pt>
          <cx:pt idx="31083">-750</cx:pt>
          <cx:pt idx="31084">-2000</cx:pt>
          <cx:pt idx="31085">0</cx:pt>
          <cx:pt idx="31086">-2000</cx:pt>
          <cx:pt idx="31087">0</cx:pt>
          <cx:pt idx="31088">-5000</cx:pt>
          <cx:pt idx="31089">-3500</cx:pt>
          <cx:pt idx="31090">-5750</cx:pt>
          <cx:pt idx="31091">-5750</cx:pt>
          <cx:pt idx="31092">-5750</cx:pt>
          <cx:pt idx="31093">-5750</cx:pt>
          <cx:pt idx="31094">-5750</cx:pt>
          <cx:pt idx="31095">-7750</cx:pt>
          <cx:pt idx="31096">-7750</cx:pt>
          <cx:pt idx="31097">-6750</cx:pt>
          <cx:pt idx="31098">-6750</cx:pt>
          <cx:pt idx="31099">-7750</cx:pt>
          <cx:pt idx="31100">-6750</cx:pt>
          <cx:pt idx="31101">-7750</cx:pt>
          <cx:pt idx="31102">-1250</cx:pt>
          <cx:pt idx="31103">-1250</cx:pt>
          <cx:pt idx="31104">0</cx:pt>
          <cx:pt idx="31105">-2000</cx:pt>
          <cx:pt idx="31106">0</cx:pt>
          <cx:pt idx="31107">-1500</cx:pt>
          <cx:pt idx="31108">-1500</cx:pt>
          <cx:pt idx="31109">-3500</cx:pt>
          <cx:pt idx="31110">-4250</cx:pt>
          <cx:pt idx="31111">-3500</cx:pt>
          <cx:pt idx="31112">-5750</cx:pt>
          <cx:pt idx="31113">-3000</cx:pt>
          <cx:pt idx="31114">-4250</cx:pt>
          <cx:pt idx="31115">-5000</cx:pt>
          <cx:pt idx="31116">-3500</cx:pt>
          <cx:pt idx="31117">-5750</cx:pt>
          <cx:pt idx="31118">500</cx:pt>
          <cx:pt idx="31119">1000</cx:pt>
          <cx:pt idx="31120">750</cx:pt>
          <cx:pt idx="31121">1250</cx:pt>
          <cx:pt idx="31122">500</cx:pt>
          <cx:pt idx="31123">1000</cx:pt>
          <cx:pt idx="31124">750</cx:pt>
          <cx:pt idx="31125">1250</cx:pt>
          <cx:pt idx="31126">-3500</cx:pt>
          <cx:pt idx="31127">-3500</cx:pt>
          <cx:pt idx="31128">-7750</cx:pt>
          <cx:pt idx="31129">-7750</cx:pt>
          <cx:pt idx="31130">-3500</cx:pt>
          <cx:pt idx="31131">-3500</cx:pt>
          <cx:pt idx="31132">-1500</cx:pt>
          <cx:pt idx="31133">-1500</cx:pt>
          <cx:pt idx="31134">-2500</cx:pt>
          <cx:pt idx="31135">-2500</cx:pt>
          <cx:pt idx="31136">2500</cx:pt>
          <cx:pt idx="31137">-500</cx:pt>
          <cx:pt idx="31138">-750</cx:pt>
          <cx:pt idx="31139">-1250</cx:pt>
          <cx:pt idx="31140">-1500</cx:pt>
          <cx:pt idx="31141">-3500</cx:pt>
          <cx:pt idx="31142">-750</cx:pt>
          <cx:pt idx="31143">-1250</cx:pt>
          <cx:pt idx="31144">-1250</cx:pt>
          <cx:pt idx="31145">-4000</cx:pt>
          <cx:pt idx="31146">-1500</cx:pt>
          <cx:pt idx="31147">-5750</cx:pt>
          <cx:pt idx="31148">-2000</cx:pt>
          <cx:pt idx="31149">2250</cx:pt>
          <cx:pt idx="31150">-500</cx:pt>
          <cx:pt idx="31151">-750</cx:pt>
          <cx:pt idx="31152">-1250</cx:pt>
          <cx:pt idx="31153">-500</cx:pt>
          <cx:pt idx="31154">-500</cx:pt>
          <cx:pt idx="31155">250</cx:pt>
          <cx:pt idx="31156">-1500</cx:pt>
          <cx:pt idx="31157">-3500</cx:pt>
          <cx:pt idx="31158">-5000</cx:pt>
          <cx:pt idx="31159">-5750</cx:pt>
          <cx:pt idx="31160">-5750</cx:pt>
          <cx:pt idx="31161">-1500</cx:pt>
          <cx:pt idx="31162">-3500</cx:pt>
          <cx:pt idx="31163">-750</cx:pt>
          <cx:pt idx="31164">-4000</cx:pt>
          <cx:pt idx="31165">-1500</cx:pt>
          <cx:pt idx="31166">-5750</cx:pt>
          <cx:pt idx="31167">-2500</cx:pt>
          <cx:pt idx="31168">-5250</cx:pt>
          <cx:pt idx="31169">-6250</cx:pt>
          <cx:pt idx="31170">-2500</cx:pt>
          <cx:pt idx="31171">-2000</cx:pt>
          <cx:pt idx="31172">-2500</cx:pt>
          <cx:pt idx="31173">-1250</cx:pt>
          <cx:pt idx="31174">-2000</cx:pt>
          <cx:pt idx="31175">-4250</cx:pt>
          <cx:pt idx="31176">-5250</cx:pt>
          <cx:pt idx="31177">-4250</cx:pt>
          <cx:pt idx="31178">-6250</cx:pt>
          <cx:pt idx="31179">-4250</cx:pt>
          <cx:pt idx="31180">-8250</cx:pt>
          <cx:pt idx="31181">-8250</cx:pt>
          <cx:pt idx="31182">-8250</cx:pt>
          <cx:pt idx="31183">-8250</cx:pt>
          <cx:pt idx="31184">-7250</cx:pt>
          <cx:pt idx="31185">-7250</cx:pt>
          <cx:pt idx="31186">-9500</cx:pt>
          <cx:pt idx="31187">-9500</cx:pt>
          <cx:pt idx="31188">-500</cx:pt>
          <cx:pt idx="31189">250</cx:pt>
          <cx:pt idx="31190">-250</cx:pt>
          <cx:pt idx="31191">-500</cx:pt>
          <cx:pt idx="31192">-1000</cx:pt>
          <cx:pt idx="31193">-5000</cx:pt>
          <cx:pt idx="31194">-5750</cx:pt>
          <cx:pt idx="31195">-5750</cx:pt>
          <cx:pt idx="31196">-6750</cx:pt>
          <cx:pt idx="31197">-5000</cx:pt>
          <cx:pt idx="31198">-5750</cx:pt>
          <cx:pt idx="31199">-7750</cx:pt>
          <cx:pt idx="31200">-6750</cx:pt>
          <cx:pt idx="31201">-9250</cx:pt>
          <cx:pt idx="31202">-6750</cx:pt>
          <cx:pt idx="31203">-2500</cx:pt>
          <cx:pt idx="31204">-2000</cx:pt>
          <cx:pt idx="31205">-1250</cx:pt>
          <cx:pt idx="31206">-1500</cx:pt>
          <cx:pt idx="31207">-500</cx:pt>
          <cx:pt idx="31208">-750</cx:pt>
          <cx:pt idx="31209">-2000</cx:pt>
          <cx:pt idx="31210">-750</cx:pt>
          <cx:pt idx="31211">-250</cx:pt>
          <cx:pt idx="31212">-1500</cx:pt>
          <cx:pt idx="31213">750</cx:pt>
          <cx:pt idx="31214">1250</cx:pt>
          <cx:pt idx="31215">-4250</cx:pt>
          <cx:pt idx="31216">-5000</cx:pt>
          <cx:pt idx="31217">-2500</cx:pt>
          <cx:pt idx="31218">-2000</cx:pt>
          <cx:pt idx="31219">-750</cx:pt>
          <cx:pt idx="31220">-5000</cx:pt>
          <cx:pt idx="31221">-3000</cx:pt>
          <cx:pt idx="31222">-2500</cx:pt>
          <cx:pt idx="31223">-2500</cx:pt>
          <cx:pt idx="31224">-3500</cx:pt>
          <cx:pt idx="31225">-2500</cx:pt>
          <cx:pt idx="31226">-3500</cx:pt>
          <cx:pt idx="31227">-6750</cx:pt>
          <cx:pt idx="31228">-3500</cx:pt>
          <cx:pt idx="31229">-3500</cx:pt>
          <cx:pt idx="31230">-3000</cx:pt>
          <cx:pt idx="31231">-4250</cx:pt>
          <cx:pt idx="31232">-3000</cx:pt>
          <cx:pt idx="31233">-4250</cx:pt>
          <cx:pt idx="31234">-6750</cx:pt>
          <cx:pt idx="31235">1250</cx:pt>
          <cx:pt idx="31236">1250</cx:pt>
          <cx:pt idx="31237">1250</cx:pt>
          <cx:pt idx="31238">-3000</cx:pt>
          <cx:pt idx="31239">-3000</cx:pt>
          <cx:pt idx="31240">-2500</cx:pt>
          <cx:pt idx="31241">3750</cx:pt>
          <cx:pt idx="31242">1000</cx:pt>
          <cx:pt idx="31243">1000</cx:pt>
          <cx:pt idx="31244">750</cx:pt>
          <cx:pt idx="31245">1000</cx:pt>
          <cx:pt idx="31246">1000</cx:pt>
          <cx:pt idx="31247">750</cx:pt>
          <cx:pt idx="31248">1250</cx:pt>
          <cx:pt idx="31249">1250</cx:pt>
          <cx:pt idx="31250">-2500</cx:pt>
          <cx:pt idx="31251">-2000</cx:pt>
          <cx:pt idx="31252">-500</cx:pt>
          <cx:pt idx="31253">-1500</cx:pt>
          <cx:pt idx="31254">0</cx:pt>
          <cx:pt idx="31255">-500</cx:pt>
          <cx:pt idx="31256">-750</cx:pt>
          <cx:pt idx="31257">2250</cx:pt>
          <cx:pt idx="31258">-250</cx:pt>
          <cx:pt idx="31259">-750</cx:pt>
          <cx:pt idx="31260">-2000</cx:pt>
          <cx:pt idx="31261">-1250</cx:pt>
          <cx:pt idx="31262">-2000</cx:pt>
          <cx:pt idx="31263">-5000</cx:pt>
          <cx:pt idx="31264">-750</cx:pt>
          <cx:pt idx="31265">-2000</cx:pt>
          <cx:pt idx="31266">-2000</cx:pt>
          <cx:pt idx="31267">-1500</cx:pt>
          <cx:pt idx="31268">-1250</cx:pt>
          <cx:pt idx="31269">-750</cx:pt>
          <cx:pt idx="31270">-750</cx:pt>
          <cx:pt idx="31271">-2500</cx:pt>
          <cx:pt idx="31272">-2500</cx:pt>
          <cx:pt idx="31273">-1500</cx:pt>
          <cx:pt idx="31274">-4250</cx:pt>
          <cx:pt idx="31275">-2500</cx:pt>
          <cx:pt idx="31276">-1500</cx:pt>
          <cx:pt idx="31277">-2000</cx:pt>
          <cx:pt idx="31278">-4250</cx:pt>
          <cx:pt idx="31279">-2500</cx:pt>
          <cx:pt idx="31280">-2000</cx:pt>
          <cx:pt idx="31281">-3500</cx:pt>
          <cx:pt idx="31282">-3000</cx:pt>
          <cx:pt idx="31283">-1500</cx:pt>
          <cx:pt idx="31284">-4250</cx:pt>
          <cx:pt idx="31285">-2500</cx:pt>
          <cx:pt idx="31286">-1500</cx:pt>
          <cx:pt idx="31287">-4250</cx:pt>
          <cx:pt idx="31288">-3000</cx:pt>
          <cx:pt idx="31289">-5750</cx:pt>
          <cx:pt idx="31290">-5750</cx:pt>
          <cx:pt idx="31291">-5000</cx:pt>
          <cx:pt idx="31292">-3500</cx:pt>
          <cx:pt idx="31293">-5750</cx:pt>
          <cx:pt idx="31294">-5750</cx:pt>
          <cx:pt idx="31295">-5750</cx:pt>
          <cx:pt idx="31296">-7750</cx:pt>
          <cx:pt idx="31297">-6750</cx:pt>
          <cx:pt idx="31298">-6750</cx:pt>
          <cx:pt idx="31299">-7750</cx:pt>
          <cx:pt idx="31300">-7750</cx:pt>
          <cx:pt idx="31301">-6750</cx:pt>
          <cx:pt idx="31302">-7750</cx:pt>
          <cx:pt idx="31303">-1500</cx:pt>
          <cx:pt idx="31304">-1500</cx:pt>
          <cx:pt idx="31305">-3500</cx:pt>
          <cx:pt idx="31306">-4250</cx:pt>
          <cx:pt idx="31307">-3500</cx:pt>
          <cx:pt idx="31308">-5750</cx:pt>
          <cx:pt idx="31309">-3000</cx:pt>
          <cx:pt idx="31310">-4250</cx:pt>
          <cx:pt idx="31311">-5000</cx:pt>
          <cx:pt idx="31312">-3500</cx:pt>
          <cx:pt idx="31313">-5750</cx:pt>
          <cx:pt idx="31314">-5750</cx:pt>
          <cx:pt idx="31315">-750</cx:pt>
          <cx:pt idx="31316">-2500</cx:pt>
          <cx:pt idx="31317">-2500</cx:pt>
          <cx:pt idx="31318">-750</cx:pt>
          <cx:pt idx="31319">-2000</cx:pt>
          <cx:pt idx="31320">0</cx:pt>
          <cx:pt idx="31321">-2000</cx:pt>
          <cx:pt idx="31322">0</cx:pt>
          <cx:pt idx="31323">-3500</cx:pt>
          <cx:pt idx="31324">-4250</cx:pt>
          <cx:pt idx="31325">-3500</cx:pt>
          <cx:pt idx="31326">-1500</cx:pt>
          <cx:pt idx="31327">-1500</cx:pt>
          <cx:pt idx="31328">-5000</cx:pt>
          <cx:pt idx="31329">-1500</cx:pt>
          <cx:pt idx="31330">-3500</cx:pt>
          <cx:pt idx="31331">-4250</cx:pt>
          <cx:pt idx="31332">-3500</cx:pt>
          <cx:pt idx="31333">-5750</cx:pt>
          <cx:pt idx="31334">-7750</cx:pt>
          <cx:pt idx="31335">-7750</cx:pt>
          <cx:pt idx="31336">0</cx:pt>
          <cx:pt idx="31337">-750</cx:pt>
          <cx:pt idx="31338">250</cx:pt>
          <cx:pt idx="31339">-750</cx:pt>
          <cx:pt idx="31340">0</cx:pt>
          <cx:pt idx="31341">0</cx:pt>
          <cx:pt idx="31342">-1500</cx:pt>
          <cx:pt idx="31343">1000</cx:pt>
          <cx:pt idx="31344">1000</cx:pt>
          <cx:pt idx="31345">-1750</cx:pt>
          <cx:pt idx="31346">1250</cx:pt>
          <cx:pt idx="31347">2750</cx:pt>
          <cx:pt idx="31348">1750</cx:pt>
          <cx:pt idx="31349">0</cx:pt>
          <cx:pt idx="31350">-250</cx:pt>
          <cx:pt idx="31351">2000</cx:pt>
          <cx:pt idx="31352">1500</cx:pt>
          <cx:pt idx="31353">-1500</cx:pt>
          <cx:pt idx="31354">-500</cx:pt>
          <cx:pt idx="31355">-1500</cx:pt>
          <cx:pt idx="31356">1000</cx:pt>
          <cx:pt idx="31357">1000</cx:pt>
          <cx:pt idx="31358">750</cx:pt>
          <cx:pt idx="31359">2500</cx:pt>
          <cx:pt idx="31360">2500</cx:pt>
          <cx:pt idx="31361">-1500</cx:pt>
          <cx:pt idx="31362">-1250</cx:pt>
          <cx:pt idx="31363">-2000</cx:pt>
          <cx:pt idx="31364">-2000</cx:pt>
          <cx:pt idx="31365">-3500</cx:pt>
          <cx:pt idx="31366">1000</cx:pt>
          <cx:pt idx="31367">1250</cx:pt>
          <cx:pt idx="31368">-750</cx:pt>
          <cx:pt idx="31369">1250</cx:pt>
          <cx:pt idx="31370">1250</cx:pt>
          <cx:pt idx="31371">0</cx:pt>
          <cx:pt idx="31372">0</cx:pt>
          <cx:pt idx="31373">-5000</cx:pt>
          <cx:pt idx="31374">-1250</cx:pt>
          <cx:pt idx="31375">-4500</cx:pt>
          <cx:pt idx="31376">-3750</cx:pt>
          <cx:pt idx="31377">-2500</cx:pt>
          <cx:pt idx="31378">-2000</cx:pt>
          <cx:pt idx="31379">-2000</cx:pt>
          <cx:pt idx="31380">-2000</cx:pt>
          <cx:pt idx="31381">-4500</cx:pt>
          <cx:pt idx="31382">-750</cx:pt>
          <cx:pt idx="31383">-1250</cx:pt>
          <cx:pt idx="31384">-1500</cx:pt>
          <cx:pt idx="31385">-1250</cx:pt>
          <cx:pt idx="31386">-1250</cx:pt>
          <cx:pt idx="31387">0</cx:pt>
          <cx:pt idx="31388">250</cx:pt>
          <cx:pt idx="31389">250</cx:pt>
          <cx:pt idx="31390">2000</cx:pt>
          <cx:pt idx="31391">-250</cx:pt>
          <cx:pt idx="31392">-250</cx:pt>
          <cx:pt idx="31393">-1250</cx:pt>
          <cx:pt idx="31394">-750</cx:pt>
          <cx:pt idx="31395">-750</cx:pt>
          <cx:pt idx="31396">-1500</cx:pt>
          <cx:pt idx="31397">1000</cx:pt>
          <cx:pt idx="31398">1000</cx:pt>
          <cx:pt idx="31399">-2500</cx:pt>
          <cx:pt idx="31400">-3000</cx:pt>
          <cx:pt idx="31401">-3750</cx:pt>
          <cx:pt idx="31402">-4500</cx:pt>
          <cx:pt idx="31403">-5000</cx:pt>
          <cx:pt idx="31404">-4500</cx:pt>
          <cx:pt idx="31405">-6500</cx:pt>
          <cx:pt idx="31406">-2500</cx:pt>
          <cx:pt idx="31407">-2750</cx:pt>
          <cx:pt idx="31408">-2750</cx:pt>
          <cx:pt idx="31409">-4500</cx:pt>
          <cx:pt idx="31410">-3750</cx:pt>
          <cx:pt idx="31411">-4500</cx:pt>
          <cx:pt idx="31412">-2750</cx:pt>
          <cx:pt idx="31413">-4500</cx:pt>
          <cx:pt idx="31414">-3750</cx:pt>
          <cx:pt idx="31415">-3750</cx:pt>
          <cx:pt idx="31416">-500</cx:pt>
          <cx:pt idx="31417">-3250</cx:pt>
          <cx:pt idx="31418">-3750</cx:pt>
          <cx:pt idx="31419">-4500</cx:pt>
          <cx:pt idx="31420">-5000</cx:pt>
          <cx:pt idx="31421">-6500</cx:pt>
          <cx:pt idx="31422">-6500</cx:pt>
          <cx:pt idx="31423">-5750</cx:pt>
          <cx:pt idx="31424">-4500</cx:pt>
          <cx:pt idx="31425">-4500</cx:pt>
          <cx:pt idx="31426">-5750</cx:pt>
          <cx:pt idx="31427">-5750</cx:pt>
          <cx:pt idx="31428">-5000</cx:pt>
          <cx:pt idx="31429">-4500</cx:pt>
          <cx:pt idx="31430">-5750</cx:pt>
          <cx:pt idx="31431">-5750</cx:pt>
          <cx:pt idx="31432">-5000</cx:pt>
          <cx:pt idx="31433">-750</cx:pt>
          <cx:pt idx="31434">-500</cx:pt>
          <cx:pt idx="31435">-250</cx:pt>
          <cx:pt idx="31436">-250</cx:pt>
          <cx:pt idx="31437">-750</cx:pt>
          <cx:pt idx="31438">-1500</cx:pt>
          <cx:pt idx="31439">-500</cx:pt>
          <cx:pt idx="31440">-2500</cx:pt>
          <cx:pt idx="31441">-5250</cx:pt>
          <cx:pt idx="31442">-6250</cx:pt>
          <cx:pt idx="31443">-2500</cx:pt>
          <cx:pt idx="31444">-8250</cx:pt>
          <cx:pt idx="31445">-3000</cx:pt>
          <cx:pt idx="31446">-3500</cx:pt>
          <cx:pt idx="31447">-750</cx:pt>
          <cx:pt idx="31448">-500</cx:pt>
          <cx:pt idx="31449">-250</cx:pt>
          <cx:pt idx="31450">-250</cx:pt>
          <cx:pt idx="31451">-750</cx:pt>
          <cx:pt idx="31452">-1500</cx:pt>
          <cx:pt idx="31453">-500</cx:pt>
          <cx:pt idx="31454">-3000</cx:pt>
          <cx:pt idx="31455">-3000</cx:pt>
          <cx:pt idx="31456">-3000</cx:pt>
          <cx:pt idx="31457">-3000</cx:pt>
          <cx:pt idx="31458">750</cx:pt>
          <cx:pt idx="31459">0</cx:pt>
          <cx:pt idx="31460">500</cx:pt>
          <cx:pt idx="31461">0</cx:pt>
          <cx:pt idx="31462">1000</cx:pt>
          <cx:pt idx="31463">500</cx:pt>
          <cx:pt idx="31464">0</cx:pt>
          <cx:pt idx="31465">250</cx:pt>
          <cx:pt idx="31466">0</cx:pt>
          <cx:pt idx="31467">0</cx:pt>
          <cx:pt idx="31468">250</cx:pt>
          <cx:pt idx="31469">250</cx:pt>
          <cx:pt idx="31470">2000</cx:pt>
          <cx:pt idx="31471">1000</cx:pt>
          <cx:pt idx="31472">1250</cx:pt>
          <cx:pt idx="31473">-1250</cx:pt>
          <cx:pt idx="31474">-1500</cx:pt>
          <cx:pt idx="31475">-1500</cx:pt>
          <cx:pt idx="31476">-500</cx:pt>
          <cx:pt idx="31477">-500</cx:pt>
          <cx:pt idx="31478">-1250</cx:pt>
          <cx:pt idx="31479">-1250</cx:pt>
          <cx:pt idx="31480">-1250</cx:pt>
          <cx:pt idx="31481">-750</cx:pt>
          <cx:pt idx="31482">-2000</cx:pt>
          <cx:pt idx="31483">250</cx:pt>
          <cx:pt idx="31484">-250</cx:pt>
          <cx:pt idx="31485">250</cx:pt>
          <cx:pt idx="31486">0</cx:pt>
          <cx:pt idx="31487">500</cx:pt>
          <cx:pt idx="31488">0</cx:pt>
          <cx:pt idx="31489">-500</cx:pt>
          <cx:pt idx="31490">-250</cx:pt>
          <cx:pt idx="31491">-750</cx:pt>
          <cx:pt idx="31492">-1250</cx:pt>
          <cx:pt idx="31493">-750</cx:pt>
          <cx:pt idx="31494">-1500</cx:pt>
          <cx:pt idx="31495">-9500</cx:pt>
          <cx:pt idx="31496">-6500</cx:pt>
          <cx:pt idx="31497">-7250</cx:pt>
          <cx:pt idx="31498">-6500</cx:pt>
          <cx:pt idx="31499">-8250</cx:pt>
          <cx:pt idx="31500">-3000</cx:pt>
          <cx:pt idx="31501">-8250</cx:pt>
          <cx:pt idx="31502">-8250</cx:pt>
          <cx:pt idx="31503">-7250</cx:pt>
          <cx:pt idx="31504">-2750</cx:pt>
          <cx:pt idx="31505">-8250</cx:pt>
          <cx:pt idx="31506">-7250</cx:pt>
          <cx:pt idx="31507">2500</cx:pt>
          <cx:pt idx="31508">-1250</cx:pt>
          <cx:pt idx="31509">-5750</cx:pt>
          <cx:pt idx="31510">1500</cx:pt>
          <cx:pt idx="31511">-2750</cx:pt>
          <cx:pt idx="31512">-2000</cx:pt>
          <cx:pt idx="31513">-2750</cx:pt>
          <cx:pt idx="31514">-3250</cx:pt>
          <cx:pt idx="31515">-2750</cx:pt>
          <cx:pt idx="31516">-5000</cx:pt>
          <cx:pt idx="31517">-9500</cx:pt>
          <cx:pt idx="31518">-4500</cx:pt>
          <cx:pt idx="31519">-5000</cx:pt>
          <cx:pt idx="31520">-4500</cx:pt>
          <cx:pt idx="31521">-5000</cx:pt>
          <cx:pt idx="31522">-3750</cx:pt>
          <cx:pt idx="31523">-1500</cx:pt>
          <cx:pt idx="31524">-2000</cx:pt>
          <cx:pt idx="31525">-500</cx:pt>
          <cx:pt idx="31526">-750</cx:pt>
          <cx:pt idx="31527">-2500</cx:pt>
          <cx:pt idx="31528">-2000</cx:pt>
          <cx:pt idx="31529">-2000</cx:pt>
          <cx:pt idx="31530">-3000</cx:pt>
          <cx:pt idx="31531">-2000</cx:pt>
          <cx:pt idx="31532">-2500</cx:pt>
          <cx:pt idx="31533">-1500</cx:pt>
          <cx:pt idx="31534">-2500</cx:pt>
          <cx:pt idx="31535">-1500</cx:pt>
          <cx:pt idx="31536">2250</cx:pt>
          <cx:pt idx="31537">-4250</cx:pt>
          <cx:pt idx="31538">-5000</cx:pt>
          <cx:pt idx="31539">-2500</cx:pt>
          <cx:pt idx="31540">-2750</cx:pt>
          <cx:pt idx="31541">-3250</cx:pt>
          <cx:pt idx="31542">-3750</cx:pt>
          <cx:pt idx="31543">-6500</cx:pt>
          <cx:pt idx="31544">-7250</cx:pt>
          <cx:pt idx="31545">-7250</cx:pt>
          <cx:pt idx="31546">-10750</cx:pt>
          <cx:pt idx="31547">-10750</cx:pt>
          <cx:pt idx="31548">-10750</cx:pt>
          <cx:pt idx="31549">-10750</cx:pt>
          <cx:pt idx="31550">-10750</cx:pt>
          <cx:pt idx="31551">1000</cx:pt>
          <cx:pt idx="31552">1000</cx:pt>
          <cx:pt idx="31553">-250</cx:pt>
          <cx:pt idx="31554">250</cx:pt>
          <cx:pt idx="31555">500</cx:pt>
          <cx:pt idx="31556">-750</cx:pt>
          <cx:pt idx="31557">-500</cx:pt>
          <cx:pt idx="31558">-500</cx:pt>
          <cx:pt idx="31559">-250</cx:pt>
          <cx:pt idx="31560">-1500</cx:pt>
          <cx:pt idx="31561">-500</cx:pt>
          <cx:pt idx="31562">1250</cx:pt>
          <cx:pt idx="31563">1000</cx:pt>
          <cx:pt idx="31564">1000</cx:pt>
          <cx:pt idx="31565">1000</cx:pt>
          <cx:pt idx="31566">-1250</cx:pt>
          <cx:pt idx="31567">-3750</cx:pt>
          <cx:pt idx="31568">-4500</cx:pt>
          <cx:pt idx="31569">-2500</cx:pt>
          <cx:pt idx="31570">-2500</cx:pt>
          <cx:pt idx="31571">-2500</cx:pt>
          <cx:pt idx="31572">-2000</cx:pt>
          <cx:pt idx="31573">-2000</cx:pt>
          <cx:pt idx="31574">-3250</cx:pt>
          <cx:pt idx="31575">-5000</cx:pt>
          <cx:pt idx="31576">-1750</cx:pt>
          <cx:pt idx="31577">-1750</cx:pt>
          <cx:pt idx="31578">-3750</cx:pt>
          <cx:pt idx="31579">-3750</cx:pt>
          <cx:pt idx="31580">-2500</cx:pt>
          <cx:pt idx="31581">-2750</cx:pt>
          <cx:pt idx="31582">-2750</cx:pt>
          <cx:pt idx="31583">-2750</cx:pt>
          <cx:pt idx="31584">-7250</cx:pt>
          <cx:pt idx="31585">-6500</cx:pt>
          <cx:pt idx="31586">-7250</cx:pt>
          <cx:pt idx="31587">-5000</cx:pt>
          <cx:pt idx="31588">-8250</cx:pt>
          <cx:pt idx="31589">-5000</cx:pt>
          <cx:pt idx="31590">-8250</cx:pt>
          <cx:pt idx="31591">-3750</cx:pt>
          <cx:pt idx="31592">-4500</cx:pt>
          <cx:pt idx="31593">-4500</cx:pt>
          <cx:pt idx="31594">-2500</cx:pt>
          <cx:pt idx="31595">-2750</cx:pt>
          <cx:pt idx="31596">-2750</cx:pt>
          <cx:pt idx="31597">-2750</cx:pt>
          <cx:pt idx="31598">-2750</cx:pt>
          <cx:pt idx="31599">-1000</cx:pt>
          <cx:pt idx="31600">-2750</cx:pt>
          <cx:pt idx="31601">-2750</cx:pt>
          <cx:pt idx="31602">-2750</cx:pt>
          <cx:pt idx="31603">-2500</cx:pt>
          <cx:pt idx="31604">-3750</cx:pt>
          <cx:pt idx="31605">-4500</cx:pt>
          <cx:pt idx="31606">-3250</cx:pt>
          <cx:pt idx="31607">-4500</cx:pt>
          <cx:pt idx="31608">-5000</cx:pt>
          <cx:pt idx="31609">-9500</cx:pt>
          <cx:pt idx="31610">-3500</cx:pt>
          <cx:pt idx="31611">-7250</cx:pt>
          <cx:pt idx="31612">-8250</cx:pt>
          <cx:pt idx="31613">-5000</cx:pt>
          <cx:pt idx="31614">-5000</cx:pt>
          <cx:pt idx="31615">-4500</cx:pt>
          <cx:pt idx="31616">-3750</cx:pt>
          <cx:pt idx="31617">-2000</cx:pt>
          <cx:pt idx="31618">-5750</cx:pt>
          <cx:pt idx="31619">-7250</cx:pt>
          <cx:pt idx="31620">-5000</cx:pt>
          <cx:pt idx="31621">-3000</cx:pt>
          <cx:pt idx="31622">-1250</cx:pt>
          <cx:pt idx="31623">-3250</cx:pt>
          <cx:pt idx="31624">-4500</cx:pt>
          <cx:pt idx="31625">-5000</cx:pt>
          <cx:pt idx="31626">-8250</cx:pt>
          <cx:pt idx="31627">-5000</cx:pt>
          <cx:pt idx="31628">-7250</cx:pt>
          <cx:pt idx="31629">-5750</cx:pt>
          <cx:pt idx="31630">-8250</cx:pt>
          <cx:pt idx="31631">-1500</cx:pt>
          <cx:pt idx="31632">-1500</cx:pt>
          <cx:pt idx="31633">-2500</cx:pt>
          <cx:pt idx="31634">-2750</cx:pt>
          <cx:pt idx="31635">-6500</cx:pt>
          <cx:pt idx="31636">-6500</cx:pt>
          <cx:pt idx="31637">-250</cx:pt>
          <cx:pt idx="31638">250</cx:pt>
          <cx:pt idx="31639">-250</cx:pt>
          <cx:pt idx="31640">-250</cx:pt>
          <cx:pt idx="31641">-250</cx:pt>
          <cx:pt idx="31642">-250</cx:pt>
          <cx:pt idx="31643">-1000</cx:pt>
          <cx:pt idx="31644">-250</cx:pt>
          <cx:pt idx="31645">-250</cx:pt>
          <cx:pt idx="31646">250</cx:pt>
          <cx:pt idx="31647">-250</cx:pt>
          <cx:pt idx="31648">-250</cx:pt>
          <cx:pt idx="31649">-750</cx:pt>
          <cx:pt idx="31650">-250</cx:pt>
          <cx:pt idx="31651">-750</cx:pt>
          <cx:pt idx="31652">-250</cx:pt>
          <cx:pt idx="31653">-750</cx:pt>
          <cx:pt idx="31654">-250</cx:pt>
          <cx:pt idx="31655">-750</cx:pt>
          <cx:pt idx="31656">-750</cx:pt>
          <cx:pt idx="31657">-1500</cx:pt>
          <cx:pt idx="31658">-1000</cx:pt>
          <cx:pt idx="31659">-750</cx:pt>
          <cx:pt idx="31660">-250</cx:pt>
          <cx:pt idx="31661">-750</cx:pt>
          <cx:pt idx="31662">-250</cx:pt>
          <cx:pt idx="31663">-750</cx:pt>
          <cx:pt idx="31664">-750</cx:pt>
          <cx:pt idx="31665">-750</cx:pt>
          <cx:pt idx="31666">-750</cx:pt>
          <cx:pt idx="31667">-750</cx:pt>
          <cx:pt idx="31668">-750</cx:pt>
          <cx:pt idx="31669">-3750</cx:pt>
          <cx:pt idx="31670">-750</cx:pt>
          <cx:pt idx="31671">-750</cx:pt>
          <cx:pt idx="31672">-4500</cx:pt>
          <cx:pt idx="31673">-500</cx:pt>
          <cx:pt idx="31674">3750</cx:pt>
          <cx:pt idx="31675">-3750</cx:pt>
          <cx:pt idx="31676">500</cx:pt>
          <cx:pt idx="31677">0</cx:pt>
          <cx:pt idx="31678">500</cx:pt>
          <cx:pt idx="31679">-250</cx:pt>
          <cx:pt idx="31680">-250</cx:pt>
          <cx:pt idx="31681">-4500</cx:pt>
          <cx:pt idx="31682">-4500</cx:pt>
          <cx:pt idx="31683">250</cx:pt>
          <cx:pt idx="31684">-250</cx:pt>
          <cx:pt idx="31685">-250</cx:pt>
          <cx:pt idx="31686">-2750</cx:pt>
          <cx:pt idx="31687">-500</cx:pt>
          <cx:pt idx="31688">-3250</cx:pt>
          <cx:pt idx="31689">250</cx:pt>
          <cx:pt idx="31690">0</cx:pt>
          <cx:pt idx="31691">-250</cx:pt>
          <cx:pt idx="31692">-2750</cx:pt>
          <cx:pt idx="31693">-3250</cx:pt>
          <cx:pt idx="31694">-3750</cx:pt>
          <cx:pt idx="31695">-3750</cx:pt>
          <cx:pt idx="31696">0</cx:pt>
          <cx:pt idx="31697">-1250</cx:pt>
          <cx:pt idx="31698">0</cx:pt>
          <cx:pt idx="31699">-750</cx:pt>
          <cx:pt idx="31700">0</cx:pt>
          <cx:pt idx="31701">-1500</cx:pt>
          <cx:pt idx="31702">-5000</cx:pt>
          <cx:pt idx="31703">-5000</cx:pt>
          <cx:pt idx="31704">-5750</cx:pt>
          <cx:pt idx="31705">-5750</cx:pt>
          <cx:pt idx="31706">500</cx:pt>
          <cx:pt idx="31707">250</cx:pt>
          <cx:pt idx="31708">-2500</cx:pt>
          <cx:pt idx="31709">-3500</cx:pt>
          <cx:pt idx="31710">-1500</cx:pt>
          <cx:pt idx="31711">-3500</cx:pt>
          <cx:pt idx="31712">-4250</cx:pt>
          <cx:pt idx="31713">-3500</cx:pt>
          <cx:pt idx="31714">-4500</cx:pt>
          <cx:pt idx="31715">-500</cx:pt>
          <cx:pt idx="31716">-1000</cx:pt>
          <cx:pt idx="31717">-1000</cx:pt>
          <cx:pt idx="31718">3500</cx:pt>
          <cx:pt idx="31719">-2750</cx:pt>
          <cx:pt idx="31720">-2000</cx:pt>
          <cx:pt idx="31721">-4500</cx:pt>
          <cx:pt idx="31722">-2000</cx:pt>
          <cx:pt idx="31723">-5750</cx:pt>
          <cx:pt idx="31724">-7250</cx:pt>
          <cx:pt idx="31725">-6500</cx:pt>
          <cx:pt idx="31726">-1500</cx:pt>
          <cx:pt idx="31727">-750</cx:pt>
          <cx:pt idx="31728">-250</cx:pt>
          <cx:pt idx="31729">0</cx:pt>
          <cx:pt idx="31730">750</cx:pt>
          <cx:pt idx="31731">0</cx:pt>
          <cx:pt idx="31732">-2000</cx:pt>
          <cx:pt idx="31733">-5000</cx:pt>
          <cx:pt idx="31734">-5000</cx:pt>
          <cx:pt idx="31735">-5750</cx:pt>
          <cx:pt idx="31736">-5750</cx:pt>
          <cx:pt idx="31737">1000</cx:pt>
          <cx:pt idx="31738">1500</cx:pt>
          <cx:pt idx="31739">250</cx:pt>
          <cx:pt idx="31740">1000</cx:pt>
          <cx:pt idx="31741">500</cx:pt>
          <cx:pt idx="31742">-3000</cx:pt>
          <cx:pt idx="31743">-3500</cx:pt>
          <cx:pt idx="31744">-3500</cx:pt>
          <cx:pt idx="31745">-3250</cx:pt>
          <cx:pt idx="31746">-3250</cx:pt>
          <cx:pt idx="31747">-3250</cx:pt>
          <cx:pt idx="31748">-3750</cx:pt>
          <cx:pt idx="31749">-2750</cx:pt>
          <cx:pt idx="31750">-3250</cx:pt>
          <cx:pt idx="31751">-3250</cx:pt>
          <cx:pt idx="31752">-3250</cx:pt>
          <cx:pt idx="31753">-3250</cx:pt>
          <cx:pt idx="31754">-3250</cx:pt>
          <cx:pt idx="31755">-3250</cx:pt>
          <cx:pt idx="31756">-3250</cx:pt>
          <cx:pt idx="31757">-3250</cx:pt>
          <cx:pt idx="31758">-3250</cx:pt>
          <cx:pt idx="31759">-3250</cx:pt>
          <cx:pt idx="31760">-3750</cx:pt>
          <cx:pt idx="31761">-3250</cx:pt>
          <cx:pt idx="31762">-3750</cx:pt>
          <cx:pt idx="31763">-3250</cx:pt>
          <cx:pt idx="31764">-3250</cx:pt>
          <cx:pt idx="31765">-3250</cx:pt>
          <cx:pt idx="31766">-3750</cx:pt>
          <cx:pt idx="31767">-3250</cx:pt>
          <cx:pt idx="31768">-3250</cx:pt>
          <cx:pt idx="31769">-3250</cx:pt>
          <cx:pt idx="31770">-3750</cx:pt>
          <cx:pt idx="31771">-3250</cx:pt>
          <cx:pt idx="31772">-3250</cx:pt>
          <cx:pt idx="31773">-3250</cx:pt>
          <cx:pt idx="31774">-4500</cx:pt>
          <cx:pt idx="31775">-4500</cx:pt>
          <cx:pt idx="31776">-4500</cx:pt>
          <cx:pt idx="31777">-4500</cx:pt>
          <cx:pt idx="31778">-4500</cx:pt>
          <cx:pt idx="31779">-4500</cx:pt>
          <cx:pt idx="31780">-2500</cx:pt>
          <cx:pt idx="31781">-2750</cx:pt>
          <cx:pt idx="31782">-2500</cx:pt>
          <cx:pt idx="31783">-3250</cx:pt>
          <cx:pt idx="31784">-2500</cx:pt>
          <cx:pt idx="31785">-2750</cx:pt>
          <cx:pt idx="31786">-4500</cx:pt>
          <cx:pt idx="31787">-5750</cx:pt>
          <cx:pt idx="31788">-5000</cx:pt>
          <cx:pt idx="31789">-3250</cx:pt>
          <cx:pt idx="31790">-5750</cx:pt>
          <cx:pt idx="31791">-2500</cx:pt>
          <cx:pt idx="31792">-2750</cx:pt>
          <cx:pt idx="31793">-2500</cx:pt>
          <cx:pt idx="31794">-2750</cx:pt>
          <cx:pt idx="31795">-2500</cx:pt>
          <cx:pt idx="31796">-3250</cx:pt>
          <cx:pt idx="31797">-2500</cx:pt>
          <cx:pt idx="31798">-2750</cx:pt>
          <cx:pt idx="31799">-2500</cx:pt>
          <cx:pt idx="31800">-2750</cx:pt>
          <cx:pt idx="31801">-2750</cx:pt>
          <cx:pt idx="31802">-2750</cx:pt>
          <cx:pt idx="31803">-2750</cx:pt>
          <cx:pt idx="31804">-3250</cx:pt>
          <cx:pt idx="31805">-3250</cx:pt>
          <cx:pt idx="31806">-3250</cx:pt>
          <cx:pt idx="31807">-4500</cx:pt>
          <cx:pt idx="31808">-4500</cx:pt>
          <cx:pt idx="31809">-1750</cx:pt>
          <cx:pt idx="31810">-5000</cx:pt>
          <cx:pt idx="31811">-5000</cx:pt>
          <cx:pt idx="31812">-2000</cx:pt>
          <cx:pt idx="31813">-7250</cx:pt>
          <cx:pt idx="31814">-7250</cx:pt>
          <cx:pt idx="31815">-8250</cx:pt>
          <cx:pt idx="31816">-8250</cx:pt>
          <cx:pt idx="31817">-8250</cx:pt>
          <cx:pt idx="31818">-8250</cx:pt>
          <cx:pt idx="31819">-5000</cx:pt>
          <cx:pt idx="31820">-6500</cx:pt>
          <cx:pt idx="31821">-1500</cx:pt>
          <cx:pt idx="31822">-500</cx:pt>
          <cx:pt idx="31823">-1250</cx:pt>
          <cx:pt idx="31824">-750</cx:pt>
          <cx:pt idx="31825">-1250</cx:pt>
          <cx:pt idx="31826">-500</cx:pt>
          <cx:pt idx="31827">-1500</cx:pt>
          <cx:pt idx="31828">-500</cx:pt>
          <cx:pt idx="31829">-1250</cx:pt>
          <cx:pt idx="31830">-750</cx:pt>
          <cx:pt idx="31831">-2500</cx:pt>
          <cx:pt idx="31832">-3000</cx:pt>
          <cx:pt idx="31833">-2000</cx:pt>
          <cx:pt idx="31834">-1500</cx:pt>
          <cx:pt idx="31835">-500</cx:pt>
          <cx:pt idx="31836">-2000</cx:pt>
          <cx:pt idx="31837">2000</cx:pt>
          <cx:pt idx="31838">-250</cx:pt>
          <cx:pt idx="31839">-250</cx:pt>
          <cx:pt idx="31840">-500</cx:pt>
          <cx:pt idx="31841">-500</cx:pt>
          <cx:pt idx="31842">750</cx:pt>
          <cx:pt idx="31843">750</cx:pt>
          <cx:pt idx="31844">750</cx:pt>
          <cx:pt idx="31845">750</cx:pt>
          <cx:pt idx="31846">-750</cx:pt>
          <cx:pt idx="31847">-3250</cx:pt>
          <cx:pt idx="31848">-750</cx:pt>
          <cx:pt idx="31849">1000</cx:pt>
          <cx:pt idx="31850">500</cx:pt>
          <cx:pt idx="31851">-3250</cx:pt>
          <cx:pt idx="31852">-4500</cx:pt>
          <cx:pt idx="31853">1000</cx:pt>
          <cx:pt idx="31854">250</cx:pt>
          <cx:pt idx="31855">-3250</cx:pt>
          <cx:pt idx="31856">-4500</cx:pt>
          <cx:pt idx="31857">-2000</cx:pt>
          <cx:pt idx="31858">-250</cx:pt>
          <cx:pt idx="31859">-1250</cx:pt>
          <cx:pt idx="31860">-3250</cx:pt>
          <cx:pt idx="31861">-2000</cx:pt>
          <cx:pt idx="31862">-500</cx:pt>
          <cx:pt idx="31863">-1250</cx:pt>
          <cx:pt idx="31864">-3000</cx:pt>
          <cx:pt idx="31865">-2500</cx:pt>
          <cx:pt idx="31866">-3500</cx:pt>
          <cx:pt idx="31867">-1500</cx:pt>
          <cx:pt idx="31868">-4250</cx:pt>
          <cx:pt idx="31869">-1500</cx:pt>
          <cx:pt idx="31870">-1250</cx:pt>
          <cx:pt idx="31871">-2000</cx:pt>
          <cx:pt idx="31872">-250</cx:pt>
          <cx:pt idx="31873">-500</cx:pt>
          <cx:pt idx="31874">-250</cx:pt>
          <cx:pt idx="31875">0</cx:pt>
          <cx:pt idx="31876">-500</cx:pt>
          <cx:pt idx="31877">-250</cx:pt>
          <cx:pt idx="31878">-250</cx:pt>
          <cx:pt idx="31879">-250</cx:pt>
          <cx:pt idx="31880">-250</cx:pt>
          <cx:pt idx="31881">-250</cx:pt>
          <cx:pt idx="31882">500</cx:pt>
          <cx:pt idx="31883">0</cx:pt>
          <cx:pt idx="31884">-250</cx:pt>
          <cx:pt idx="31885">0</cx:pt>
          <cx:pt idx="31886">3000</cx:pt>
          <cx:pt idx="31887">-2500</cx:pt>
          <cx:pt idx="31888">-2500</cx:pt>
          <cx:pt idx="31889">-2500</cx:pt>
          <cx:pt idx="31890">-1250</cx:pt>
          <cx:pt idx="31891">500</cx:pt>
          <cx:pt idx="31892">-500</cx:pt>
          <cx:pt idx="31893">2500</cx:pt>
          <cx:pt idx="31894">2250</cx:pt>
          <cx:pt idx="31895">750</cx:pt>
          <cx:pt idx="31896">750</cx:pt>
          <cx:pt idx="31897">-2500</cx:pt>
          <cx:pt idx="31898">-4250</cx:pt>
          <cx:pt idx="31899">-3000</cx:pt>
          <cx:pt idx="31900">-2000</cx:pt>
          <cx:pt idx="31901">-1250</cx:pt>
          <cx:pt idx="31902">-2500</cx:pt>
          <cx:pt idx="31903">500</cx:pt>
          <cx:pt idx="31904">-1250</cx:pt>
          <cx:pt idx="31905">-500</cx:pt>
          <cx:pt idx="31906">250</cx:pt>
          <cx:pt idx="31907">750</cx:pt>
          <cx:pt idx="31908">-500</cx:pt>
          <cx:pt idx="31909">3000</cx:pt>
          <cx:pt idx="31910">3250</cx:pt>
          <cx:pt idx="31911">3250</cx:pt>
          <cx:pt idx="31912">2500</cx:pt>
          <cx:pt idx="31913">-500</cx:pt>
          <cx:pt idx="31914">-1250</cx:pt>
          <cx:pt idx="31915">-750</cx:pt>
          <cx:pt idx="31916">-1250</cx:pt>
          <cx:pt idx="31917">2500</cx:pt>
          <cx:pt idx="31918">-4250</cx:pt>
          <cx:pt idx="31919">-5000</cx:pt>
          <cx:pt idx="31920">-5000</cx:pt>
          <cx:pt idx="31921">-5750</cx:pt>
          <cx:pt idx="31922">-5000</cx:pt>
          <cx:pt idx="31923">-1500</cx:pt>
          <cx:pt idx="31924">-1500</cx:pt>
          <cx:pt idx="31925">-2500</cx:pt>
          <cx:pt idx="31926">-1500</cx:pt>
          <cx:pt idx="31927">-2500</cx:pt>
          <cx:pt idx="31928">-1250</cx:pt>
          <cx:pt idx="31929">-3000</cx:pt>
          <cx:pt idx="31930">-2500</cx:pt>
          <cx:pt idx="31931">-3000</cx:pt>
          <cx:pt idx="31932">-2500</cx:pt>
          <cx:pt idx="31933">-3500</cx:pt>
          <cx:pt idx="31934">-3000</cx:pt>
          <cx:pt idx="31935">-3500</cx:pt>
          <cx:pt idx="31936">-5000</cx:pt>
          <cx:pt idx="31937">-4250</cx:pt>
          <cx:pt idx="31938">-5000</cx:pt>
          <cx:pt idx="31939">-5000</cx:pt>
          <cx:pt idx="31940">-750</cx:pt>
          <cx:pt idx="31941">-1500</cx:pt>
          <cx:pt idx="31942">-1250</cx:pt>
          <cx:pt idx="31943">-1500</cx:pt>
          <cx:pt idx="31944">1000</cx:pt>
          <cx:pt idx="31945">1500</cx:pt>
          <cx:pt idx="31946">-1750</cx:pt>
          <cx:pt idx="31947">-250</cx:pt>
          <cx:pt idx="31948">-250</cx:pt>
          <cx:pt idx="31949">-2000</cx:pt>
          <cx:pt idx="31950">-1750</cx:pt>
          <cx:pt idx="31951">-2000</cx:pt>
          <cx:pt idx="31952">-3750</cx:pt>
          <cx:pt idx="31953">-1750</cx:pt>
          <cx:pt idx="31954">0</cx:pt>
          <cx:pt idx="31955">0</cx:pt>
          <cx:pt idx="31956">-2750</cx:pt>
          <cx:pt idx="31957">-1000</cx:pt>
          <cx:pt idx="31958">-1750</cx:pt>
          <cx:pt idx="31959">-1000</cx:pt>
          <cx:pt idx="31960">0</cx:pt>
          <cx:pt idx="31961">-250</cx:pt>
          <cx:pt idx="31962">0</cx:pt>
          <cx:pt idx="31963">500</cx:pt>
          <cx:pt idx="31964">-1500</cx:pt>
          <cx:pt idx="31965">0</cx:pt>
          <cx:pt idx="31966">0</cx:pt>
          <cx:pt idx="31967">-250</cx:pt>
          <cx:pt idx="31968">-2500</cx:pt>
          <cx:pt idx="31969">0</cx:pt>
          <cx:pt idx="31970">-2000</cx:pt>
          <cx:pt idx="31971">-2000</cx:pt>
          <cx:pt idx="31972">-3250</cx:pt>
          <cx:pt idx="31973">-2500</cx:pt>
          <cx:pt idx="31974">-4500</cx:pt>
          <cx:pt idx="31975">-3250</cx:pt>
          <cx:pt idx="31976">-500</cx:pt>
          <cx:pt idx="31977">-500</cx:pt>
          <cx:pt idx="31978">-1500</cx:pt>
          <cx:pt idx="31979">-1500</cx:pt>
          <cx:pt idx="31980">-750</cx:pt>
          <cx:pt idx="31981">-1500</cx:pt>
          <cx:pt idx="31982">-750</cx:pt>
          <cx:pt idx="31983">-2000</cx:pt>
          <cx:pt idx="31984">-2000</cx:pt>
          <cx:pt idx="31985">-1500</cx:pt>
          <cx:pt idx="31986">-2000</cx:pt>
          <cx:pt idx="31987">-2000</cx:pt>
          <cx:pt idx="31988">-1500</cx:pt>
          <cx:pt idx="31989">-3000</cx:pt>
          <cx:pt idx="31990">-2500</cx:pt>
          <cx:pt idx="31991">-5000</cx:pt>
          <cx:pt idx="31992">-5250</cx:pt>
          <cx:pt idx="31993">-1000</cx:pt>
          <cx:pt idx="31994">-1750</cx:pt>
          <cx:pt idx="31995">1250</cx:pt>
          <cx:pt idx="31996">-5000</cx:pt>
          <cx:pt idx="31997">-2500</cx:pt>
          <cx:pt idx="31998">-2750</cx:pt>
          <cx:pt idx="31999">-2500</cx:pt>
          <cx:pt idx="32000">-3250</cx:pt>
          <cx:pt idx="32001">-3750</cx:pt>
          <cx:pt idx="32002">-1750</cx:pt>
          <cx:pt idx="32003">-2750</cx:pt>
          <cx:pt idx="32004">-2000</cx:pt>
          <cx:pt idx="32005">-2000</cx:pt>
          <cx:pt idx="32006">-4500</cx:pt>
          <cx:pt idx="32007">-7250</cx:pt>
          <cx:pt idx="32008">-6500</cx:pt>
          <cx:pt idx="32009">-7250</cx:pt>
          <cx:pt idx="32010">-6500</cx:pt>
          <cx:pt idx="32011">-7250</cx:pt>
          <cx:pt idx="32012">-2000</cx:pt>
          <cx:pt idx="32013">-2000</cx:pt>
          <cx:pt idx="32014">-2000</cx:pt>
          <cx:pt idx="32015">-1500</cx:pt>
          <cx:pt idx="32016">-2000</cx:pt>
          <cx:pt idx="32017">-2500</cx:pt>
          <cx:pt idx="32018">-1500</cx:pt>
          <cx:pt idx="32019">-1500</cx:pt>
          <cx:pt idx="32020">-2000</cx:pt>
          <cx:pt idx="32021">-2500</cx:pt>
          <cx:pt idx="32022">-2000</cx:pt>
          <cx:pt idx="32023">-2500</cx:pt>
          <cx:pt idx="32024">-1500</cx:pt>
          <cx:pt idx="32025">-750</cx:pt>
          <cx:pt idx="32026">-2000</cx:pt>
          <cx:pt idx="32027">-3250</cx:pt>
          <cx:pt idx="32028">-3250</cx:pt>
          <cx:pt idx="32029">-3250</cx:pt>
          <cx:pt idx="32030">-3250</cx:pt>
          <cx:pt idx="32031">-3250</cx:pt>
          <cx:pt idx="32032">-4500</cx:pt>
          <cx:pt idx="32033">-6500</cx:pt>
          <cx:pt idx="32034">-2750</cx:pt>
          <cx:pt idx="32035">-2750</cx:pt>
          <cx:pt idx="32036">-2500</cx:pt>
          <cx:pt idx="32037">-2750</cx:pt>
          <cx:pt idx="32038">-3250</cx:pt>
          <cx:pt idx="32039">-1500</cx:pt>
          <cx:pt idx="32040">-5000</cx:pt>
          <cx:pt idx="32041">-5000</cx:pt>
          <cx:pt idx="32042">-5000</cx:pt>
          <cx:pt idx="32043">-3250</cx:pt>
          <cx:pt idx="32044">-3750</cx:pt>
          <cx:pt idx="32045">-3250</cx:pt>
          <cx:pt idx="32046">-3750</cx:pt>
          <cx:pt idx="32047">-3250</cx:pt>
          <cx:pt idx="32048">-3750</cx:pt>
          <cx:pt idx="32049">-3750</cx:pt>
          <cx:pt idx="32050">-4500</cx:pt>
          <cx:pt idx="32051">-1500</cx:pt>
          <cx:pt idx="32052">-1500</cx:pt>
          <cx:pt idx="32053">-3750</cx:pt>
          <cx:pt idx="32054">-8250</cx:pt>
          <cx:pt idx="32055">-8250</cx:pt>
          <cx:pt idx="32056">-5000</cx:pt>
          <cx:pt idx="32057">-7250</cx:pt>
          <cx:pt idx="32058">-8250</cx:pt>
          <cx:pt idx="32059">-5750</cx:pt>
          <cx:pt idx="32060">-7250</cx:pt>
          <cx:pt idx="32061">-8250</cx:pt>
          <cx:pt idx="32062">-9500</cx:pt>
          <cx:pt idx="32063">-3250</cx:pt>
          <cx:pt idx="32064">-2750</cx:pt>
          <cx:pt idx="32065">-3250</cx:pt>
          <cx:pt idx="32066">-2750</cx:pt>
          <cx:pt idx="32067">-3750</cx:pt>
          <cx:pt idx="32068">-2500</cx:pt>
          <cx:pt idx="32069">-3750</cx:pt>
          <cx:pt idx="32070">-2750</cx:pt>
          <cx:pt idx="32071">-750</cx:pt>
          <cx:pt idx="32072">-1000</cx:pt>
          <cx:pt idx="32073">-1000</cx:pt>
          <cx:pt idx="32074">-1500</cx:pt>
          <cx:pt idx="32075">-1500</cx:pt>
          <cx:pt idx="32076">-1500</cx:pt>
          <cx:pt idx="32077">-3250</cx:pt>
          <cx:pt idx="32078">-3750</cx:pt>
          <cx:pt idx="32079">-3250</cx:pt>
          <cx:pt idx="32080">-2750</cx:pt>
          <cx:pt idx="32081">-3750</cx:pt>
          <cx:pt idx="32082">-4500</cx:pt>
          <cx:pt idx="32083">-1500</cx:pt>
          <cx:pt idx="32084">-1500</cx:pt>
          <cx:pt idx="32085">-2500</cx:pt>
          <cx:pt idx="32086">-3250</cx:pt>
          <cx:pt idx="32087">-2750</cx:pt>
          <cx:pt idx="32088">-3250</cx:pt>
          <cx:pt idx="32089">-2750</cx:pt>
          <cx:pt idx="32090">-3250</cx:pt>
          <cx:pt idx="32091">-2500</cx:pt>
          <cx:pt idx="32092">-2000</cx:pt>
          <cx:pt idx="32093">-2500</cx:pt>
          <cx:pt idx="32094">-4500</cx:pt>
          <cx:pt idx="32095">-3250</cx:pt>
          <cx:pt idx="32096">-4500</cx:pt>
          <cx:pt idx="32097">-3250</cx:pt>
          <cx:pt idx="32098">-1000</cx:pt>
          <cx:pt idx="32099">-1500</cx:pt>
          <cx:pt idx="32100">-2000</cx:pt>
          <cx:pt idx="32101">-2500</cx:pt>
          <cx:pt idx="32102">-2000</cx:pt>
          <cx:pt idx="32103">-2000</cx:pt>
          <cx:pt idx="32104">-3250</cx:pt>
          <cx:pt idx="32105">-3750</cx:pt>
          <cx:pt idx="32106">-5750</cx:pt>
          <cx:pt idx="32107">-4500</cx:pt>
          <cx:pt idx="32108">-4500</cx:pt>
          <cx:pt idx="32109">-4500</cx:pt>
          <cx:pt idx="32110">-2000</cx:pt>
          <cx:pt idx="32111">-1500</cx:pt>
          <cx:pt idx="32112">-2000</cx:pt>
          <cx:pt idx="32113">-4500</cx:pt>
          <cx:pt idx="32114">-4500</cx:pt>
          <cx:pt idx="32115">-4500</cx:pt>
          <cx:pt idx="32116">-4500</cx:pt>
          <cx:pt idx="32117">-4500</cx:pt>
          <cx:pt idx="32118">-4500</cx:pt>
          <cx:pt idx="32119">-2750</cx:pt>
          <cx:pt idx="32120">-2750</cx:pt>
          <cx:pt idx="32121">-2750</cx:pt>
          <cx:pt idx="32122">-4500</cx:pt>
          <cx:pt idx="32123">-4500</cx:pt>
          <cx:pt idx="32124">-4500</cx:pt>
          <cx:pt idx="32125">-4500</cx:pt>
          <cx:pt idx="32126">-7250</cx:pt>
          <cx:pt idx="32127">-750</cx:pt>
          <cx:pt idx="32128">-1500</cx:pt>
          <cx:pt idx="32129">-1750</cx:pt>
          <cx:pt idx="32130">-4500</cx:pt>
          <cx:pt idx="32131">-4500</cx:pt>
          <cx:pt idx="32132">-4500</cx:pt>
          <cx:pt idx="32133">-4500</cx:pt>
          <cx:pt idx="32134">-6500</cx:pt>
          <cx:pt idx="32135">-6500</cx:pt>
          <cx:pt idx="32136">-6500</cx:pt>
          <cx:pt idx="32137">-6500</cx:pt>
          <cx:pt idx="32138">-6500</cx:pt>
          <cx:pt idx="32139">-5750</cx:pt>
          <cx:pt idx="32140">-6500</cx:pt>
          <cx:pt idx="32141">-5750</cx:pt>
          <cx:pt idx="32142">-6500</cx:pt>
          <cx:pt idx="32143">-5750</cx:pt>
          <cx:pt idx="32144">-6500</cx:pt>
          <cx:pt idx="32145">-5750</cx:pt>
          <cx:pt idx="32146">-1000</cx:pt>
          <cx:pt idx="32147">-1500</cx:pt>
          <cx:pt idx="32148">-3250</cx:pt>
          <cx:pt idx="32149">-2000</cx:pt>
          <cx:pt idx="32150">-3250</cx:pt>
          <cx:pt idx="32151">-8250</cx:pt>
          <cx:pt idx="32152">-2000</cx:pt>
          <cx:pt idx="32153">-4500</cx:pt>
          <cx:pt idx="32154">-6500</cx:pt>
          <cx:pt idx="32155">-8250</cx:pt>
          <cx:pt idx="32156">-4500</cx:pt>
          <cx:pt idx="32157">-6500</cx:pt>
          <cx:pt idx="32158">-1500</cx:pt>
          <cx:pt idx="32159">-1500</cx:pt>
          <cx:pt idx="32160">-4500</cx:pt>
          <cx:pt idx="32161">-3250</cx:pt>
          <cx:pt idx="32162">-4500</cx:pt>
          <cx:pt idx="32163">-14500</cx:pt>
          <cx:pt idx="32164">-3000</cx:pt>
          <cx:pt idx="32165">-2500</cx:pt>
          <cx:pt idx="32166">500</cx:pt>
          <cx:pt idx="32167">-250</cx:pt>
          <cx:pt idx="32168">-1500</cx:pt>
          <cx:pt idx="32169">-1500</cx:pt>
          <cx:pt idx="32170">-2000</cx:pt>
          <cx:pt idx="32171">750</cx:pt>
          <cx:pt idx="32172">-1250</cx:pt>
          <cx:pt idx="32173">-1250</cx:pt>
          <cx:pt idx="32174">-750</cx:pt>
          <cx:pt idx="32175">-750</cx:pt>
          <cx:pt idx="32176">-1250</cx:pt>
          <cx:pt idx="32177">-500</cx:pt>
          <cx:pt idx="32178">-1250</cx:pt>
          <cx:pt idx="32179">750</cx:pt>
          <cx:pt idx="32180">-500</cx:pt>
          <cx:pt idx="32181">-500</cx:pt>
          <cx:pt idx="32182">-500</cx:pt>
          <cx:pt idx="32183">1500</cx:pt>
          <cx:pt idx="32184">0</cx:pt>
          <cx:pt idx="32185">-1250</cx:pt>
          <cx:pt idx="32186">-1250</cx:pt>
          <cx:pt idx="32187">-500</cx:pt>
          <cx:pt idx="32188">-750</cx:pt>
          <cx:pt idx="32189">-1500</cx:pt>
          <cx:pt idx="32190">-1500</cx:pt>
          <cx:pt idx="32191">-750</cx:pt>
          <cx:pt idx="32192">-5750</cx:pt>
          <cx:pt idx="32193">-1500</cx:pt>
          <cx:pt idx="32194">-1500</cx:pt>
          <cx:pt idx="32195">-6500</cx:pt>
          <cx:pt idx="32196">-2500</cx:pt>
          <cx:pt idx="32197">-1500</cx:pt>
          <cx:pt idx="32198">-1500</cx:pt>
          <cx:pt idx="32199">-8250</cx:pt>
          <cx:pt idx="32200">-1500</cx:pt>
          <cx:pt idx="32201">-1500</cx:pt>
          <cx:pt idx="32202">-6500</cx:pt>
          <cx:pt idx="32203">-1500</cx:pt>
          <cx:pt idx="32204">-1500</cx:pt>
          <cx:pt idx="32205">-4250</cx:pt>
          <cx:pt idx="32206">-5000</cx:pt>
          <cx:pt idx="32207">-4250</cx:pt>
          <cx:pt idx="32208">-5750</cx:pt>
          <cx:pt idx="32209">-5750</cx:pt>
          <cx:pt idx="32210">-1500</cx:pt>
          <cx:pt idx="32211">-1500</cx:pt>
          <cx:pt idx="32212">-2500</cx:pt>
          <cx:pt idx="32213">-3000</cx:pt>
          <cx:pt idx="32214">-1500</cx:pt>
          <cx:pt idx="32215">-2000</cx:pt>
          <cx:pt idx="32216">-3500</cx:pt>
          <cx:pt idx="32217">-3500</cx:pt>
          <cx:pt idx="32218">-3500</cx:pt>
          <cx:pt idx="32219">-3500</cx:pt>
          <cx:pt idx="32220">-8250</cx:pt>
          <cx:pt idx="32221">-3000</cx:pt>
          <cx:pt idx="32222">-1500</cx:pt>
          <cx:pt idx="32223">-1250</cx:pt>
          <cx:pt idx="32224">-6500</cx:pt>
          <cx:pt idx="32225">-2500</cx:pt>
          <cx:pt idx="32226">-2000</cx:pt>
          <cx:pt idx="32227">-3000</cx:pt>
          <cx:pt idx="32228">-750</cx:pt>
          <cx:pt idx="32229">-2500</cx:pt>
          <cx:pt idx="32230">-3000</cx:pt>
          <cx:pt idx="32231">-5750</cx:pt>
          <cx:pt idx="32232">-5000</cx:pt>
          <cx:pt idx="32233">-2500</cx:pt>
          <cx:pt idx="32234">1000</cx:pt>
          <cx:pt idx="32235">0</cx:pt>
          <cx:pt idx="32236">1000</cx:pt>
          <cx:pt idx="32237">750</cx:pt>
          <cx:pt idx="32238">1000</cx:pt>
          <cx:pt idx="32239">1250</cx:pt>
          <cx:pt idx="32240">-750</cx:pt>
          <cx:pt idx="32241">-750</cx:pt>
          <cx:pt idx="32242">-2500</cx:pt>
          <cx:pt idx="32243">-2500</cx:pt>
          <cx:pt idx="32244">-2000</cx:pt>
          <cx:pt idx="32245">0</cx:pt>
          <cx:pt idx="32246">-2000</cx:pt>
          <cx:pt idx="32247">0</cx:pt>
          <cx:pt idx="32248">-3500</cx:pt>
          <cx:pt idx="32249">-5000</cx:pt>
          <cx:pt idx="32250">-5750</cx:pt>
          <cx:pt idx="32251">-5750</cx:pt>
          <cx:pt idx="32252">-5750</cx:pt>
          <cx:pt idx="32253">-5750</cx:pt>
          <cx:pt idx="32254">-5750</cx:pt>
          <cx:pt idx="32255">-7750</cx:pt>
          <cx:pt idx="32256">-6750</cx:pt>
          <cx:pt idx="32257">-6750</cx:pt>
          <cx:pt idx="32258">-6750</cx:pt>
          <cx:pt idx="32259">-7750</cx:pt>
          <cx:pt idx="32260">-1250</cx:pt>
          <cx:pt idx="32261">-1250</cx:pt>
          <cx:pt idx="32262">0</cx:pt>
          <cx:pt idx="32263">-500</cx:pt>
          <cx:pt idx="32264">750</cx:pt>
          <cx:pt idx="32265">-1500</cx:pt>
          <cx:pt idx="32266">-1500</cx:pt>
          <cx:pt idx="32267">-3500</cx:pt>
          <cx:pt idx="32268">-4250</cx:pt>
          <cx:pt idx="32269">-3500</cx:pt>
          <cx:pt idx="32270">-5750</cx:pt>
          <cx:pt idx="32271">-3000</cx:pt>
          <cx:pt idx="32272">-4250</cx:pt>
          <cx:pt idx="32273">-5000</cx:pt>
          <cx:pt idx="32274">-3500</cx:pt>
          <cx:pt idx="32275">-5750</cx:pt>
          <cx:pt idx="32276">1000</cx:pt>
          <cx:pt idx="32277">500</cx:pt>
          <cx:pt idx="32278">750</cx:pt>
          <cx:pt idx="32279">1250</cx:pt>
          <cx:pt idx="32280">1000</cx:pt>
          <cx:pt idx="32281">500</cx:pt>
          <cx:pt idx="32282">750</cx:pt>
          <cx:pt idx="32283">1250</cx:pt>
          <cx:pt idx="32284">500</cx:pt>
          <cx:pt idx="32285">750</cx:pt>
          <cx:pt idx="32286">1000</cx:pt>
          <cx:pt idx="32287">1500</cx:pt>
          <cx:pt idx="32288">-3500</cx:pt>
          <cx:pt idx="32289">-3500</cx:pt>
          <cx:pt idx="32290">-7750</cx:pt>
          <cx:pt idx="32291">-7750</cx:pt>
          <cx:pt idx="32292">-3500</cx:pt>
          <cx:pt idx="32293">-3500</cx:pt>
          <cx:pt idx="32294">-1500</cx:pt>
          <cx:pt idx="32295">-1500</cx:pt>
          <cx:pt idx="32296">-2500</cx:pt>
          <cx:pt idx="32297">-2500</cx:pt>
          <cx:pt idx="32298">2500</cx:pt>
          <cx:pt idx="32299">-750</cx:pt>
          <cx:pt idx="32300">-1250</cx:pt>
          <cx:pt idx="32301">-750</cx:pt>
          <cx:pt idx="32302">-3500</cx:pt>
          <cx:pt idx="32303">-750</cx:pt>
          <cx:pt idx="32304">-750</cx:pt>
          <cx:pt idx="32305">-1250</cx:pt>
          <cx:pt idx="32306">-1500</cx:pt>
          <cx:pt idx="32307">-4000</cx:pt>
          <cx:pt idx="32308">-1500</cx:pt>
          <cx:pt idx="32309">-1500</cx:pt>
          <cx:pt idx="32310">-5750</cx:pt>
          <cx:pt idx="32311">-2000</cx:pt>
          <cx:pt idx="32312">2250</cx:pt>
          <cx:pt idx="32313">-750</cx:pt>
          <cx:pt idx="32314">-1250</cx:pt>
          <cx:pt idx="32315">-750</cx:pt>
          <cx:pt idx="32316">-3500</cx:pt>
          <cx:pt idx="32317">-1500</cx:pt>
          <cx:pt idx="32318">-5000</cx:pt>
          <cx:pt idx="32319">-5750</cx:pt>
          <cx:pt idx="32320">-5750</cx:pt>
          <cx:pt idx="32321">-3500</cx:pt>
          <cx:pt idx="32322">-1500</cx:pt>
          <cx:pt idx="32323">-1500</cx:pt>
          <cx:pt idx="32324">-750</cx:pt>
          <cx:pt idx="32325">-750</cx:pt>
          <cx:pt idx="32326">-4000</cx:pt>
          <cx:pt idx="32327">-1500</cx:pt>
          <cx:pt idx="32328">-1500</cx:pt>
          <cx:pt idx="32329">-5750</cx:pt>
          <cx:pt idx="32330">-250</cx:pt>
          <cx:pt idx="32331">250</cx:pt>
          <cx:pt idx="32332">250</cx:pt>
          <cx:pt idx="32333">-500</cx:pt>
          <cx:pt idx="32334">0</cx:pt>
          <cx:pt idx="32335">750</cx:pt>
          <cx:pt idx="32336">0</cx:pt>
          <cx:pt idx="32337">250</cx:pt>
          <cx:pt idx="32338">250</cx:pt>
          <cx:pt idx="32339">-2500</cx:pt>
          <cx:pt idx="32340">-5250</cx:pt>
          <cx:pt idx="32341">-2500</cx:pt>
          <cx:pt idx="32342">-6250</cx:pt>
          <cx:pt idx="32343">-2000</cx:pt>
          <cx:pt idx="32344">-2000</cx:pt>
          <cx:pt idx="32345">-2500</cx:pt>
          <cx:pt idx="32346">-1500</cx:pt>
          <cx:pt idx="32347">-2000</cx:pt>
          <cx:pt idx="32348">-8250</cx:pt>
          <cx:pt idx="32349">-7250</cx:pt>
          <cx:pt idx="32350">-8250</cx:pt>
          <cx:pt idx="32351">-7250</cx:pt>
          <cx:pt idx="32352">-6500</cx:pt>
          <cx:pt idx="32353">-6500</cx:pt>
          <cx:pt idx="32354">-9500</cx:pt>
          <cx:pt idx="32355">-9500</cx:pt>
          <cx:pt idx="32356">-9500</cx:pt>
          <cx:pt idx="32357">-9500</cx:pt>
          <cx:pt idx="32358">-500</cx:pt>
          <cx:pt idx="32359">-250</cx:pt>
          <cx:pt idx="32360">500</cx:pt>
          <cx:pt idx="32361">-250</cx:pt>
          <cx:pt idx="32362">4000</cx:pt>
          <cx:pt idx="32363">2500</cx:pt>
          <cx:pt idx="32364">2500</cx:pt>
          <cx:pt idx="32365">-5000</cx:pt>
          <cx:pt idx="32366">-5750</cx:pt>
          <cx:pt idx="32367">-5750</cx:pt>
          <cx:pt idx="32368">-6750</cx:pt>
          <cx:pt idx="32369">-5000</cx:pt>
          <cx:pt idx="32370">-5750</cx:pt>
          <cx:pt idx="32371">-7750</cx:pt>
          <cx:pt idx="32372">-6750</cx:pt>
          <cx:pt idx="32373">-9250</cx:pt>
          <cx:pt idx="32374">-6750</cx:pt>
          <cx:pt idx="32375">-2000</cx:pt>
          <cx:pt idx="32376">-2500</cx:pt>
          <cx:pt idx="32377">-2000</cx:pt>
          <cx:pt idx="32378">-1250</cx:pt>
          <cx:pt idx="32379">-1500</cx:pt>
          <cx:pt idx="32380">-500</cx:pt>
          <cx:pt idx="32381">-500</cx:pt>
          <cx:pt idx="32382">-250</cx:pt>
          <cx:pt idx="32383">-250</cx:pt>
          <cx:pt idx="32384">-500</cx:pt>
          <cx:pt idx="32385">0</cx:pt>
          <cx:pt idx="32386">-4250</cx:pt>
          <cx:pt idx="32387">-5000</cx:pt>
          <cx:pt idx="32388">-2000</cx:pt>
          <cx:pt idx="32389">-3000</cx:pt>
          <cx:pt idx="32390">-2500</cx:pt>
          <cx:pt idx="32391">-2500</cx:pt>
          <cx:pt idx="32392">-2000</cx:pt>
          <cx:pt idx="32393">-750</cx:pt>
          <cx:pt idx="32394">-5000</cx:pt>
          <cx:pt idx="32395">-3000</cx:pt>
          <cx:pt idx="32396">-3000</cx:pt>
          <cx:pt idx="32397">-3500</cx:pt>
          <cx:pt idx="32398">-2500</cx:pt>
          <cx:pt idx="32399">-3500</cx:pt>
          <cx:pt idx="32400">-2500</cx:pt>
          <cx:pt idx="32401">-6750</cx:pt>
          <cx:pt idx="32402">-3500</cx:pt>
          <cx:pt idx="32403">-3500</cx:pt>
          <cx:pt idx="32404">-4250</cx:pt>
          <cx:pt idx="32405">-3000</cx:pt>
          <cx:pt idx="32406">-4250</cx:pt>
          <cx:pt idx="32407">-3000</cx:pt>
          <cx:pt idx="32408">-6750</cx:pt>
          <cx:pt idx="32409">1250</cx:pt>
          <cx:pt idx="32410">1250</cx:pt>
          <cx:pt idx="32411">1250</cx:pt>
          <cx:pt idx="32412">-2500</cx:pt>
          <cx:pt idx="32413">-3000</cx:pt>
          <cx:pt idx="32414">-2000</cx:pt>
          <cx:pt idx="32415">3750</cx:pt>
          <cx:pt idx="32416">1000</cx:pt>
          <cx:pt idx="32417">1000</cx:pt>
          <cx:pt idx="32418">750</cx:pt>
          <cx:pt idx="32419">0</cx:pt>
          <cx:pt idx="32420">1000</cx:pt>
          <cx:pt idx="32421">1000</cx:pt>
          <cx:pt idx="32422">750</cx:pt>
          <cx:pt idx="32423">1250</cx:pt>
          <cx:pt idx="32424">-250</cx:pt>
          <cx:pt idx="32425">2500</cx:pt>
          <cx:pt idx="32426">250</cx:pt>
          <cx:pt idx="32427">0</cx:pt>
          <cx:pt idx="32428">0</cx:pt>
          <cx:pt idx="32429">500</cx:pt>
          <cx:pt idx="32430">750</cx:pt>
          <cx:pt idx="32431">2500</cx:pt>
          <cx:pt idx="32432">-750</cx:pt>
          <cx:pt idx="32433">-2000</cx:pt>
          <cx:pt idx="32434">-1250</cx:pt>
          <cx:pt idx="32435">-2500</cx:pt>
          <cx:pt idx="32436">-5000</cx:pt>
          <cx:pt idx="32437">-750</cx:pt>
          <cx:pt idx="32438">-1500</cx:pt>
          <cx:pt idx="32439">-2000</cx:pt>
          <cx:pt idx="32440">-1500</cx:pt>
          <cx:pt idx="32441">-1250</cx:pt>
          <cx:pt idx="32442">-250</cx:pt>
          <cx:pt idx="32443">-1250</cx:pt>
          <cx:pt idx="32444">-750</cx:pt>
          <cx:pt idx="32445">-750</cx:pt>
          <cx:pt idx="32446">-3000</cx:pt>
          <cx:pt idx="32447">-2500</cx:pt>
          <cx:pt idx="32448">-5750</cx:pt>
          <cx:pt idx="32449">-5750</cx:pt>
          <cx:pt idx="32450">-5750</cx:pt>
          <cx:pt idx="32451">-3500</cx:pt>
          <cx:pt idx="32452">-5000</cx:pt>
          <cx:pt idx="32453">-5750</cx:pt>
          <cx:pt idx="32454">-5750</cx:pt>
          <cx:pt idx="32455">-6750</cx:pt>
          <cx:pt idx="32456">-6750</cx:pt>
          <cx:pt idx="32457">-7750</cx:pt>
          <cx:pt idx="32458">-6750</cx:pt>
          <cx:pt idx="32459">-7750</cx:pt>
          <cx:pt idx="32460">-1500</cx:pt>
          <cx:pt idx="32461">-1500</cx:pt>
          <cx:pt idx="32462">-3500</cx:pt>
          <cx:pt idx="32463">-4250</cx:pt>
          <cx:pt idx="32464">-3500</cx:pt>
          <cx:pt idx="32465">-5750</cx:pt>
          <cx:pt idx="32466">-3000</cx:pt>
          <cx:pt idx="32467">-4250</cx:pt>
          <cx:pt idx="32468">-5000</cx:pt>
          <cx:pt idx="32469">-3500</cx:pt>
          <cx:pt idx="32470">-5750</cx:pt>
          <cx:pt idx="32471">-5750</cx:pt>
          <cx:pt idx="32472">-750</cx:pt>
          <cx:pt idx="32473">-750</cx:pt>
          <cx:pt idx="32474">-2500</cx:pt>
          <cx:pt idx="32475">-2500</cx:pt>
          <cx:pt idx="32476">0</cx:pt>
          <cx:pt idx="32477">-2000</cx:pt>
          <cx:pt idx="32478">0</cx:pt>
          <cx:pt idx="32479">-2000</cx:pt>
          <cx:pt idx="32480">-3500</cx:pt>
          <cx:pt idx="32481">-4250</cx:pt>
          <cx:pt idx="32482">-3500</cx:pt>
          <cx:pt idx="32483">-1500</cx:pt>
          <cx:pt idx="32484">-1500</cx:pt>
          <cx:pt idx="32485">-5000</cx:pt>
          <cx:pt idx="32486">-1500</cx:pt>
          <cx:pt idx="32487">-3500</cx:pt>
          <cx:pt idx="32488">-4250</cx:pt>
          <cx:pt idx="32489">-3500</cx:pt>
          <cx:pt idx="32490">-5750</cx:pt>
          <cx:pt idx="32491">-7750</cx:pt>
          <cx:pt idx="32492">-7750</cx:pt>
          <cx:pt idx="32493">750</cx:pt>
          <cx:pt idx="32494">-500</cx:pt>
          <cx:pt idx="32495">1000</cx:pt>
          <cx:pt idx="32496">-250</cx:pt>
          <cx:pt idx="32497">250</cx:pt>
          <cx:pt idx="32498">-1500</cx:pt>
          <cx:pt idx="32499">1250</cx:pt>
          <cx:pt idx="32500">1000</cx:pt>
          <cx:pt idx="32501">-1750</cx:pt>
          <cx:pt idx="32502">1500</cx:pt>
          <cx:pt idx="32503">2750</cx:pt>
          <cx:pt idx="32504">1750</cx:pt>
          <cx:pt idx="32505">0</cx:pt>
          <cx:pt idx="32506">-250</cx:pt>
          <cx:pt idx="32507">2000</cx:pt>
          <cx:pt idx="32508">1500</cx:pt>
          <cx:pt idx="32509">-750</cx:pt>
          <cx:pt idx="32510">-250</cx:pt>
          <cx:pt idx="32511">-1250</cx:pt>
          <cx:pt idx="32512">1000</cx:pt>
          <cx:pt idx="32513">1000</cx:pt>
          <cx:pt idx="32514">750</cx:pt>
          <cx:pt idx="32515">4000</cx:pt>
          <cx:pt idx="32516">2500</cx:pt>
          <cx:pt idx="32517">2500</cx:pt>
          <cx:pt idx="32518">-1500</cx:pt>
          <cx:pt idx="32519">-1250</cx:pt>
          <cx:pt idx="32520">-2000</cx:pt>
          <cx:pt idx="32521">-2000</cx:pt>
          <cx:pt idx="32522">-3500</cx:pt>
          <cx:pt idx="32523">1000</cx:pt>
          <cx:pt idx="32524">1250</cx:pt>
          <cx:pt idx="32525">-750</cx:pt>
          <cx:pt idx="32526">1250</cx:pt>
          <cx:pt idx="32527">1250</cx:pt>
          <cx:pt idx="32528">1250</cx:pt>
          <cx:pt idx="32529">1000</cx:pt>
          <cx:pt idx="32530">1250</cx:pt>
          <cx:pt idx="32531">1000</cx:pt>
          <cx:pt idx="32532">1000</cx:pt>
          <cx:pt idx="32533">-5000</cx:pt>
          <cx:pt idx="32534">-1250</cx:pt>
          <cx:pt idx="32535">-3250</cx:pt>
          <cx:pt idx="32536">-4500</cx:pt>
          <cx:pt idx="32537">-2000</cx:pt>
          <cx:pt idx="32538">-3250</cx:pt>
          <cx:pt idx="32539">-4500</cx:pt>
          <cx:pt idx="32540">-1500</cx:pt>
          <cx:pt idx="32541">-2000</cx:pt>
          <cx:pt idx="32542">-500</cx:pt>
          <cx:pt idx="32543">-750</cx:pt>
          <cx:pt idx="32544">-1250</cx:pt>
          <cx:pt idx="32545">-1500</cx:pt>
          <cx:pt idx="32546">0</cx:pt>
          <cx:pt idx="32547">250</cx:pt>
          <cx:pt idx="32548">250</cx:pt>
          <cx:pt idx="32549">2000</cx:pt>
          <cx:pt idx="32550">2000</cx:pt>
          <cx:pt idx="32551">-250</cx:pt>
          <cx:pt idx="32552">-250</cx:pt>
          <cx:pt idx="32553">-1250</cx:pt>
          <cx:pt idx="32554">-750</cx:pt>
          <cx:pt idx="32555">-750</cx:pt>
          <cx:pt idx="32556">-1500</cx:pt>
          <cx:pt idx="32557">1000</cx:pt>
          <cx:pt idx="32558">250</cx:pt>
          <cx:pt idx="32559">1000</cx:pt>
          <cx:pt idx="32560">500</cx:pt>
          <cx:pt idx="32561">-3750</cx:pt>
          <cx:pt idx="32562">-3750</cx:pt>
          <cx:pt idx="32563">-5000</cx:pt>
          <cx:pt idx="32564">-4500</cx:pt>
          <cx:pt idx="32565">-6500</cx:pt>
          <cx:pt idx="32566">-2750</cx:pt>
          <cx:pt idx="32567">-3750</cx:pt>
          <cx:pt idx="32568">-3750</cx:pt>
          <cx:pt idx="32569">-4500</cx:pt>
          <cx:pt idx="32570">-2750</cx:pt>
          <cx:pt idx="32571">-3750</cx:pt>
          <cx:pt idx="32572">-3750</cx:pt>
          <cx:pt idx="32573">-3750</cx:pt>
          <cx:pt idx="32574">-3750</cx:pt>
          <cx:pt idx="32575">-3250</cx:pt>
          <cx:pt idx="32576">-500</cx:pt>
          <cx:pt idx="32577">-3250</cx:pt>
          <cx:pt idx="32578">-3750</cx:pt>
          <cx:pt idx="32579">-4500</cx:pt>
          <cx:pt idx="32580">-5000</cx:pt>
          <cx:pt idx="32581">-6500</cx:pt>
          <cx:pt idx="32582">-6500</cx:pt>
          <cx:pt idx="32583">-3250</cx:pt>
          <cx:pt idx="32584">-5000</cx:pt>
          <cx:pt idx="32585">-2500</cx:pt>
          <cx:pt idx="32586">-4500</cx:pt>
          <cx:pt idx="32587">-5000</cx:pt>
          <cx:pt idx="32588">-5000</cx:pt>
          <cx:pt idx="32589">-3250</cx:pt>
          <cx:pt idx="32590">-4500</cx:pt>
          <cx:pt idx="32591">-5000</cx:pt>
          <cx:pt idx="32592">-5000</cx:pt>
          <cx:pt idx="32593">-4500</cx:pt>
          <cx:pt idx="32594">-3750</cx:pt>
          <cx:pt idx="32595">-4500</cx:pt>
          <cx:pt idx="32596">-4500</cx:pt>
          <cx:pt idx="32597">-5000</cx:pt>
          <cx:pt idx="32598">-4500</cx:pt>
          <cx:pt idx="32599">-5000</cx:pt>
          <cx:pt idx="32600">-5750</cx:pt>
          <cx:pt idx="32601">-5000</cx:pt>
          <cx:pt idx="32602">-750</cx:pt>
          <cx:pt idx="32603">-500</cx:pt>
          <cx:pt idx="32604">-250</cx:pt>
          <cx:pt idx="32605">-250</cx:pt>
          <cx:pt idx="32606">-1500</cx:pt>
          <cx:pt idx="32607">-750</cx:pt>
          <cx:pt idx="32608">-500</cx:pt>
          <cx:pt idx="32609">-2500</cx:pt>
          <cx:pt idx="32610">-5250</cx:pt>
          <cx:pt idx="32611">-2500</cx:pt>
          <cx:pt idx="32612">-6250</cx:pt>
          <cx:pt idx="32613">-8250</cx:pt>
          <cx:pt idx="32614">-750</cx:pt>
          <cx:pt idx="32615">-500</cx:pt>
          <cx:pt idx="32616">-250</cx:pt>
          <cx:pt idx="32617">-250</cx:pt>
          <cx:pt idx="32618">-1500</cx:pt>
          <cx:pt idx="32619">-750</cx:pt>
          <cx:pt idx="32620">-500</cx:pt>
          <cx:pt idx="32621">-3000</cx:pt>
          <cx:pt idx="32622">-3000</cx:pt>
          <cx:pt idx="32623">-3000</cx:pt>
          <cx:pt idx="32624">-3000</cx:pt>
          <cx:pt idx="32625">750</cx:pt>
          <cx:pt idx="32626">0</cx:pt>
          <cx:pt idx="32627">500</cx:pt>
          <cx:pt idx="32628">0</cx:pt>
          <cx:pt idx="32629">1000</cx:pt>
          <cx:pt idx="32630">500</cx:pt>
          <cx:pt idx="32631">0</cx:pt>
          <cx:pt idx="32632">250</cx:pt>
          <cx:pt idx="32633">0</cx:pt>
          <cx:pt idx="32634">0</cx:pt>
          <cx:pt idx="32635">250</cx:pt>
          <cx:pt idx="32636">250</cx:pt>
          <cx:pt idx="32637">2000</cx:pt>
          <cx:pt idx="32638">2000</cx:pt>
          <cx:pt idx="32639">1000</cx:pt>
          <cx:pt idx="32640">1250</cx:pt>
          <cx:pt idx="32641">1250</cx:pt>
          <cx:pt idx="32642">-500</cx:pt>
          <cx:pt idx="32643">-500</cx:pt>
          <cx:pt idx="32644">-1250</cx:pt>
          <cx:pt idx="32645">-1250</cx:pt>
          <cx:pt idx="32646">-1250</cx:pt>
          <cx:pt idx="32647">-750</cx:pt>
          <cx:pt idx="32648">-2000</cx:pt>
          <cx:pt idx="32649">250</cx:pt>
          <cx:pt idx="32650">-250</cx:pt>
          <cx:pt idx="32651">250</cx:pt>
          <cx:pt idx="32652">0</cx:pt>
          <cx:pt idx="32653">500</cx:pt>
          <cx:pt idx="32654">0</cx:pt>
          <cx:pt idx="32655">-250</cx:pt>
          <cx:pt idx="32656">-500</cx:pt>
          <cx:pt idx="32657">-750</cx:pt>
          <cx:pt idx="32658">-750</cx:pt>
          <cx:pt idx="32659">-1250</cx:pt>
          <cx:pt idx="32660">-1500</cx:pt>
          <cx:pt idx="32661">-9500</cx:pt>
          <cx:pt idx="32662">-10750</cx:pt>
          <cx:pt idx="32663">-6500</cx:pt>
          <cx:pt idx="32664">-7250</cx:pt>
          <cx:pt idx="32665">-6500</cx:pt>
          <cx:pt idx="32666">-8250</cx:pt>
          <cx:pt idx="32667">-3750</cx:pt>
          <cx:pt idx="32668">-8250</cx:pt>
          <cx:pt idx="32669">-7250</cx:pt>
          <cx:pt idx="32670">-6500</cx:pt>
          <cx:pt idx="32671">-2750</cx:pt>
          <cx:pt idx="32672">-8250</cx:pt>
          <cx:pt idx="32673">-7250</cx:pt>
          <cx:pt idx="32674">2500</cx:pt>
          <cx:pt idx="32675">2500</cx:pt>
          <cx:pt idx="32676">-500</cx:pt>
          <cx:pt idx="32677">-2500</cx:pt>
          <cx:pt idx="32678">-3250</cx:pt>
          <cx:pt idx="32679">0</cx:pt>
          <cx:pt idx="32680">-5750</cx:pt>
          <cx:pt idx="32681">-2500</cx:pt>
          <cx:pt idx="32682">-2000</cx:pt>
          <cx:pt idx="32683">-2750</cx:pt>
          <cx:pt idx="32684">-2750</cx:pt>
          <cx:pt idx="32685">-5000</cx:pt>
          <cx:pt idx="32686">-4500</cx:pt>
          <cx:pt idx="32687">-5000</cx:pt>
          <cx:pt idx="32688">-4500</cx:pt>
          <cx:pt idx="32689">-5000</cx:pt>
          <cx:pt idx="32690">-3750</cx:pt>
          <cx:pt idx="32691">-8250</cx:pt>
          <cx:pt idx="32692">-1500</cx:pt>
          <cx:pt idx="32693">-2000</cx:pt>
          <cx:pt idx="32694">-1500</cx:pt>
          <cx:pt idx="32695">-500</cx:pt>
          <cx:pt idx="32696">-750</cx:pt>
          <cx:pt idx="32697">-1500</cx:pt>
          <cx:pt idx="32698">-2000</cx:pt>
          <cx:pt idx="32699">-1500</cx:pt>
          <cx:pt idx="32700">-3000</cx:pt>
          <cx:pt idx="32701">-2000</cx:pt>
          <cx:pt idx="32702">-2500</cx:pt>
          <cx:pt idx="32703">-750</cx:pt>
          <cx:pt idx="32704">-2500</cx:pt>
          <cx:pt idx="32705">-1500</cx:pt>
          <cx:pt idx="32706">-250</cx:pt>
          <cx:pt idx="32707">-1500</cx:pt>
          <cx:pt idx="32708">0</cx:pt>
          <cx:pt idx="32709">-1250</cx:pt>
          <cx:pt idx="32710">2250</cx:pt>
          <cx:pt idx="32711">-4250</cx:pt>
          <cx:pt idx="32712">-5000</cx:pt>
          <cx:pt idx="32713">-2500</cx:pt>
          <cx:pt idx="32714">-2750</cx:pt>
          <cx:pt idx="32715">-3250</cx:pt>
          <cx:pt idx="32716">-3750</cx:pt>
          <cx:pt idx="32717">-6500</cx:pt>
          <cx:pt idx="32718">-7250</cx:pt>
          <cx:pt idx="32719">-8250</cx:pt>
          <cx:pt idx="32720">1000</cx:pt>
          <cx:pt idx="32721">1000</cx:pt>
          <cx:pt idx="32722">250</cx:pt>
          <cx:pt idx="32723">-250</cx:pt>
          <cx:pt idx="32724">500</cx:pt>
          <cx:pt idx="32725">-750</cx:pt>
          <cx:pt idx="32726">-500</cx:pt>
          <cx:pt idx="32727">-500</cx:pt>
          <cx:pt idx="32728">-500</cx:pt>
          <cx:pt idx="32729">-1500</cx:pt>
          <cx:pt idx="32730">-500</cx:pt>
          <cx:pt idx="32731">1250</cx:pt>
          <cx:pt idx="32732">1000</cx:pt>
          <cx:pt idx="32733">1000</cx:pt>
          <cx:pt idx="32734">1000</cx:pt>
          <cx:pt idx="32735">500</cx:pt>
          <cx:pt idx="32736">750</cx:pt>
          <cx:pt idx="32737">250</cx:pt>
          <cx:pt idx="32738">-2500</cx:pt>
          <cx:pt idx="32739">-2500</cx:pt>
          <cx:pt idx="32740">-2500</cx:pt>
          <cx:pt idx="32741">-2000</cx:pt>
          <cx:pt idx="32742">-2000</cx:pt>
          <cx:pt idx="32743">-3250</cx:pt>
          <cx:pt idx="32744">-1750</cx:pt>
          <cx:pt idx="32745">-1750</cx:pt>
          <cx:pt idx="32746">-2750</cx:pt>
          <cx:pt idx="32747">-2750</cx:pt>
          <cx:pt idx="32748">-2500</cx:pt>
          <cx:pt idx="32749">-2500</cx:pt>
          <cx:pt idx="32750">-2500</cx:pt>
          <cx:pt idx="32751">-2750</cx:pt>
          <cx:pt idx="32752">-2500</cx:pt>
          <cx:pt idx="32753">-7250</cx:pt>
          <cx:pt idx="32754">-6500</cx:pt>
          <cx:pt idx="32755">-7250</cx:pt>
          <cx:pt idx="32756">-5000</cx:pt>
          <cx:pt idx="32757">-8250</cx:pt>
          <cx:pt idx="32758">-5000</cx:pt>
          <cx:pt idx="32759">-8250</cx:pt>
          <cx:pt idx="32760">-3750</cx:pt>
          <cx:pt idx="32761">-4500</cx:pt>
          <cx:pt idx="32762">-4500</cx:pt>
          <cx:pt idx="32763">-2500</cx:pt>
          <cx:pt idx="32764">-2500</cx:pt>
          <cx:pt idx="32765">-2500</cx:pt>
          <cx:pt idx="32766">-2750</cx:pt>
          <cx:pt idx="32767">-2750</cx:pt>
          <cx:pt idx="32768">-2750</cx:pt>
          <cx:pt idx="32769">-2750</cx:pt>
          <cx:pt idx="32770">-2750</cx:pt>
          <cx:pt idx="32771">-2750</cx:pt>
          <cx:pt idx="32772">-2750</cx:pt>
          <cx:pt idx="32773">-1000</cx:pt>
          <cx:pt idx="32774">-2750</cx:pt>
          <cx:pt idx="32775">-2750</cx:pt>
          <cx:pt idx="32776">-2500</cx:pt>
          <cx:pt idx="32777">-2500</cx:pt>
          <cx:pt idx="32778">-2500</cx:pt>
          <cx:pt idx="32779">-1500</cx:pt>
          <cx:pt idx="32780">-3750</cx:pt>
          <cx:pt idx="32781">-4500</cx:pt>
          <cx:pt idx="32782">-3250</cx:pt>
          <cx:pt idx="32783">-4500</cx:pt>
          <cx:pt idx="32784">-5000</cx:pt>
          <cx:pt idx="32785">-9500</cx:pt>
          <cx:pt idx="32786">-9500</cx:pt>
          <cx:pt idx="32787">-2000</cx:pt>
          <cx:pt idx="32788">-6500</cx:pt>
          <cx:pt idx="32789">-7250</cx:pt>
          <cx:pt idx="32790">-8250</cx:pt>
          <cx:pt idx="32791">-500</cx:pt>
          <cx:pt idx="32792">-3250</cx:pt>
          <cx:pt idx="32793">-3250</cx:pt>
          <cx:pt idx="32794">-3250</cx:pt>
          <cx:pt idx="32795">-3250</cx:pt>
          <cx:pt idx="32796">-3750</cx:pt>
          <cx:pt idx="32797">-3750</cx:pt>
          <cx:pt idx="32798">-3750</cx:pt>
          <cx:pt idx="32799">-1750</cx:pt>
          <cx:pt idx="32800">-6500</cx:pt>
          <cx:pt idx="32801">-7250</cx:pt>
          <cx:pt idx="32802">-5000</cx:pt>
          <cx:pt idx="32803">-1250</cx:pt>
          <cx:pt idx="32804">-3250</cx:pt>
          <cx:pt idx="32805">-4500</cx:pt>
          <cx:pt idx="32806">-5000</cx:pt>
          <cx:pt idx="32807">-8250</cx:pt>
          <cx:pt idx="32808">-5000</cx:pt>
          <cx:pt idx="32809">-7250</cx:pt>
          <cx:pt idx="32810">-3750</cx:pt>
          <cx:pt idx="32811">-4500</cx:pt>
          <cx:pt idx="32812">-5750</cx:pt>
          <cx:pt idx="32813">-1500</cx:pt>
          <cx:pt idx="32814">-1500</cx:pt>
          <cx:pt idx="32815">-2000</cx:pt>
          <cx:pt idx="32816">-2750</cx:pt>
          <cx:pt idx="32817">-7250</cx:pt>
          <cx:pt idx="32818">-7250</cx:pt>
          <cx:pt idx="32819">-7250</cx:pt>
          <cx:pt idx="32820">-7250</cx:pt>
          <cx:pt idx="32821">-250</cx:pt>
          <cx:pt idx="32822">250</cx:pt>
          <cx:pt idx="32823">-250</cx:pt>
          <cx:pt idx="32824">-250</cx:pt>
          <cx:pt idx="32825">-250</cx:pt>
          <cx:pt idx="32826">-250</cx:pt>
          <cx:pt idx="32827">-250</cx:pt>
          <cx:pt idx="32828">-250</cx:pt>
          <cx:pt idx="32829">-1000</cx:pt>
          <cx:pt idx="32830">-250</cx:pt>
          <cx:pt idx="32831">-1000</cx:pt>
          <cx:pt idx="32832">-250</cx:pt>
          <cx:pt idx="32833">-250</cx:pt>
          <cx:pt idx="32834">250</cx:pt>
          <cx:pt idx="32835">-250</cx:pt>
          <cx:pt idx="32836">-250</cx:pt>
          <cx:pt idx="32837">-500</cx:pt>
          <cx:pt idx="32838">-500</cx:pt>
          <cx:pt idx="32839">-500</cx:pt>
          <cx:pt idx="32840">-500</cx:pt>
          <cx:pt idx="32841">-500</cx:pt>
          <cx:pt idx="32842">-500</cx:pt>
          <cx:pt idx="32843">-750</cx:pt>
          <cx:pt idx="32844">-750</cx:pt>
          <cx:pt idx="32845">-1500</cx:pt>
          <cx:pt idx="32846">-1000</cx:pt>
          <cx:pt idx="32847">-750</cx:pt>
          <cx:pt idx="32848">-750</cx:pt>
          <cx:pt idx="32849">-1500</cx:pt>
          <cx:pt idx="32850">-1000</cx:pt>
          <cx:pt idx="32851">-500</cx:pt>
          <cx:pt idx="32852">-500</cx:pt>
          <cx:pt idx="32853">-500</cx:pt>
          <cx:pt idx="32854">-500</cx:pt>
          <cx:pt idx="32855">-1500</cx:pt>
          <cx:pt idx="32856">-1000</cx:pt>
          <cx:pt idx="32857">-1500</cx:pt>
          <cx:pt idx="32858">-1000</cx:pt>
          <cx:pt idx="32859">-500</cx:pt>
          <cx:pt idx="32860">-500</cx:pt>
          <cx:pt idx="32861">-500</cx:pt>
          <cx:pt idx="32862">-500</cx:pt>
          <cx:pt idx="32863">-500</cx:pt>
          <cx:pt idx="32864">-500</cx:pt>
          <cx:pt idx="32865">-750</cx:pt>
          <cx:pt idx="32866">-500</cx:pt>
          <cx:pt idx="32867">-500</cx:pt>
          <cx:pt idx="32868">-500</cx:pt>
          <cx:pt idx="32869">-500</cx:pt>
          <cx:pt idx="32870">3750</cx:pt>
          <cx:pt idx="32871">-3750</cx:pt>
          <cx:pt idx="32872">500</cx:pt>
          <cx:pt idx="32873">0</cx:pt>
          <cx:pt idx="32874">500</cx:pt>
          <cx:pt idx="32875">-250</cx:pt>
          <cx:pt idx="32876">-250</cx:pt>
          <cx:pt idx="32877">-4500</cx:pt>
          <cx:pt idx="32878">-4500</cx:pt>
          <cx:pt idx="32879">250</cx:pt>
          <cx:pt idx="32880">-250</cx:pt>
          <cx:pt idx="32881">-250</cx:pt>
          <cx:pt idx="32882">-2750</cx:pt>
          <cx:pt idx="32883">-500</cx:pt>
          <cx:pt idx="32884">-3250</cx:pt>
          <cx:pt idx="32885">250</cx:pt>
          <cx:pt idx="32886">0</cx:pt>
          <cx:pt idx="32887">0</cx:pt>
          <cx:pt idx="32888">-2750</cx:pt>
          <cx:pt idx="32889">-3250</cx:pt>
          <cx:pt idx="32890">-3750</cx:pt>
          <cx:pt idx="32891">-3750</cx:pt>
          <cx:pt idx="32892">1000</cx:pt>
          <cx:pt idx="32893">-250</cx:pt>
          <cx:pt idx="32894">0</cx:pt>
          <cx:pt idx="32895">-5000</cx:pt>
          <cx:pt idx="32896">-5000</cx:pt>
          <cx:pt idx="32897">-5750</cx:pt>
          <cx:pt idx="32898">-5750</cx:pt>
          <cx:pt idx="32899">500</cx:pt>
          <cx:pt idx="32900">250</cx:pt>
          <cx:pt idx="32901">-2500</cx:pt>
          <cx:pt idx="32902">-3000</cx:pt>
          <cx:pt idx="32903">-1500</cx:pt>
          <cx:pt idx="32904">-2500</cx:pt>
          <cx:pt idx="32905">-3500</cx:pt>
          <cx:pt idx="32906">-3000</cx:pt>
          <cx:pt idx="32907">-4500</cx:pt>
          <cx:pt idx="32908">-500</cx:pt>
          <cx:pt idx="32909">-1000</cx:pt>
          <cx:pt idx="32910">-1000</cx:pt>
          <cx:pt idx="32911">4000</cx:pt>
          <cx:pt idx="32912">-2750</cx:pt>
          <cx:pt idx="32913">-2000</cx:pt>
          <cx:pt idx="32914">-4500</cx:pt>
          <cx:pt idx="32915">-2000</cx:pt>
          <cx:pt idx="32916">-500</cx:pt>
          <cx:pt idx="32917">-1250</cx:pt>
          <cx:pt idx="32918">-1500</cx:pt>
          <cx:pt idx="32919">-1500</cx:pt>
          <cx:pt idx="32920">-500</cx:pt>
          <cx:pt idx="32921">-250</cx:pt>
          <cx:pt idx="32922">1500</cx:pt>
          <cx:pt idx="32923">1500</cx:pt>
          <cx:pt idx="32924">1000</cx:pt>
          <cx:pt idx="32925">1500</cx:pt>
          <cx:pt idx="32926">-5000</cx:pt>
          <cx:pt idx="32927">-5000</cx:pt>
          <cx:pt idx="32928">-5750</cx:pt>
          <cx:pt idx="32929">-5750</cx:pt>
          <cx:pt idx="32930">1750</cx:pt>
          <cx:pt idx="32931">1000</cx:pt>
          <cx:pt idx="32932">1000</cx:pt>
          <cx:pt idx="32933">-3000</cx:pt>
          <cx:pt idx="32934">-3500</cx:pt>
          <cx:pt idx="32935">-3500</cx:pt>
          <cx:pt idx="32936">-2500</cx:pt>
          <cx:pt idx="32937">-2750</cx:pt>
          <cx:pt idx="32938">-2500</cx:pt>
          <cx:pt idx="32939">-2750</cx:pt>
          <cx:pt idx="32940">-2750</cx:pt>
          <cx:pt idx="32941">-3250</cx:pt>
          <cx:pt idx="32942">-2750</cx:pt>
          <cx:pt idx="32943">-3250</cx:pt>
          <cx:pt idx="32944">-3250</cx:pt>
          <cx:pt idx="32945">-3250</cx:pt>
          <cx:pt idx="32946">-2500</cx:pt>
          <cx:pt idx="32947">-2750</cx:pt>
          <cx:pt idx="32948">-2750</cx:pt>
          <cx:pt idx="32949">-2750</cx:pt>
          <cx:pt idx="32950">-2750</cx:pt>
          <cx:pt idx="32951">-3250</cx:pt>
          <cx:pt idx="32952">-4500</cx:pt>
          <cx:pt idx="32953">-4500</cx:pt>
          <cx:pt idx="32954">-4500</cx:pt>
          <cx:pt idx="32955">-4500</cx:pt>
          <cx:pt idx="32956">-4500</cx:pt>
          <cx:pt idx="32957">-4500</cx:pt>
          <cx:pt idx="32958">-1750</cx:pt>
          <cx:pt idx="32959">-2000</cx:pt>
          <cx:pt idx="32960">-2000</cx:pt>
          <cx:pt idx="32961">-2750</cx:pt>
          <cx:pt idx="32962">-4500</cx:pt>
          <cx:pt idx="32963">-5750</cx:pt>
          <cx:pt idx="32964">-5750</cx:pt>
          <cx:pt idx="32965">-5000</cx:pt>
          <cx:pt idx="32966">-3250</cx:pt>
          <cx:pt idx="32967">-5750</cx:pt>
          <cx:pt idx="32968">-3250</cx:pt>
          <cx:pt idx="32969">-3250</cx:pt>
          <cx:pt idx="32970">-4500</cx:pt>
          <cx:pt idx="32971">-4500</cx:pt>
          <cx:pt idx="32972">-4500</cx:pt>
          <cx:pt idx="32973">-1750</cx:pt>
          <cx:pt idx="32974">-5000</cx:pt>
          <cx:pt idx="32975">-5000</cx:pt>
          <cx:pt idx="32976">-4250</cx:pt>
          <cx:pt idx="32977">-5250</cx:pt>
          <cx:pt idx="32978">-2000</cx:pt>
          <cx:pt idx="32979">-2000</cx:pt>
          <cx:pt idx="32980">-4750</cx:pt>
          <cx:pt idx="32981">-4250</cx:pt>
          <cx:pt idx="32982">-6250</cx:pt>
          <cx:pt idx="32983">-2500</cx:pt>
          <cx:pt idx="32984">-4750</cx:pt>
          <cx:pt idx="32985">-1500</cx:pt>
          <cx:pt idx="32986">-2000</cx:pt>
          <cx:pt idx="32987">-7250</cx:pt>
          <cx:pt idx="32988">-7250</cx:pt>
          <cx:pt idx="32989">-8250</cx:pt>
          <cx:pt idx="32990">-8250</cx:pt>
          <cx:pt idx="32991">-8250</cx:pt>
          <cx:pt idx="32992">-8250</cx:pt>
          <cx:pt idx="32993">-5000</cx:pt>
          <cx:pt idx="32994">-5750</cx:pt>
          <cx:pt idx="32995">-750</cx:pt>
          <cx:pt idx="32996">-1750</cx:pt>
          <cx:pt idx="32997">2000</cx:pt>
          <cx:pt idx="32998">4000</cx:pt>
          <cx:pt idx="32999">-250</cx:pt>
          <cx:pt idx="33000">-250</cx:pt>
          <cx:pt idx="33001">-500</cx:pt>
          <cx:pt idx="33002">-500</cx:pt>
          <cx:pt idx="33003">750</cx:pt>
          <cx:pt idx="33004">750</cx:pt>
          <cx:pt idx="33005">750</cx:pt>
          <cx:pt idx="33006">750</cx:pt>
          <cx:pt idx="33007">3750</cx:pt>
          <cx:pt idx="33008">3750</cx:pt>
          <cx:pt idx="33009">-7250</cx:pt>
          <cx:pt idx="33010">-750</cx:pt>
          <cx:pt idx="33011">-2000</cx:pt>
          <cx:pt idx="33012">-750</cx:pt>
          <cx:pt idx="33013">-3250</cx:pt>
          <cx:pt idx="33014">-750</cx:pt>
          <cx:pt idx="33015">1000</cx:pt>
          <cx:pt idx="33016">-3250</cx:pt>
          <cx:pt idx="33017">500</cx:pt>
          <cx:pt idx="33018">-4500</cx:pt>
          <cx:pt idx="33019">1000</cx:pt>
          <cx:pt idx="33020">-3250</cx:pt>
          <cx:pt idx="33021">250</cx:pt>
          <cx:pt idx="33022">-4500</cx:pt>
          <cx:pt idx="33023">-2000</cx:pt>
          <cx:pt idx="33024">250</cx:pt>
          <cx:pt idx="33025">-500</cx:pt>
          <cx:pt idx="33026">-2000</cx:pt>
          <cx:pt idx="33027">0</cx:pt>
          <cx:pt idx="33028">-500</cx:pt>
          <cx:pt idx="33029">-3000</cx:pt>
          <cx:pt idx="33030">500</cx:pt>
          <cx:pt idx="33031">-250</cx:pt>
          <cx:pt idx="33032">-1500</cx:pt>
          <cx:pt idx="33033">-1250</cx:pt>
          <cx:pt idx="33034">-2000</cx:pt>
          <cx:pt idx="33035">-250</cx:pt>
          <cx:pt idx="33036">-500</cx:pt>
          <cx:pt idx="33037">-250</cx:pt>
          <cx:pt idx="33038">-500</cx:pt>
          <cx:pt idx="33039">-250</cx:pt>
          <cx:pt idx="33040">-250</cx:pt>
          <cx:pt idx="33041">-250</cx:pt>
          <cx:pt idx="33042">-250</cx:pt>
          <cx:pt idx="33043">-250</cx:pt>
          <cx:pt idx="33044">500</cx:pt>
          <cx:pt idx="33045">0</cx:pt>
          <cx:pt idx="33046">-250</cx:pt>
          <cx:pt idx="33047">0</cx:pt>
          <cx:pt idx="33048">3250</cx:pt>
          <cx:pt idx="33049">3250</cx:pt>
          <cx:pt idx="33050">3000</cx:pt>
          <cx:pt idx="33051">-2500</cx:pt>
          <cx:pt idx="33052">-3000</cx:pt>
          <cx:pt idx="33053">-3000</cx:pt>
          <cx:pt idx="33054">-500</cx:pt>
          <cx:pt idx="33055">-250</cx:pt>
          <cx:pt idx="33056">2500</cx:pt>
          <cx:pt idx="33057">500</cx:pt>
          <cx:pt idx="33058">-250</cx:pt>
          <cx:pt idx="33059">2500</cx:pt>
          <cx:pt idx="33060">2250</cx:pt>
          <cx:pt idx="33061">750</cx:pt>
          <cx:pt idx="33062">750</cx:pt>
          <cx:pt idx="33063">-3000</cx:pt>
          <cx:pt idx="33064">-4250</cx:pt>
          <cx:pt idx="33065">-3000</cx:pt>
          <cx:pt idx="33066">-2000</cx:pt>
          <cx:pt idx="33067">-1250</cx:pt>
          <cx:pt idx="33068">-2500</cx:pt>
          <cx:pt idx="33069">500</cx:pt>
          <cx:pt idx="33070">-5000</cx:pt>
          <cx:pt idx="33071">-1250</cx:pt>
          <cx:pt idx="33072">-500</cx:pt>
          <cx:pt idx="33073">250</cx:pt>
          <cx:pt idx="33074">750</cx:pt>
          <cx:pt idx="33075">-500</cx:pt>
          <cx:pt idx="33076">3000</cx:pt>
          <cx:pt idx="33077">3250</cx:pt>
          <cx:pt idx="33078">3250</cx:pt>
          <cx:pt idx="33079">2500</cx:pt>
          <cx:pt idx="33080">0</cx:pt>
          <cx:pt idx="33081">-250</cx:pt>
          <cx:pt idx="33082">2500</cx:pt>
          <cx:pt idx="33083">-250</cx:pt>
          <cx:pt idx="33084">-5000</cx:pt>
          <cx:pt idx="33085">-5750</cx:pt>
          <cx:pt idx="33086">-5000</cx:pt>
          <cx:pt idx="33087">-1500</cx:pt>
          <cx:pt idx="33088">-1500</cx:pt>
          <cx:pt idx="33089">-2500</cx:pt>
          <cx:pt idx="33090">-1500</cx:pt>
          <cx:pt idx="33091">-2500</cx:pt>
          <cx:pt idx="33092">-750</cx:pt>
          <cx:pt idx="33093">-3000</cx:pt>
          <cx:pt idx="33094">-2500</cx:pt>
          <cx:pt idx="33095">-3000</cx:pt>
          <cx:pt idx="33096">-2500</cx:pt>
          <cx:pt idx="33097">-3500</cx:pt>
          <cx:pt idx="33098">-3500</cx:pt>
          <cx:pt idx="33099">-3500</cx:pt>
          <cx:pt idx="33100">-5000</cx:pt>
          <cx:pt idx="33101">-4250</cx:pt>
          <cx:pt idx="33102">-5000</cx:pt>
          <cx:pt idx="33103">-5000</cx:pt>
          <cx:pt idx="33104">-750</cx:pt>
          <cx:pt idx="33105">-1500</cx:pt>
          <cx:pt idx="33106">-1250</cx:pt>
          <cx:pt idx="33107">-1500</cx:pt>
          <cx:pt idx="33108">1250</cx:pt>
          <cx:pt idx="33109">1500</cx:pt>
          <cx:pt idx="33110">-1750</cx:pt>
          <cx:pt idx="33111">-250</cx:pt>
          <cx:pt idx="33112">-250</cx:pt>
          <cx:pt idx="33113">-2000</cx:pt>
          <cx:pt idx="33114">-2000</cx:pt>
          <cx:pt idx="33115">-750</cx:pt>
          <cx:pt idx="33116">-2000</cx:pt>
          <cx:pt idx="33117">-1750</cx:pt>
          <cx:pt idx="33118">-3250</cx:pt>
          <cx:pt idx="33119">-1750</cx:pt>
          <cx:pt idx="33120">-3750</cx:pt>
          <cx:pt idx="33121">-1750</cx:pt>
          <cx:pt idx="33122">0</cx:pt>
          <cx:pt idx="33123">0</cx:pt>
          <cx:pt idx="33124">-2750</cx:pt>
          <cx:pt idx="33125">-1000</cx:pt>
          <cx:pt idx="33126">-1750</cx:pt>
          <cx:pt idx="33127">-1000</cx:pt>
          <cx:pt idx="33128">-250</cx:pt>
          <cx:pt idx="33129">0</cx:pt>
          <cx:pt idx="33130">500</cx:pt>
          <cx:pt idx="33131">0</cx:pt>
          <cx:pt idx="33132">-1500</cx:pt>
          <cx:pt idx="33133">2000</cx:pt>
          <cx:pt idx="33134">0</cx:pt>
          <cx:pt idx="33135">0</cx:pt>
          <cx:pt idx="33136">-2500</cx:pt>
          <cx:pt idx="33137">-250</cx:pt>
          <cx:pt idx="33138">0</cx:pt>
          <cx:pt idx="33139">-2000</cx:pt>
          <cx:pt idx="33140">-2500</cx:pt>
          <cx:pt idx="33141">-3250</cx:pt>
          <cx:pt idx="33142">-2750</cx:pt>
          <cx:pt idx="33143">-4500</cx:pt>
          <cx:pt idx="33144">-3250</cx:pt>
          <cx:pt idx="33145">-500</cx:pt>
          <cx:pt idx="33146">-500</cx:pt>
          <cx:pt idx="33147">-1250</cx:pt>
          <cx:pt idx="33148">-1500</cx:pt>
          <cx:pt idx="33149">-750</cx:pt>
          <cx:pt idx="33150">-500</cx:pt>
          <cx:pt idx="33151">-1500</cx:pt>
          <cx:pt idx="33152">-1250</cx:pt>
          <cx:pt idx="33153">-2000</cx:pt>
          <cx:pt idx="33154">-2000</cx:pt>
          <cx:pt idx="33155">-1500</cx:pt>
          <cx:pt idx="33156">-2000</cx:pt>
          <cx:pt idx="33157">-2000</cx:pt>
          <cx:pt idx="33158">-1500</cx:pt>
          <cx:pt idx="33159">-3000</cx:pt>
          <cx:pt idx="33160">-2500</cx:pt>
          <cx:pt idx="33161">-5000</cx:pt>
          <cx:pt idx="33162">-1000</cx:pt>
          <cx:pt idx="33163">-1750</cx:pt>
          <cx:pt idx="33164">1250</cx:pt>
          <cx:pt idx="33165">-2500</cx:pt>
          <cx:pt idx="33166">-3250</cx:pt>
          <cx:pt idx="33167">-2500</cx:pt>
          <cx:pt idx="33168">-2750</cx:pt>
          <cx:pt idx="33169">-2500</cx:pt>
          <cx:pt idx="33170">-250</cx:pt>
          <cx:pt idx="33171">-2500</cx:pt>
          <cx:pt idx="33172">-3250</cx:pt>
          <cx:pt idx="33173">-3750</cx:pt>
          <cx:pt idx="33174">-1750</cx:pt>
          <cx:pt idx="33175">-2750</cx:pt>
          <cx:pt idx="33176">-2000</cx:pt>
          <cx:pt idx="33177">-2000</cx:pt>
          <cx:pt idx="33178">-7250</cx:pt>
          <cx:pt idx="33179">-7250</cx:pt>
          <cx:pt idx="33180">-6500</cx:pt>
          <cx:pt idx="33181">-7250</cx:pt>
          <cx:pt idx="33182">-6500</cx:pt>
          <cx:pt idx="33183">-7250</cx:pt>
          <cx:pt idx="33184">-7250</cx:pt>
          <cx:pt idx="33185">-1500</cx:pt>
          <cx:pt idx="33186">-2500</cx:pt>
          <cx:pt idx="33187">-1500</cx:pt>
          <cx:pt idx="33188">-1500</cx:pt>
          <cx:pt idx="33189">-2500</cx:pt>
          <cx:pt idx="33190">-2500</cx:pt>
          <cx:pt idx="33191">-1500</cx:pt>
          <cx:pt idx="33192">-750</cx:pt>
          <cx:pt idx="33193">-3250</cx:pt>
          <cx:pt idx="33194">-2500</cx:pt>
          <cx:pt idx="33195">-3250</cx:pt>
          <cx:pt idx="33196">-3250</cx:pt>
          <cx:pt idx="33197">-3250</cx:pt>
          <cx:pt idx="33198">-4500</cx:pt>
          <cx:pt idx="33199">-3250</cx:pt>
          <cx:pt idx="33200">-6500</cx:pt>
          <cx:pt idx="33201">-2750</cx:pt>
          <cx:pt idx="33202">-3250</cx:pt>
          <cx:pt idx="33203">-2750</cx:pt>
          <cx:pt idx="33204">-1500</cx:pt>
          <cx:pt idx="33205">-5000</cx:pt>
          <cx:pt idx="33206">-6500</cx:pt>
          <cx:pt idx="33207">-5750</cx:pt>
          <cx:pt idx="33208">-8250</cx:pt>
          <cx:pt idx="33209">-8250</cx:pt>
          <cx:pt idx="33210">-6500</cx:pt>
          <cx:pt idx="33211">-5750</cx:pt>
          <cx:pt idx="33212">-8250</cx:pt>
          <cx:pt idx="33213">-8250</cx:pt>
          <cx:pt idx="33214">-5000</cx:pt>
          <cx:pt idx="33215">-5000</cx:pt>
          <cx:pt idx="33216">-4500</cx:pt>
          <cx:pt idx="33217">-3250</cx:pt>
          <cx:pt idx="33218">-3750</cx:pt>
          <cx:pt idx="33219">-3250</cx:pt>
          <cx:pt idx="33220">-3750</cx:pt>
          <cx:pt idx="33221">-3250</cx:pt>
          <cx:pt idx="33222">-3750</cx:pt>
          <cx:pt idx="33223">-3750</cx:pt>
          <cx:pt idx="33224">-4500</cx:pt>
          <cx:pt idx="33225">-4500</cx:pt>
          <cx:pt idx="33226">-1500</cx:pt>
          <cx:pt idx="33227">-1500</cx:pt>
          <cx:pt idx="33228">-7250</cx:pt>
          <cx:pt idx="33229">-5000</cx:pt>
          <cx:pt idx="33230">-7250</cx:pt>
          <cx:pt idx="33231">-7250</cx:pt>
          <cx:pt idx="33232">-5750</cx:pt>
          <cx:pt idx="33233">-7250</cx:pt>
          <cx:pt idx="33234">-9500</cx:pt>
          <cx:pt idx="33235">-1000</cx:pt>
          <cx:pt idx="33236">-1500</cx:pt>
          <cx:pt idx="33237">-750</cx:pt>
          <cx:pt idx="33238">-1000</cx:pt>
          <cx:pt idx="33239">-1000</cx:pt>
          <cx:pt idx="33240">1500</cx:pt>
          <cx:pt idx="33241">1000</cx:pt>
          <cx:pt idx="33242">1000</cx:pt>
          <cx:pt idx="33243">-1000</cx:pt>
          <cx:pt idx="33244">-1500</cx:pt>
          <cx:pt idx="33245">-1500</cx:pt>
          <cx:pt idx="33246">-1500</cx:pt>
          <cx:pt idx="33247">-1500</cx:pt>
          <cx:pt idx="33248">-1750</cx:pt>
          <cx:pt idx="33249">-2500</cx:pt>
          <cx:pt idx="33250">-2000</cx:pt>
          <cx:pt idx="33251">-2500</cx:pt>
          <cx:pt idx="33252">-2000</cx:pt>
          <cx:pt idx="33253">-1500</cx:pt>
          <cx:pt idx="33254">-1000</cx:pt>
          <cx:pt idx="33255">-1500</cx:pt>
          <cx:pt idx="33256">-1750</cx:pt>
          <cx:pt idx="33257">-1500</cx:pt>
          <cx:pt idx="33258">-2500</cx:pt>
          <cx:pt idx="33259">-1750</cx:pt>
          <cx:pt idx="33260">-2500</cx:pt>
          <cx:pt idx="33261">-2000</cx:pt>
          <cx:pt idx="33262">-2500</cx:pt>
          <cx:pt idx="33263">-1500</cx:pt>
          <cx:pt idx="33264">-1500</cx:pt>
          <cx:pt idx="33265">250</cx:pt>
          <cx:pt idx="33266">0</cx:pt>
          <cx:pt idx="33267">-2500</cx:pt>
          <cx:pt idx="33268">-2500</cx:pt>
          <cx:pt idx="33269">-2750</cx:pt>
          <cx:pt idx="33270">-2500</cx:pt>
          <cx:pt idx="33271">-3250</cx:pt>
          <cx:pt idx="33272">-3750</cx:pt>
          <cx:pt idx="33273">-4500</cx:pt>
          <cx:pt idx="33274">-4500</cx:pt>
          <cx:pt idx="33275">-4500</cx:pt>
          <cx:pt idx="33276">-2500</cx:pt>
          <cx:pt idx="33277">-1750</cx:pt>
          <cx:pt idx="33278">-2500</cx:pt>
          <cx:pt idx="33279">-2500</cx:pt>
          <cx:pt idx="33280">-2500</cx:pt>
          <cx:pt idx="33281">-2500</cx:pt>
          <cx:pt idx="33282">-3750</cx:pt>
          <cx:pt idx="33283">-3750</cx:pt>
          <cx:pt idx="33284">-3750</cx:pt>
          <cx:pt idx="33285">-4500</cx:pt>
          <cx:pt idx="33286">-4500</cx:pt>
          <cx:pt idx="33287">-4500</cx:pt>
          <cx:pt idx="33288">-2750</cx:pt>
          <cx:pt idx="33289">-2750</cx:pt>
          <cx:pt idx="33290">-2750</cx:pt>
          <cx:pt idx="33291">-3750</cx:pt>
          <cx:pt idx="33292">-4500</cx:pt>
          <cx:pt idx="33293">-4500</cx:pt>
          <cx:pt idx="33294">-4500</cx:pt>
          <cx:pt idx="33295">-7250</cx:pt>
          <cx:pt idx="33296">-750</cx:pt>
          <cx:pt idx="33297">-1500</cx:pt>
          <cx:pt idx="33298">-1750</cx:pt>
          <cx:pt idx="33299">-4500</cx:pt>
          <cx:pt idx="33300">-4500</cx:pt>
          <cx:pt idx="33301">-4500</cx:pt>
          <cx:pt idx="33302">-4500</cx:pt>
          <cx:pt idx="33303">4000</cx:pt>
          <cx:pt idx="33304">3500</cx:pt>
          <cx:pt idx="33305">500</cx:pt>
          <cx:pt idx="33306">-1750</cx:pt>
          <cx:pt idx="33307">-2750</cx:pt>
          <cx:pt idx="33308">-6500</cx:pt>
          <cx:pt idx="33309">-5750</cx:pt>
          <cx:pt idx="33310">-6500</cx:pt>
          <cx:pt idx="33311">-5750</cx:pt>
          <cx:pt idx="33312">-6500</cx:pt>
          <cx:pt idx="33313">-5750</cx:pt>
          <cx:pt idx="33314">-6500</cx:pt>
          <cx:pt idx="33315">-5750</cx:pt>
          <cx:pt idx="33316">-1500</cx:pt>
          <cx:pt idx="33317">-1500</cx:pt>
          <cx:pt idx="33318">-3250</cx:pt>
          <cx:pt idx="33319">-2000</cx:pt>
          <cx:pt idx="33320">-3250</cx:pt>
          <cx:pt idx="33321">-2750</cx:pt>
          <cx:pt idx="33322">-750</cx:pt>
          <cx:pt idx="33323">-3250</cx:pt>
          <cx:pt idx="33324">-5750</cx:pt>
          <cx:pt idx="33325">-7250</cx:pt>
          <cx:pt idx="33326">-3750</cx:pt>
          <cx:pt idx="33327">-5750</cx:pt>
          <cx:pt idx="33328">-1500</cx:pt>
          <cx:pt idx="33329">-1500</cx:pt>
          <cx:pt idx="33330">-4500</cx:pt>
          <cx:pt idx="33331">-3250</cx:pt>
          <cx:pt idx="33332">-4500</cx:pt>
          <cx:pt idx="33333">-14500</cx:pt>
          <cx:pt idx="33334">-3000</cx:pt>
          <cx:pt idx="33335">-2500</cx:pt>
          <cx:pt idx="33336">500</cx:pt>
          <cx:pt idx="33337">-250</cx:pt>
          <cx:pt idx="33338">-1500</cx:pt>
          <cx:pt idx="33339">-1500</cx:pt>
          <cx:pt idx="33340">-2000</cx:pt>
          <cx:pt idx="33341">500</cx:pt>
          <cx:pt idx="33342">-500</cx:pt>
          <cx:pt idx="33343">-750</cx:pt>
          <cx:pt idx="33344">-500</cx:pt>
          <cx:pt idx="33345">-1250</cx:pt>
          <cx:pt idx="33346">500</cx:pt>
          <cx:pt idx="33347">-500</cx:pt>
          <cx:pt idx="33348">-500</cx:pt>
          <cx:pt idx="33349">-500</cx:pt>
          <cx:pt idx="33350">1500</cx:pt>
          <cx:pt idx="33351">0</cx:pt>
          <cx:pt idx="33352">-500</cx:pt>
          <cx:pt idx="33353">-1250</cx:pt>
          <cx:pt idx="33354">-750</cx:pt>
          <cx:pt idx="33355">-1500</cx:pt>
          <cx:pt idx="33356">-750</cx:pt>
          <cx:pt idx="33357">-1500</cx:pt>
          <cx:pt idx="33358">-8250</cx:pt>
          <cx:pt idx="33359">-6500</cx:pt>
          <cx:pt idx="33360">-1500</cx:pt>
          <cx:pt idx="33361">-750</cx:pt>
          <cx:pt idx="33362">-1250</cx:pt>
          <cx:pt idx="33363">-5000</cx:pt>
          <cx:pt idx="33364">-1500</cx:pt>
          <cx:pt idx="33365">-1250</cx:pt>
          <cx:pt idx="33366">-8250</cx:pt>
          <cx:pt idx="33367">-6500</cx:pt>
          <cx:pt idx="33368">-1500</cx:pt>
          <cx:pt idx="33369">-1500</cx:pt>
          <cx:pt idx="33370">-8250</cx:pt>
          <cx:pt idx="33371">-6500</cx:pt>
          <cx:pt idx="33372">-1500</cx:pt>
          <cx:pt idx="33373">-1500</cx:pt>
          <cx:pt idx="33374">2000</cx:pt>
          <cx:pt idx="33375">-4250</cx:pt>
          <cx:pt idx="33376">-5000</cx:pt>
          <cx:pt idx="33377">-4250</cx:pt>
          <cx:pt idx="33378">-5750</cx:pt>
          <cx:pt idx="33379">-2500</cx:pt>
          <cx:pt idx="33380">-3000</cx:pt>
          <cx:pt idx="33381">-1500</cx:pt>
          <cx:pt idx="33382">-2000</cx:pt>
          <cx:pt idx="33383">-4500</cx:pt>
          <cx:pt idx="33384">-3500</cx:pt>
          <cx:pt idx="33385">-3500</cx:pt>
          <cx:pt idx="33386">-3000</cx:pt>
          <cx:pt idx="33387">-1500</cx:pt>
          <cx:pt idx="33388">-8250</cx:pt>
          <cx:pt idx="33389">-1250</cx:pt>
          <cx:pt idx="33390">-2000</cx:pt>
          <cx:pt idx="33391">-2500</cx:pt>
          <cx:pt idx="33392">-6500</cx:pt>
          <cx:pt idx="33393">-7250</cx:pt>
          <cx:pt idx="33394">-3000</cx:pt>
          <cx:pt idx="33395">-2500</cx:pt>
          <cx:pt idx="33396">-750</cx:pt>
          <cx:pt idx="33397">-3750</cx:pt>
          <cx:pt idx="33398">-3250</cx:pt>
          <cx:pt idx="33399">750</cx:pt>
          <cx:pt idx="33400">1000</cx:pt>
          <cx:pt idx="33401">0</cx:pt>
          <cx:pt idx="33402">750</cx:pt>
          <cx:pt idx="33403">1000</cx:pt>
          <cx:pt idx="33404">1000</cx:pt>
          <cx:pt idx="33405">1250</cx:pt>
          <cx:pt idx="33406">-2500</cx:pt>
          <cx:pt idx="33407">-750</cx:pt>
          <cx:pt idx="33408">-750</cx:pt>
          <cx:pt idx="33409">-2500</cx:pt>
          <cx:pt idx="33410">-2500</cx:pt>
          <cx:pt idx="33411">0</cx:pt>
          <cx:pt idx="33412">-2000</cx:pt>
          <cx:pt idx="33413">0</cx:pt>
          <cx:pt idx="33414">-4250</cx:pt>
          <cx:pt idx="33415">-5000</cx:pt>
          <cx:pt idx="33416">-5750</cx:pt>
          <cx:pt idx="33417">-5750</cx:pt>
          <cx:pt idx="33418">-5750</cx:pt>
          <cx:pt idx="33419">-5750</cx:pt>
          <cx:pt idx="33420">-5750</cx:pt>
          <cx:pt idx="33421">-7750</cx:pt>
          <cx:pt idx="33422">-6750</cx:pt>
          <cx:pt idx="33423">-6750</cx:pt>
          <cx:pt idx="33424">-6750</cx:pt>
          <cx:pt idx="33425">-7750</cx:pt>
          <cx:pt idx="33426">-500</cx:pt>
          <cx:pt idx="33427">-1500</cx:pt>
          <cx:pt idx="33428">-1250</cx:pt>
          <cx:pt idx="33429">500</cx:pt>
          <cx:pt idx="33430">-1250</cx:pt>
          <cx:pt idx="33431">-500</cx:pt>
          <cx:pt idx="33432">750</cx:pt>
          <cx:pt idx="33433">500</cx:pt>
          <cx:pt idx="33434">-2500</cx:pt>
          <cx:pt idx="33435">-2000</cx:pt>
          <cx:pt idx="33436">-3000</cx:pt>
          <cx:pt idx="33437">-2500</cx:pt>
          <cx:pt idx="33438">-3500</cx:pt>
          <cx:pt idx="33439">500</cx:pt>
          <cx:pt idx="33440">1000</cx:pt>
          <cx:pt idx="33441">750</cx:pt>
          <cx:pt idx="33442">1250</cx:pt>
          <cx:pt idx="33443">500</cx:pt>
          <cx:pt idx="33444">1000</cx:pt>
          <cx:pt idx="33445">750</cx:pt>
          <cx:pt idx="33446">1250</cx:pt>
          <cx:pt idx="33447">500</cx:pt>
          <cx:pt idx="33448">750</cx:pt>
          <cx:pt idx="33449">500</cx:pt>
          <cx:pt idx="33450">750</cx:pt>
          <cx:pt idx="33451">1500</cx:pt>
          <cx:pt idx="33452">1500</cx:pt>
          <cx:pt idx="33453">4000</cx:pt>
          <cx:pt idx="33454">-3500</cx:pt>
          <cx:pt idx="33455">-3500</cx:pt>
          <cx:pt idx="33456">-3500</cx:pt>
          <cx:pt idx="33457">-3500</cx:pt>
          <cx:pt idx="33458">-3500</cx:pt>
          <cx:pt idx="33459">-2500</cx:pt>
          <cx:pt idx="33460">-2500</cx:pt>
          <cx:pt idx="33461">2500</cx:pt>
          <cx:pt idx="33462">-500</cx:pt>
          <cx:pt idx="33463">-750</cx:pt>
          <cx:pt idx="33464">-1250</cx:pt>
          <cx:pt idx="33465">-4000</cx:pt>
          <cx:pt idx="33466">-750</cx:pt>
          <cx:pt idx="33467">-750</cx:pt>
          <cx:pt idx="33468">-1250</cx:pt>
          <cx:pt idx="33469">-1250</cx:pt>
          <cx:pt idx="33470">-4000</cx:pt>
          <cx:pt idx="33471">-1500</cx:pt>
          <cx:pt idx="33472">-1500</cx:pt>
          <cx:pt idx="33473">-5750</cx:pt>
          <cx:pt idx="33474">-2000</cx:pt>
          <cx:pt idx="33475">-2000</cx:pt>
          <cx:pt idx="33476">-500</cx:pt>
          <cx:pt idx="33477">-750</cx:pt>
          <cx:pt idx="33478">-1250</cx:pt>
          <cx:pt idx="33479">-2500</cx:pt>
          <cx:pt idx="33480">-4000</cx:pt>
          <cx:pt idx="33481">-5000</cx:pt>
          <cx:pt idx="33482">-5750</cx:pt>
          <cx:pt idx="33483">-5750</cx:pt>
          <cx:pt idx="33484">-1500</cx:pt>
          <cx:pt idx="33485">-1500</cx:pt>
          <cx:pt idx="33486">-4000</cx:pt>
          <cx:pt idx="33487">-750</cx:pt>
          <cx:pt idx="33488">-750</cx:pt>
          <cx:pt idx="33489">-4000</cx:pt>
          <cx:pt idx="33490">-1500</cx:pt>
          <cx:pt idx="33491">-1500</cx:pt>
          <cx:pt idx="33492">-5750</cx:pt>
          <cx:pt idx="33493">-250</cx:pt>
          <cx:pt idx="33494">250</cx:pt>
          <cx:pt idx="33495">250</cx:pt>
          <cx:pt idx="33496">750</cx:pt>
          <cx:pt idx="33497">250</cx:pt>
          <cx:pt idx="33498">250</cx:pt>
          <cx:pt idx="33499">250</cx:pt>
          <cx:pt idx="33500">-250</cx:pt>
          <cx:pt idx="33501">0</cx:pt>
          <cx:pt idx="33502">-2500</cx:pt>
          <cx:pt idx="33503">-5250</cx:pt>
          <cx:pt idx="33504">-2000</cx:pt>
          <cx:pt idx="33505">-4750</cx:pt>
          <cx:pt idx="33506">-2000</cx:pt>
          <cx:pt idx="33507">-2000</cx:pt>
          <cx:pt idx="33508">-2500</cx:pt>
          <cx:pt idx="33509">-1500</cx:pt>
          <cx:pt idx="33510">-2500</cx:pt>
          <cx:pt idx="33511">-8250</cx:pt>
          <cx:pt idx="33512">-7250</cx:pt>
          <cx:pt idx="33513">-8250</cx:pt>
          <cx:pt idx="33514">-7250</cx:pt>
          <cx:pt idx="33515">-8250</cx:pt>
          <cx:pt idx="33516">-7250</cx:pt>
          <cx:pt idx="33517">-6500</cx:pt>
          <cx:pt idx="33518">-6500</cx:pt>
          <cx:pt idx="33519">-9500</cx:pt>
          <cx:pt idx="33520">-9500</cx:pt>
          <cx:pt idx="33521">-9500</cx:pt>
          <cx:pt idx="33522">-9500</cx:pt>
          <cx:pt idx="33523">-8250</cx:pt>
          <cx:pt idx="33524">-500</cx:pt>
          <cx:pt idx="33525">-250</cx:pt>
          <cx:pt idx="33526">250</cx:pt>
          <cx:pt idx="33527">-250</cx:pt>
          <cx:pt idx="33528">-1000</cx:pt>
          <cx:pt idx="33529">-750</cx:pt>
          <cx:pt idx="33530">4000</cx:pt>
          <cx:pt idx="33531">2500</cx:pt>
          <cx:pt idx="33532">2250</cx:pt>
          <cx:pt idx="33533">-5750</cx:pt>
          <cx:pt idx="33534">-5000</cx:pt>
          <cx:pt idx="33535">-6750</cx:pt>
          <cx:pt idx="33536">-5750</cx:pt>
          <cx:pt idx="33537">-5750</cx:pt>
          <cx:pt idx="33538">-5000</cx:pt>
          <cx:pt idx="33539">-7750</cx:pt>
          <cx:pt idx="33540">-6750</cx:pt>
          <cx:pt idx="33541">-9250</cx:pt>
          <cx:pt idx="33542">-6750</cx:pt>
          <cx:pt idx="33543">-2000</cx:pt>
          <cx:pt idx="33544">-2500</cx:pt>
          <cx:pt idx="33545">-1500</cx:pt>
          <cx:pt idx="33546">-1250</cx:pt>
          <cx:pt idx="33547">-500</cx:pt>
          <cx:pt idx="33548">-500</cx:pt>
          <cx:pt idx="33549">-250</cx:pt>
          <cx:pt idx="33550">0</cx:pt>
          <cx:pt idx="33551">-500</cx:pt>
          <cx:pt idx="33552">-250</cx:pt>
          <cx:pt idx="33553">-4250</cx:pt>
          <cx:pt idx="33554">-5000</cx:pt>
          <cx:pt idx="33555">-2000</cx:pt>
          <cx:pt idx="33556">-2500</cx:pt>
          <cx:pt idx="33557">-3000</cx:pt>
          <cx:pt idx="33558">-2500</cx:pt>
          <cx:pt idx="33559">-2000</cx:pt>
          <cx:pt idx="33560">-750</cx:pt>
          <cx:pt idx="33561">-3000</cx:pt>
          <cx:pt idx="33562">-5000</cx:pt>
          <cx:pt idx="33563">-3000</cx:pt>
          <cx:pt idx="33564">-2500</cx:pt>
          <cx:pt idx="33565">-3500</cx:pt>
          <cx:pt idx="33566">-2500</cx:pt>
          <cx:pt idx="33567">-3500</cx:pt>
          <cx:pt idx="33568">-3500</cx:pt>
          <cx:pt idx="33569">-6750</cx:pt>
          <cx:pt idx="33570">-3500</cx:pt>
          <cx:pt idx="33571">-3000</cx:pt>
          <cx:pt idx="33572">-4250</cx:pt>
          <cx:pt idx="33573">-3000</cx:pt>
          <cx:pt idx="33574">-4250</cx:pt>
          <cx:pt idx="33575">-6750</cx:pt>
          <cx:pt idx="33576">1000</cx:pt>
          <cx:pt idx="33577">1000</cx:pt>
          <cx:pt idx="33578">1000</cx:pt>
          <cx:pt idx="33579">1750</cx:pt>
          <cx:pt idx="33580">750</cx:pt>
          <cx:pt idx="33581">-3000</cx:pt>
          <cx:pt idx="33582">-2500</cx:pt>
          <cx:pt idx="33583">-2000</cx:pt>
          <cx:pt idx="33584">3750</cx:pt>
          <cx:pt idx="33585">1000</cx:pt>
          <cx:pt idx="33586">1000</cx:pt>
          <cx:pt idx="33587">750</cx:pt>
          <cx:pt idx="33588">0</cx:pt>
          <cx:pt idx="33589">1000</cx:pt>
          <cx:pt idx="33590">1000</cx:pt>
          <cx:pt idx="33591">750</cx:pt>
          <cx:pt idx="33592">1250</cx:pt>
          <cx:pt idx="33593">-250</cx:pt>
          <cx:pt idx="33594">2500</cx:pt>
          <cx:pt idx="33595">250</cx:pt>
          <cx:pt idx="33596">0</cx:pt>
          <cx:pt idx="33597">0</cx:pt>
          <cx:pt idx="33598">750</cx:pt>
          <cx:pt idx="33599">750</cx:pt>
          <cx:pt idx="33600">2500</cx:pt>
          <cx:pt idx="33601">-750</cx:pt>
          <cx:pt idx="33602">-2000</cx:pt>
          <cx:pt idx="33603">-1250</cx:pt>
          <cx:pt idx="33604">-5000</cx:pt>
          <cx:pt idx="33605">-2500</cx:pt>
          <cx:pt idx="33606">-750</cx:pt>
          <cx:pt idx="33607">-2000</cx:pt>
          <cx:pt idx="33608">-1500</cx:pt>
          <cx:pt idx="33609">-1500</cx:pt>
          <cx:pt idx="33610">0</cx:pt>
          <cx:pt idx="33611">-750</cx:pt>
          <cx:pt idx="33612">-750</cx:pt>
          <cx:pt idx="33613">-500</cx:pt>
          <cx:pt idx="33614">-250</cx:pt>
          <cx:pt idx="33615">-750</cx:pt>
          <cx:pt idx="33616">-500</cx:pt>
          <cx:pt idx="33617">-750</cx:pt>
          <cx:pt idx="33618">-3000</cx:pt>
          <cx:pt idx="33619">-2500</cx:pt>
          <cx:pt idx="33620">-5750</cx:pt>
          <cx:pt idx="33621">-5750</cx:pt>
          <cx:pt idx="33622">-4250</cx:pt>
          <cx:pt idx="33623">-5000</cx:pt>
          <cx:pt idx="33624">-5750</cx:pt>
          <cx:pt idx="33625">-5750</cx:pt>
          <cx:pt idx="33626">-5750</cx:pt>
          <cx:pt idx="33627">-6750</cx:pt>
          <cx:pt idx="33628">-6750</cx:pt>
          <cx:pt idx="33629">-7750</cx:pt>
          <cx:pt idx="33630">-6750</cx:pt>
          <cx:pt idx="33631">-7750</cx:pt>
          <cx:pt idx="33632">-2500</cx:pt>
          <cx:pt idx="33633">-2000</cx:pt>
          <cx:pt idx="33634">-3500</cx:pt>
          <cx:pt idx="33635">-3000</cx:pt>
          <cx:pt idx="33636">-2500</cx:pt>
          <cx:pt idx="33637">-3500</cx:pt>
          <cx:pt idx="33638">-2500</cx:pt>
          <cx:pt idx="33639">-750</cx:pt>
          <cx:pt idx="33640">-750</cx:pt>
          <cx:pt idx="33641">-2500</cx:pt>
          <cx:pt idx="33642">-2500</cx:pt>
          <cx:pt idx="33643">0</cx:pt>
          <cx:pt idx="33644">-2000</cx:pt>
          <cx:pt idx="33645">0</cx:pt>
          <cx:pt idx="33646">-3500</cx:pt>
          <cx:pt idx="33647">-4250</cx:pt>
          <cx:pt idx="33648">-5000</cx:pt>
          <cx:pt idx="33649">-3500</cx:pt>
          <cx:pt idx="33650">-3500</cx:pt>
          <cx:pt idx="33651">-4250</cx:pt>
          <cx:pt idx="33652">-3500</cx:pt>
          <cx:pt idx="33653">-5750</cx:pt>
          <cx:pt idx="33654">750</cx:pt>
          <cx:pt idx="33655">-500</cx:pt>
          <cx:pt idx="33656">1000</cx:pt>
          <cx:pt idx="33657">-250</cx:pt>
          <cx:pt idx="33658">-1500</cx:pt>
          <cx:pt idx="33659">250</cx:pt>
          <cx:pt idx="33660">3000</cx:pt>
          <cx:pt idx="33661">3250</cx:pt>
          <cx:pt idx="33662">1250</cx:pt>
          <cx:pt idx="33663">1500</cx:pt>
          <cx:pt idx="33664">1000</cx:pt>
          <cx:pt idx="33665">-1750</cx:pt>
          <cx:pt idx="33666">1500</cx:pt>
          <cx:pt idx="33667">2750</cx:pt>
          <cx:pt idx="33668">1750</cx:pt>
          <cx:pt idx="33669">0</cx:pt>
          <cx:pt idx="33670">-250</cx:pt>
          <cx:pt idx="33671">2000</cx:pt>
          <cx:pt idx="33672">1500</cx:pt>
          <cx:pt idx="33673">-750</cx:pt>
          <cx:pt idx="33674">-250</cx:pt>
          <cx:pt idx="33675">-1250</cx:pt>
          <cx:pt idx="33676">4000</cx:pt>
          <cx:pt idx="33677">2500</cx:pt>
          <cx:pt idx="33678">2500</cx:pt>
          <cx:pt idx="33679">-1250</cx:pt>
          <cx:pt idx="33680">-2000</cx:pt>
          <cx:pt idx="33681">-2000</cx:pt>
          <cx:pt idx="33682">-3500</cx:pt>
          <cx:pt idx="33683">1000</cx:pt>
          <cx:pt idx="33684">1000</cx:pt>
          <cx:pt idx="33685">-750</cx:pt>
          <cx:pt idx="33686">1000</cx:pt>
          <cx:pt idx="33687">500</cx:pt>
          <cx:pt idx="33688">1000</cx:pt>
          <cx:pt idx="33689">250</cx:pt>
          <cx:pt idx="33690">250</cx:pt>
          <cx:pt idx="33691">250</cx:pt>
          <cx:pt idx="33692">250</cx:pt>
          <cx:pt idx="33693">1000</cx:pt>
          <cx:pt idx="33694">-5000</cx:pt>
          <cx:pt idx="33695">-1500</cx:pt>
          <cx:pt idx="33696">-3250</cx:pt>
          <cx:pt idx="33697">-4500</cx:pt>
          <cx:pt idx="33698">-2750</cx:pt>
          <cx:pt idx="33699">-4500</cx:pt>
          <cx:pt idx="33700">-5000</cx:pt>
          <cx:pt idx="33701">-1500</cx:pt>
          <cx:pt idx="33702">-2000</cx:pt>
          <cx:pt idx="33703">-750</cx:pt>
          <cx:pt idx="33704">-1250</cx:pt>
          <cx:pt idx="33705">-1500</cx:pt>
          <cx:pt idx="33706">-1500</cx:pt>
          <cx:pt idx="33707">-2000</cx:pt>
          <cx:pt idx="33708">-2500</cx:pt>
          <cx:pt idx="33709">250</cx:pt>
          <cx:pt idx="33710">-500</cx:pt>
          <cx:pt idx="33711">2000</cx:pt>
          <cx:pt idx="33712">2000</cx:pt>
          <cx:pt idx="33713">-750</cx:pt>
          <cx:pt idx="33714">-250</cx:pt>
          <cx:pt idx="33715">-1250</cx:pt>
          <cx:pt idx="33716">-1250</cx:pt>
          <cx:pt idx="33717">1000</cx:pt>
          <cx:pt idx="33718">0</cx:pt>
          <cx:pt idx="33719">250</cx:pt>
          <cx:pt idx="33720">750</cx:pt>
          <cx:pt idx="33721">-2500</cx:pt>
          <cx:pt idx="33722">-2750</cx:pt>
          <cx:pt idx="33723">0</cx:pt>
          <cx:pt idx="33724">-250</cx:pt>
          <cx:pt idx="33725">-2500</cx:pt>
          <cx:pt idx="33726">-2750</cx:pt>
          <cx:pt idx="33727">-250</cx:pt>
          <cx:pt idx="33728">-750</cx:pt>
          <cx:pt idx="33729">-3750</cx:pt>
          <cx:pt idx="33730">-3750</cx:pt>
          <cx:pt idx="33731">-4500</cx:pt>
          <cx:pt idx="33732">-2750</cx:pt>
          <cx:pt idx="33733">-3750</cx:pt>
          <cx:pt idx="33734">-4500</cx:pt>
          <cx:pt idx="33735">-3250</cx:pt>
          <cx:pt idx="33736">-5000</cx:pt>
          <cx:pt idx="33737">-3750</cx:pt>
          <cx:pt idx="33738">0</cx:pt>
          <cx:pt idx="33739">-3750</cx:pt>
          <cx:pt idx="33740">-3750</cx:pt>
          <cx:pt idx="33741">-3250</cx:pt>
          <cx:pt idx="33742">-2750</cx:pt>
          <cx:pt idx="33743">0</cx:pt>
          <cx:pt idx="33744">0</cx:pt>
          <cx:pt idx="33745">-6500</cx:pt>
          <cx:pt idx="33746">-5000</cx:pt>
          <cx:pt idx="33747">-4500</cx:pt>
          <cx:pt idx="33748">-6500</cx:pt>
          <cx:pt idx="33749">-6500</cx:pt>
          <cx:pt idx="33750">-2500</cx:pt>
          <cx:pt idx="33751">-2750</cx:pt>
          <cx:pt idx="33752">-5000</cx:pt>
          <cx:pt idx="33753">-2500</cx:pt>
          <cx:pt idx="33754">-5000</cx:pt>
          <cx:pt idx="33755">-4500</cx:pt>
          <cx:pt idx="33756">-5000</cx:pt>
          <cx:pt idx="33757">-3250</cx:pt>
          <cx:pt idx="33758">-5000</cx:pt>
          <cx:pt idx="33759">-4500</cx:pt>
          <cx:pt idx="33760">-5000</cx:pt>
          <cx:pt idx="33761">-3250</cx:pt>
          <cx:pt idx="33762">-5000</cx:pt>
          <cx:pt idx="33763">-4500</cx:pt>
          <cx:pt idx="33764">-5000</cx:pt>
          <cx:pt idx="33765">-3750</cx:pt>
          <cx:pt idx="33766">-5000</cx:pt>
          <cx:pt idx="33767">-4500</cx:pt>
          <cx:pt idx="33768">-5000</cx:pt>
          <cx:pt idx="33769">-5750</cx:pt>
          <cx:pt idx="33770">-750</cx:pt>
          <cx:pt idx="33771">-1250</cx:pt>
          <cx:pt idx="33772">-750</cx:pt>
          <cx:pt idx="33773">-1500</cx:pt>
          <cx:pt idx="33774">-1250</cx:pt>
          <cx:pt idx="33775">-250</cx:pt>
          <cx:pt idx="33776">-2000</cx:pt>
          <cx:pt idx="33777">-1250</cx:pt>
          <cx:pt idx="33778">-1500</cx:pt>
          <cx:pt idx="33779">-750</cx:pt>
          <cx:pt idx="33780">-250</cx:pt>
          <cx:pt idx="33781">-500</cx:pt>
          <cx:pt idx="33782">-500</cx:pt>
          <cx:pt idx="33783">-500</cx:pt>
          <cx:pt idx="33784">-250</cx:pt>
          <cx:pt idx="33785">-250</cx:pt>
          <cx:pt idx="33786">-2000</cx:pt>
          <cx:pt idx="33787">-4750</cx:pt>
          <cx:pt idx="33788">-2500</cx:pt>
          <cx:pt idx="33789">-5250</cx:pt>
          <cx:pt idx="33790">-7250</cx:pt>
          <cx:pt idx="33791">-1500</cx:pt>
          <cx:pt idx="33792">-750</cx:pt>
          <cx:pt idx="33793">-250</cx:pt>
          <cx:pt idx="33794">-500</cx:pt>
          <cx:pt idx="33795">-500</cx:pt>
          <cx:pt idx="33796">-500</cx:pt>
          <cx:pt idx="33797">-250</cx:pt>
          <cx:pt idx="33798">-250</cx:pt>
          <cx:pt idx="33799">-3000</cx:pt>
          <cx:pt idx="33800">-3000</cx:pt>
          <cx:pt idx="33801">-3000</cx:pt>
          <cx:pt idx="33802">-3000</cx:pt>
          <cx:pt idx="33803">-1250</cx:pt>
          <cx:pt idx="33804">500</cx:pt>
          <cx:pt idx="33805">500</cx:pt>
          <cx:pt idx="33806">500</cx:pt>
          <cx:pt idx="33807">750</cx:pt>
          <cx:pt idx="33808">-500</cx:pt>
          <cx:pt idx="33809">250</cx:pt>
          <cx:pt idx="33810">-500</cx:pt>
          <cx:pt idx="33811">250</cx:pt>
          <cx:pt idx="33812">750</cx:pt>
          <cx:pt idx="33813">-250</cx:pt>
          <cx:pt idx="33814">500</cx:pt>
          <cx:pt idx="33815">-500</cx:pt>
          <cx:pt idx="33816">250</cx:pt>
          <cx:pt idx="33817">-500</cx:pt>
          <cx:pt idx="33818">0</cx:pt>
          <cx:pt idx="33819">2000</cx:pt>
          <cx:pt idx="33820">2000</cx:pt>
          <cx:pt idx="33821">1000</cx:pt>
          <cx:pt idx="33822">1000</cx:pt>
          <cx:pt idx="33823">1000</cx:pt>
          <cx:pt idx="33824">-2000</cx:pt>
          <cx:pt idx="33825">-1250</cx:pt>
          <cx:pt idx="33826">-1500</cx:pt>
          <cx:pt idx="33827">-1500</cx:pt>
          <cx:pt idx="33828">-1500</cx:pt>
          <cx:pt idx="33829">-2000</cx:pt>
          <cx:pt idx="33830">0</cx:pt>
          <cx:pt idx="33831">0</cx:pt>
          <cx:pt idx="33832">0</cx:pt>
          <cx:pt idx="33833">0</cx:pt>
          <cx:pt idx="33834">-750</cx:pt>
          <cx:pt idx="33835">-750</cx:pt>
          <cx:pt idx="33836">-1500</cx:pt>
          <cx:pt idx="33837">-1250</cx:pt>
          <cx:pt idx="33838">-9500</cx:pt>
          <cx:pt idx="33839">-10750</cx:pt>
          <cx:pt idx="33840">-9500</cx:pt>
          <cx:pt idx="33841">-6500</cx:pt>
          <cx:pt idx="33842">-7250</cx:pt>
          <cx:pt idx="33843">-6500</cx:pt>
          <cx:pt idx="33844">-8250</cx:pt>
          <cx:pt idx="33845">-3750</cx:pt>
          <cx:pt idx="33846">-6500</cx:pt>
          <cx:pt idx="33847">-4500</cx:pt>
          <cx:pt idx="33848">-7250</cx:pt>
          <cx:pt idx="33849">-2000</cx:pt>
          <cx:pt idx="33850">-6500</cx:pt>
          <cx:pt idx="33851">-4500</cx:pt>
          <cx:pt idx="33852">-6500</cx:pt>
          <cx:pt idx="33853">-4500</cx:pt>
          <cx:pt idx="33854">-4500</cx:pt>
          <cx:pt idx="33855">-6500</cx:pt>
          <cx:pt idx="33856">-6500</cx:pt>
          <cx:pt idx="33857">-4500</cx:pt>
          <cx:pt idx="33858">2500</cx:pt>
          <cx:pt idx="33859">2500</cx:pt>
          <cx:pt idx="33860">-500</cx:pt>
          <cx:pt idx="33861">-2500</cx:pt>
          <cx:pt idx="33862">-3250</cx:pt>
          <cx:pt idx="33863">0</cx:pt>
          <cx:pt idx="33864">-5750</cx:pt>
          <cx:pt idx="33865">-2000</cx:pt>
          <cx:pt idx="33866">-2500</cx:pt>
          <cx:pt idx="33867">-2000</cx:pt>
          <cx:pt idx="33868">-2750</cx:pt>
          <cx:pt idx="33869">-3250</cx:pt>
          <cx:pt idx="33870">-2750</cx:pt>
          <cx:pt idx="33871">-5000</cx:pt>
          <cx:pt idx="33872">-4500</cx:pt>
          <cx:pt idx="33873">-5000</cx:pt>
          <cx:pt idx="33874">-4500</cx:pt>
          <cx:pt idx="33875">-5000</cx:pt>
          <cx:pt idx="33876">-3750</cx:pt>
          <cx:pt idx="33877">-8250</cx:pt>
          <cx:pt idx="33878">-1500</cx:pt>
          <cx:pt idx="33879">-2000</cx:pt>
          <cx:pt idx="33880">-1500</cx:pt>
          <cx:pt idx="33881">-500</cx:pt>
          <cx:pt idx="33882">-750</cx:pt>
          <cx:pt idx="33883">-2000</cx:pt>
          <cx:pt idx="33884">-1500</cx:pt>
          <cx:pt idx="33885">-1250</cx:pt>
          <cx:pt idx="33886">-3000</cx:pt>
          <cx:pt idx="33887">-2000</cx:pt>
          <cx:pt idx="33888">-2500</cx:pt>
          <cx:pt idx="33889">-750</cx:pt>
          <cx:pt idx="33890">-2500</cx:pt>
          <cx:pt idx="33891">-1500</cx:pt>
          <cx:pt idx="33892">-250</cx:pt>
          <cx:pt idx="33893">-1500</cx:pt>
          <cx:pt idx="33894">0</cx:pt>
          <cx:pt idx="33895">-1250</cx:pt>
          <cx:pt idx="33896">2250</cx:pt>
          <cx:pt idx="33897">-4250</cx:pt>
          <cx:pt idx="33898">-5000</cx:pt>
          <cx:pt idx="33899">-2750</cx:pt>
          <cx:pt idx="33900">-2750</cx:pt>
          <cx:pt idx="33901">-3250</cx:pt>
          <cx:pt idx="33902">-3750</cx:pt>
          <cx:pt idx="33903">-4500</cx:pt>
          <cx:pt idx="33904">-5000</cx:pt>
          <cx:pt idx="33905">-6500</cx:pt>
          <cx:pt idx="33906">-7250</cx:pt>
          <cx:pt idx="33907">-6500</cx:pt>
          <cx:pt idx="33908">-5000</cx:pt>
          <cx:pt idx="33909">1000</cx:pt>
          <cx:pt idx="33910">1000</cx:pt>
          <cx:pt idx="33911">-500</cx:pt>
          <cx:pt idx="33912">-500</cx:pt>
          <cx:pt idx="33913">1000</cx:pt>
          <cx:pt idx="33914">1250</cx:pt>
          <cx:pt idx="33915">750</cx:pt>
          <cx:pt idx="33916">1500</cx:pt>
          <cx:pt idx="33917">1000</cx:pt>
          <cx:pt idx="33918">1250</cx:pt>
          <cx:pt idx="33919">1500</cx:pt>
          <cx:pt idx="33920">1500</cx:pt>
          <cx:pt idx="33921">1000</cx:pt>
          <cx:pt idx="33922">1250</cx:pt>
          <cx:pt idx="33923">1250</cx:pt>
          <cx:pt idx="33924">250</cx:pt>
          <cx:pt idx="33925">500</cx:pt>
          <cx:pt idx="33926">750</cx:pt>
          <cx:pt idx="33927">0</cx:pt>
          <cx:pt idx="33928">250</cx:pt>
          <cx:pt idx="33929">-2500</cx:pt>
          <cx:pt idx="33930">-2500</cx:pt>
          <cx:pt idx="33931">-2500</cx:pt>
          <cx:pt idx="33932">-2000</cx:pt>
          <cx:pt idx="33933">-2000</cx:pt>
          <cx:pt idx="33934">-5000</cx:pt>
          <cx:pt idx="33935">-5000</cx:pt>
          <cx:pt idx="33936">-5500</cx:pt>
          <cx:pt idx="33937">2750</cx:pt>
          <cx:pt idx="33938">-1750</cx:pt>
          <cx:pt idx="33939">-1750</cx:pt>
          <cx:pt idx="33940">-2750</cx:pt>
          <cx:pt idx="33941">-2750</cx:pt>
          <cx:pt idx="33942">-2750</cx:pt>
          <cx:pt idx="33943">-2500</cx:pt>
          <cx:pt idx="33944">-2500</cx:pt>
          <cx:pt idx="33945">-2500</cx:pt>
          <cx:pt idx="33946">-2750</cx:pt>
          <cx:pt idx="33947">-2500</cx:pt>
          <cx:pt idx="33948">-7250</cx:pt>
          <cx:pt idx="33949">-7250</cx:pt>
          <cx:pt idx="33950">-5000</cx:pt>
          <cx:pt idx="33951">-8250</cx:pt>
          <cx:pt idx="33952">-5000</cx:pt>
          <cx:pt idx="33953">-8250</cx:pt>
          <cx:pt idx="33954">-250</cx:pt>
          <cx:pt idx="33955">-1000</cx:pt>
          <cx:pt idx="33956">-1500</cx:pt>
          <cx:pt idx="33957">-3750</cx:pt>
          <cx:pt idx="33958">-4500</cx:pt>
          <cx:pt idx="33959">-4500</cx:pt>
          <cx:pt idx="33960">-5000</cx:pt>
          <cx:pt idx="33961">-4500</cx:pt>
          <cx:pt idx="33962">-5000</cx:pt>
          <cx:pt idx="33963">750</cx:pt>
          <cx:pt idx="33964">500</cx:pt>
          <cx:pt idx="33965">-2000</cx:pt>
          <cx:pt idx="33966">-2500</cx:pt>
          <cx:pt idx="33967">-2500</cx:pt>
          <cx:pt idx="33968">-2750</cx:pt>
          <cx:pt idx="33969">-2500</cx:pt>
          <cx:pt idx="33970">-2500</cx:pt>
          <cx:pt idx="33971">-2750</cx:pt>
          <cx:pt idx="33972">-2500</cx:pt>
          <cx:pt idx="33973">-2500</cx:pt>
          <cx:pt idx="33974">-2500</cx:pt>
          <cx:pt idx="33975">-2500</cx:pt>
          <cx:pt idx="33976">-2750</cx:pt>
          <cx:pt idx="33977">-2500</cx:pt>
          <cx:pt idx="33978">-2500</cx:pt>
          <cx:pt idx="33979">-2000</cx:pt>
          <cx:pt idx="33980">-1500</cx:pt>
          <cx:pt idx="33981">-3250</cx:pt>
          <cx:pt idx="33982">-3750</cx:pt>
          <cx:pt idx="33983">-3250</cx:pt>
          <cx:pt idx="33984">-4500</cx:pt>
          <cx:pt idx="33985">-4500</cx:pt>
          <cx:pt idx="33986">-5750</cx:pt>
          <cx:pt idx="33987">-4500</cx:pt>
          <cx:pt idx="33988">-5000</cx:pt>
          <cx:pt idx="33989">-5000</cx:pt>
          <cx:pt idx="33990">-9500</cx:pt>
          <cx:pt idx="33991">-9500</cx:pt>
          <cx:pt idx="33992">-2000</cx:pt>
          <cx:pt idx="33993">-6500</cx:pt>
          <cx:pt idx="33994">-7250</cx:pt>
          <cx:pt idx="33995">-8250</cx:pt>
          <cx:pt idx="33996">-500</cx:pt>
          <cx:pt idx="33997">-2750</cx:pt>
          <cx:pt idx="33998">-3250</cx:pt>
          <cx:pt idx="33999">-3250</cx:pt>
          <cx:pt idx="34000">-3250</cx:pt>
          <cx:pt idx="34001">-3750</cx:pt>
          <cx:pt idx="34002">-4500</cx:pt>
          <cx:pt idx="34003">-4500</cx:pt>
          <cx:pt idx="34004">-1750</cx:pt>
          <cx:pt idx="34005">-6500</cx:pt>
          <cx:pt idx="34006">-7250</cx:pt>
          <cx:pt idx="34007">-3750</cx:pt>
          <cx:pt idx="34008">-4500</cx:pt>
          <cx:pt idx="34009">-5000</cx:pt>
          <cx:pt idx="34010">-3750</cx:pt>
          <cx:pt idx="34011">-4500</cx:pt>
          <cx:pt idx="34012">-5750</cx:pt>
          <cx:pt idx="34013">-1500</cx:pt>
          <cx:pt idx="34014">-1500</cx:pt>
          <cx:pt idx="34015">-2000</cx:pt>
          <cx:pt idx="34016">-2750</cx:pt>
          <cx:pt idx="34017">-8250</cx:pt>
          <cx:pt idx="34018">-7250</cx:pt>
          <cx:pt idx="34019">-7250</cx:pt>
          <cx:pt idx="34020">-7250</cx:pt>
          <cx:pt idx="34021">-7250</cx:pt>
          <cx:pt idx="34022">0</cx:pt>
          <cx:pt idx="34023">250</cx:pt>
          <cx:pt idx="34024">-500</cx:pt>
          <cx:pt idx="34025">-250</cx:pt>
          <cx:pt idx="34026">-500</cx:pt>
          <cx:pt idx="34027">-250</cx:pt>
          <cx:pt idx="34028">-500</cx:pt>
          <cx:pt idx="34029">-250</cx:pt>
          <cx:pt idx="34030">-1000</cx:pt>
          <cx:pt idx="34031">-250</cx:pt>
          <cx:pt idx="34032">-250</cx:pt>
          <cx:pt idx="34033">250</cx:pt>
          <cx:pt idx="34034">-1000</cx:pt>
          <cx:pt idx="34035">-250</cx:pt>
          <cx:pt idx="34036">-500</cx:pt>
          <cx:pt idx="34037">-250</cx:pt>
          <cx:pt idx="34038">-500</cx:pt>
          <cx:pt idx="34039">-750</cx:pt>
          <cx:pt idx="34040">-500</cx:pt>
          <cx:pt idx="34041">-500</cx:pt>
          <cx:pt idx="34042">-500</cx:pt>
          <cx:pt idx="34043">-500</cx:pt>
          <cx:pt idx="34044">-750</cx:pt>
          <cx:pt idx="34045">-750</cx:pt>
          <cx:pt idx="34046">-1500</cx:pt>
          <cx:pt idx="34047">-1000</cx:pt>
          <cx:pt idx="34048">-500</cx:pt>
          <cx:pt idx="34049">-500</cx:pt>
          <cx:pt idx="34050">-750</cx:pt>
          <cx:pt idx="34051">-750</cx:pt>
          <cx:pt idx="34052">-1500</cx:pt>
          <cx:pt idx="34053">-1000</cx:pt>
          <cx:pt idx="34054">-500</cx:pt>
          <cx:pt idx="34055">-500</cx:pt>
          <cx:pt idx="34056">-1500</cx:pt>
          <cx:pt idx="34057">-1000</cx:pt>
          <cx:pt idx="34058">-1500</cx:pt>
          <cx:pt idx="34059">-1000</cx:pt>
          <cx:pt idx="34060">-500</cx:pt>
          <cx:pt idx="34061">-500</cx:pt>
          <cx:pt idx="34062">-500</cx:pt>
          <cx:pt idx="34063">-500</cx:pt>
          <cx:pt idx="34064">-500</cx:pt>
          <cx:pt idx="34065">-500</cx:pt>
          <cx:pt idx="34066">-500</cx:pt>
          <cx:pt idx="34067">-500</cx:pt>
          <cx:pt idx="34068">3750</cx:pt>
          <cx:pt idx="34069">-3750</cx:pt>
          <cx:pt idx="34070">500</cx:pt>
          <cx:pt idx="34071">0</cx:pt>
          <cx:pt idx="34072">500</cx:pt>
          <cx:pt idx="34073">-250</cx:pt>
          <cx:pt idx="34074">-250</cx:pt>
          <cx:pt idx="34075">-4500</cx:pt>
          <cx:pt idx="34076">-4500</cx:pt>
          <cx:pt idx="34077">250</cx:pt>
          <cx:pt idx="34078">-250</cx:pt>
          <cx:pt idx="34079">2250</cx:pt>
          <cx:pt idx="34080">2000</cx:pt>
          <cx:pt idx="34081">250</cx:pt>
          <cx:pt idx="34082">0</cx:pt>
          <cx:pt idx="34083">-2500</cx:pt>
          <cx:pt idx="34084">0</cx:pt>
          <cx:pt idx="34085">0</cx:pt>
          <cx:pt idx="34086">0</cx:pt>
          <cx:pt idx="34087">-5000</cx:pt>
          <cx:pt idx="34088">-5250</cx:pt>
          <cx:pt idx="34089">-3250</cx:pt>
          <cx:pt idx="34090">-3250</cx:pt>
          <cx:pt idx="34091">-3250</cx:pt>
          <cx:pt idx="34092">-3750</cx:pt>
          <cx:pt idx="34093">-250</cx:pt>
          <cx:pt idx="34094">1000</cx:pt>
          <cx:pt idx="34095">-5000</cx:pt>
          <cx:pt idx="34096">-5000</cx:pt>
          <cx:pt idx="34097">-5750</cx:pt>
          <cx:pt idx="34098">-5750</cx:pt>
          <cx:pt idx="34099">500</cx:pt>
          <cx:pt idx="34100">250</cx:pt>
          <cx:pt idx="34101">-2500</cx:pt>
          <cx:pt idx="34102">-3000</cx:pt>
          <cx:pt idx="34103">-1500</cx:pt>
          <cx:pt idx="34104">-2500</cx:pt>
          <cx:pt idx="34105">-3500</cx:pt>
          <cx:pt idx="34106">-3000</cx:pt>
          <cx:pt idx="34107">-4500</cx:pt>
          <cx:pt idx="34108">-500</cx:pt>
          <cx:pt idx="34109">-1000</cx:pt>
          <cx:pt idx="34110">-1000</cx:pt>
          <cx:pt idx="34111">3750</cx:pt>
          <cx:pt idx="34112">-2750</cx:pt>
          <cx:pt idx="34113">-2000</cx:pt>
          <cx:pt idx="34114">-4500</cx:pt>
          <cx:pt idx="34115">-2000</cx:pt>
          <cx:pt idx="34116">-500</cx:pt>
          <cx:pt idx="34117">-1250</cx:pt>
          <cx:pt idx="34118">-1500</cx:pt>
          <cx:pt idx="34119">0</cx:pt>
          <cx:pt idx="34120">0</cx:pt>
          <cx:pt idx="34121">-1500</cx:pt>
          <cx:pt idx="34122">250</cx:pt>
          <cx:pt idx="34123">500</cx:pt>
          <cx:pt idx="34124">-500</cx:pt>
          <cx:pt idx="34125">-250</cx:pt>
          <cx:pt idx="34126">1500</cx:pt>
          <cx:pt idx="34127">1250</cx:pt>
          <cx:pt idx="34128">1000</cx:pt>
          <cx:pt idx="34129">1500</cx:pt>
          <cx:pt idx="34130">-5000</cx:pt>
          <cx:pt idx="34131">-5000</cx:pt>
          <cx:pt idx="34132">-5750</cx:pt>
          <cx:pt idx="34133">-5750</cx:pt>
          <cx:pt idx="34134">1750</cx:pt>
          <cx:pt idx="34135">1000</cx:pt>
          <cx:pt idx="34136">1000</cx:pt>
          <cx:pt idx="34137">-3000</cx:pt>
          <cx:pt idx="34138">-3500</cx:pt>
          <cx:pt idx="34139">-3500</cx:pt>
          <cx:pt idx="34140">-9500</cx:pt>
          <cx:pt idx="34141">-2500</cx:pt>
          <cx:pt idx="34142">-2750</cx:pt>
          <cx:pt idx="34143">-2500</cx:pt>
          <cx:pt idx="34144">-2750</cx:pt>
          <cx:pt idx="34145">-2750</cx:pt>
          <cx:pt idx="34146">-3250</cx:pt>
          <cx:pt idx="34147">-2750</cx:pt>
          <cx:pt idx="34148">-3250</cx:pt>
          <cx:pt idx="34149">-3250</cx:pt>
          <cx:pt idx="34150">-3250</cx:pt>
          <cx:pt idx="34151">-2500</cx:pt>
          <cx:pt idx="34152">-2750</cx:pt>
          <cx:pt idx="34153">-2750</cx:pt>
          <cx:pt idx="34154">-2750</cx:pt>
          <cx:pt idx="34155">-2750</cx:pt>
          <cx:pt idx="34156">-3250</cx:pt>
          <cx:pt idx="34157">-5750</cx:pt>
          <cx:pt idx="34158">-2750</cx:pt>
          <cx:pt idx="34159">-3250</cx:pt>
          <cx:pt idx="34160">-3250</cx:pt>
          <cx:pt idx="34161">-3250</cx:pt>
          <cx:pt idx="34162">-3750</cx:pt>
          <cx:pt idx="34163">-3750</cx:pt>
          <cx:pt idx="34164">-3750</cx:pt>
          <cx:pt idx="34165">-3750</cx:pt>
          <cx:pt idx="34166">-1750</cx:pt>
          <cx:pt idx="34167">-2000</cx:pt>
          <cx:pt idx="34168">-2000</cx:pt>
          <cx:pt idx="34169">-2750</cx:pt>
          <cx:pt idx="34170">-3750</cx:pt>
          <cx:pt idx="34171">-5750</cx:pt>
          <cx:pt idx="34172">-5750</cx:pt>
          <cx:pt idx="34173">-5000</cx:pt>
          <cx:pt idx="34174">-3250</cx:pt>
          <cx:pt idx="34175">-5750</cx:pt>
          <cx:pt idx="34176">-6500</cx:pt>
          <cx:pt idx="34177">-1750</cx:pt>
          <cx:pt idx="34178">-2000</cx:pt>
          <cx:pt idx="34179">-2000</cx:pt>
          <cx:pt idx="34180">-2750</cx:pt>
          <cx:pt idx="34181">-2750</cx:pt>
          <cx:pt idx="34182">-3250</cx:pt>
          <cx:pt idx="34183">-3250</cx:pt>
          <cx:pt idx="34184">-3750</cx:pt>
          <cx:pt idx="34185">-4500</cx:pt>
          <cx:pt idx="34186">-3250</cx:pt>
          <cx:pt idx="34187">-750</cx:pt>
          <cx:pt idx="34188">-5000</cx:pt>
          <cx:pt idx="34189">-5000</cx:pt>
          <cx:pt idx="34190">-5000</cx:pt>
          <cx:pt idx="34191">-5000</cx:pt>
          <cx:pt idx="34192">-5250</cx:pt>
          <cx:pt idx="34193">-4750</cx:pt>
          <cx:pt idx="34194">-2000</cx:pt>
          <cx:pt idx="34195">-2000</cx:pt>
          <cx:pt idx="34196">-6250</cx:pt>
          <cx:pt idx="34197">-2500</cx:pt>
          <cx:pt idx="34198">-2500</cx:pt>
          <cx:pt idx="34199">-4750</cx:pt>
          <cx:pt idx="34200">-1500</cx:pt>
          <cx:pt idx="34201">-1500</cx:pt>
          <cx:pt idx="34202">-1500</cx:pt>
          <cx:pt idx="34203">-7250</cx:pt>
          <cx:pt idx="34204">-7250</cx:pt>
          <cx:pt idx="34205">-8250</cx:pt>
          <cx:pt idx="34206">-8250</cx:pt>
          <cx:pt idx="34207">-8250</cx:pt>
          <cx:pt idx="34208">-8250</cx:pt>
          <cx:pt idx="34209">-7250</cx:pt>
          <cx:pt idx="34210">-12500</cx:pt>
          <cx:pt idx="34211">-9500</cx:pt>
          <cx:pt idx="34212">-9500</cx:pt>
          <cx:pt idx="34213">-12500</cx:pt>
          <cx:pt idx="34214">-12500</cx:pt>
          <cx:pt idx="34215">-5750</cx:pt>
          <cx:pt idx="34216">-5750</cx:pt>
          <cx:pt idx="34217">-750</cx:pt>
          <cx:pt idx="34218">-1750</cx:pt>
          <cx:pt idx="34219">2000</cx:pt>
          <cx:pt idx="34220">0</cx:pt>
          <cx:pt idx="34221">0</cx:pt>
          <cx:pt idx="34222">-500</cx:pt>
          <cx:pt idx="34223">-500</cx:pt>
          <cx:pt idx="34224">750</cx:pt>
          <cx:pt idx="34225">750</cx:pt>
          <cx:pt idx="34226">750</cx:pt>
          <cx:pt idx="34227">750</cx:pt>
          <cx:pt idx="34228">3750</cx:pt>
          <cx:pt idx="34229">3750</cx:pt>
          <cx:pt idx="34230">-7250</cx:pt>
          <cx:pt idx="34231">-750</cx:pt>
          <cx:pt idx="34232">-2000</cx:pt>
          <cx:pt idx="34233">250</cx:pt>
          <cx:pt idx="34234">-1750</cx:pt>
          <cx:pt idx="34235">-500</cx:pt>
          <cx:pt idx="34236">1000</cx:pt>
          <cx:pt idx="34237">-3250</cx:pt>
          <cx:pt idx="34238">500</cx:pt>
          <cx:pt idx="34239">-4500</cx:pt>
          <cx:pt idx="34240">1000</cx:pt>
          <cx:pt idx="34241">-3250</cx:pt>
          <cx:pt idx="34242">250</cx:pt>
          <cx:pt idx="34243">-4500</cx:pt>
          <cx:pt idx="34244">-2000</cx:pt>
          <cx:pt idx="34245">250</cx:pt>
          <cx:pt idx="34246">-500</cx:pt>
          <cx:pt idx="34247">-2000</cx:pt>
          <cx:pt idx="34248">0</cx:pt>
          <cx:pt idx="34249">-500</cx:pt>
          <cx:pt idx="34250">-3000</cx:pt>
          <cx:pt idx="34251">500</cx:pt>
          <cx:pt idx="34252">-250</cx:pt>
          <cx:pt idx="34253">1000</cx:pt>
          <cx:pt idx="34254">3250</cx:pt>
          <cx:pt idx="34255">3000</cx:pt>
          <cx:pt idx="34256">3000</cx:pt>
          <cx:pt idx="34257">-2500</cx:pt>
          <cx:pt idx="34258">-3000</cx:pt>
          <cx:pt idx="34259">-3000</cx:pt>
          <cx:pt idx="34260">-250</cx:pt>
          <cx:pt idx="34261">-500</cx:pt>
          <cx:pt idx="34262">2500</cx:pt>
          <cx:pt idx="34263">500</cx:pt>
          <cx:pt idx="34264">-250</cx:pt>
          <cx:pt idx="34265">2500</cx:pt>
          <cx:pt idx="34266">2250</cx:pt>
          <cx:pt idx="34267">1250</cx:pt>
          <cx:pt idx="34268">1250</cx:pt>
          <cx:pt idx="34269">1000</cx:pt>
          <cx:pt idx="34270">1000</cx:pt>
          <cx:pt idx="34271">1500</cx:pt>
          <cx:pt idx="34272">1500</cx:pt>
          <cx:pt idx="34273">-3000</cx:pt>
          <cx:pt idx="34274">-4250</cx:pt>
          <cx:pt idx="34275">-3000</cx:pt>
          <cx:pt idx="34276">-1250</cx:pt>
          <cx:pt idx="34277">-1500</cx:pt>
          <cx:pt idx="34278">-2000</cx:pt>
          <cx:pt idx="34279">500</cx:pt>
          <cx:pt idx="34280">500</cx:pt>
          <cx:pt idx="34281">-5000</cx:pt>
          <cx:pt idx="34282">3000</cx:pt>
          <cx:pt idx="34283">3250</cx:pt>
          <cx:pt idx="34284">3250</cx:pt>
          <cx:pt idx="34285">2500</cx:pt>
          <cx:pt idx="34286">0</cx:pt>
          <cx:pt idx="34287">-250</cx:pt>
          <cx:pt idx="34288">2500</cx:pt>
          <cx:pt idx="34289">-500</cx:pt>
          <cx:pt idx="34290">-5000</cx:pt>
          <cx:pt idx="34291">-5750</cx:pt>
          <cx:pt idx="34292">-5000</cx:pt>
          <cx:pt idx="34293">-1500</cx:pt>
          <cx:pt idx="34294">-2500</cx:pt>
          <cx:pt idx="34295">-1500</cx:pt>
          <cx:pt idx="34296">-2500</cx:pt>
          <cx:pt idx="34297">-1250</cx:pt>
          <cx:pt idx="34298">-3000</cx:pt>
          <cx:pt idx="34299">-2500</cx:pt>
          <cx:pt idx="34300">-3000</cx:pt>
          <cx:pt idx="34301">-2500</cx:pt>
          <cx:pt idx="34302">-3500</cx:pt>
          <cx:pt idx="34303">-3500</cx:pt>
          <cx:pt idx="34304">-3500</cx:pt>
          <cx:pt idx="34305">-5000</cx:pt>
          <cx:pt idx="34306">-4250</cx:pt>
          <cx:pt idx="34307">-5000</cx:pt>
          <cx:pt idx="34308">-5000</cx:pt>
          <cx:pt idx="34309">-750</cx:pt>
          <cx:pt idx="34310">-1500</cx:pt>
          <cx:pt idx="34311">-1250</cx:pt>
          <cx:pt idx="34312">-1500</cx:pt>
          <cx:pt idx="34313">1250</cx:pt>
          <cx:pt idx="34314">1500</cx:pt>
          <cx:pt idx="34315">-1500</cx:pt>
          <cx:pt idx="34316">-250</cx:pt>
          <cx:pt idx="34317">250</cx:pt>
          <cx:pt idx="34318">-250</cx:pt>
          <cx:pt idx="34319">250</cx:pt>
          <cx:pt idx="34320">-1500</cx:pt>
          <cx:pt idx="34321">-1750</cx:pt>
          <cx:pt idx="34322">-750</cx:pt>
          <cx:pt idx="34323">250</cx:pt>
          <cx:pt idx="34324">-1500</cx:pt>
          <cx:pt idx="34325">-1750</cx:pt>
          <cx:pt idx="34326">-1750</cx:pt>
          <cx:pt idx="34327">-3750</cx:pt>
          <cx:pt idx="34328">-1750</cx:pt>
          <cx:pt idx="34329">0</cx:pt>
          <cx:pt idx="34330">-1000</cx:pt>
          <cx:pt idx="34331">-1750</cx:pt>
          <cx:pt idx="34332">-1000</cx:pt>
          <cx:pt idx="34333">750</cx:pt>
          <cx:pt idx="34334">-250</cx:pt>
          <cx:pt idx="34335">1000</cx:pt>
          <cx:pt idx="34336">500</cx:pt>
          <cx:pt idx="34337">-1500</cx:pt>
          <cx:pt idx="34338">2000</cx:pt>
          <cx:pt idx="34339">0</cx:pt>
          <cx:pt idx="34340">0</cx:pt>
          <cx:pt idx="34341">-2500</cx:pt>
          <cx:pt idx="34342">500</cx:pt>
          <cx:pt idx="34343">-250</cx:pt>
          <cx:pt idx="34344">500</cx:pt>
          <cx:pt idx="34345">0</cx:pt>
          <cx:pt idx="34346">-2000</cx:pt>
          <cx:pt idx="34347">-2500</cx:pt>
          <cx:pt idx="34348">-3250</cx:pt>
          <cx:pt idx="34349">-2750</cx:pt>
          <cx:pt idx="34350">-4500</cx:pt>
          <cx:pt idx="34351">-3250</cx:pt>
          <cx:pt idx="34352">-1500</cx:pt>
          <cx:pt idx="34353">-750</cx:pt>
          <cx:pt idx="34354">-500</cx:pt>
          <cx:pt idx="34355">-1500</cx:pt>
          <cx:pt idx="34356">-750</cx:pt>
          <cx:pt idx="34357">-2000</cx:pt>
          <cx:pt idx="34358">-2000</cx:pt>
          <cx:pt idx="34359">-1500</cx:pt>
          <cx:pt idx="34360">-2000</cx:pt>
          <cx:pt idx="34361">-1500</cx:pt>
          <cx:pt idx="34362">-1500</cx:pt>
          <cx:pt idx="34363">-3000</cx:pt>
          <cx:pt idx="34364">-2500</cx:pt>
          <cx:pt idx="34365">-750</cx:pt>
          <cx:pt idx="34366">-1750</cx:pt>
          <cx:pt idx="34367">-2500</cx:pt>
          <cx:pt idx="34368">-3250</cx:pt>
          <cx:pt idx="34369">-2500</cx:pt>
          <cx:pt idx="34370">-2750</cx:pt>
          <cx:pt idx="34371">-2500</cx:pt>
          <cx:pt idx="34372">-750</cx:pt>
          <cx:pt idx="34373">-1750</cx:pt>
          <cx:pt idx="34374">-1750</cx:pt>
          <cx:pt idx="34375">-750</cx:pt>
          <cx:pt idx="34376">-7250</cx:pt>
          <cx:pt idx="34377">-5750</cx:pt>
          <cx:pt idx="34378">-8250</cx:pt>
          <cx:pt idx="34379">-6500</cx:pt>
          <cx:pt idx="34380">-7250</cx:pt>
          <cx:pt idx="34381">-6500</cx:pt>
          <cx:pt idx="34382">-7250</cx:pt>
          <cx:pt idx="34383">-6500</cx:pt>
          <cx:pt idx="34384">-6500</cx:pt>
          <cx:pt idx="34385">-7250</cx:pt>
          <cx:pt idx="34386">-1000</cx:pt>
          <cx:pt idx="34387">1250</cx:pt>
          <cx:pt idx="34388">-750</cx:pt>
          <cx:pt idx="34389">-1500</cx:pt>
          <cx:pt idx="34390">-1000</cx:pt>
          <cx:pt idx="34391">-1500</cx:pt>
          <cx:pt idx="34392">-2000</cx:pt>
          <cx:pt idx="34393">-1500</cx:pt>
          <cx:pt idx="34394">-2000</cx:pt>
          <cx:pt idx="34395">-2000</cx:pt>
          <cx:pt idx="34396">-1500</cx:pt>
          <cx:pt idx="34397">-750</cx:pt>
          <cx:pt idx="34398">-2500</cx:pt>
          <cx:pt idx="34399">-3250</cx:pt>
          <cx:pt idx="34400">-3250</cx:pt>
          <cx:pt idx="34401">-2750</cx:pt>
          <cx:pt idx="34402">-2750</cx:pt>
          <cx:pt idx="34403">-2750</cx:pt>
          <cx:pt idx="34404">-5750</cx:pt>
          <cx:pt idx="34405">-2750</cx:pt>
          <cx:pt idx="34406">-2000</cx:pt>
          <cx:pt idx="34407">-2500</cx:pt>
          <cx:pt idx="34408">-2500</cx:pt>
          <cx:pt idx="34409">-2750</cx:pt>
          <cx:pt idx="34410">-3250</cx:pt>
          <cx:pt idx="34411">-1500</cx:pt>
          <cx:pt idx="34412">-5000</cx:pt>
          <cx:pt idx="34413">-5750</cx:pt>
          <cx:pt idx="34414">-6500</cx:pt>
          <cx:pt idx="34415">-8250</cx:pt>
          <cx:pt idx="34416">-8250</cx:pt>
          <cx:pt idx="34417">-5750</cx:pt>
          <cx:pt idx="34418">-6500</cx:pt>
          <cx:pt idx="34419">-8250</cx:pt>
          <cx:pt idx="34420">-8250</cx:pt>
          <cx:pt idx="34421">-5000</cx:pt>
          <cx:pt idx="34422">-5000</cx:pt>
          <cx:pt idx="34423">-5000</cx:pt>
          <cx:pt idx="34424">-1500</cx:pt>
          <cx:pt idx="34425">-3250</cx:pt>
          <cx:pt idx="34426">-3750</cx:pt>
          <cx:pt idx="34427">-3250</cx:pt>
          <cx:pt idx="34428">-3750</cx:pt>
          <cx:pt idx="34429">-3250</cx:pt>
          <cx:pt idx="34430">-3750</cx:pt>
          <cx:pt idx="34431">-3750</cx:pt>
          <cx:pt idx="34432">-3750</cx:pt>
          <cx:pt idx="34433">-4500</cx:pt>
          <cx:pt idx="34434">-1500</cx:pt>
          <cx:pt idx="34435">-1500</cx:pt>
          <cx:pt idx="34436">-4500</cx:pt>
          <cx:pt idx="34437">-7250</cx:pt>
          <cx:pt idx="34438">-5750</cx:pt>
          <cx:pt idx="34439">-7250</cx:pt>
          <cx:pt idx="34440">-5750</cx:pt>
          <cx:pt idx="34441">-5750</cx:pt>
          <cx:pt idx="34442">-7250</cx:pt>
          <cx:pt idx="34443">-9500</cx:pt>
          <cx:pt idx="34444">-1000</cx:pt>
          <cx:pt idx="34445">-1500</cx:pt>
          <cx:pt idx="34446">-1500</cx:pt>
          <cx:pt idx="34447">-1000</cx:pt>
          <cx:pt idx="34448">-1500</cx:pt>
          <cx:pt idx="34449">-750</cx:pt>
          <cx:pt idx="34450">-1000</cx:pt>
          <cx:pt idx="34451">-1000</cx:pt>
          <cx:pt idx="34452">1500</cx:pt>
          <cx:pt idx="34453">1000</cx:pt>
          <cx:pt idx="34454">1000</cx:pt>
          <cx:pt idx="34455">-1000</cx:pt>
          <cx:pt idx="34456">-1500</cx:pt>
          <cx:pt idx="34457">-1500</cx:pt>
          <cx:pt idx="34458">-1500</cx:pt>
          <cx:pt idx="34459">-1500</cx:pt>
          <cx:pt idx="34460">-1750</cx:pt>
          <cx:pt idx="34461">-2000</cx:pt>
          <cx:pt idx="34462">-2500</cx:pt>
          <cx:pt idx="34463">-2500</cx:pt>
          <cx:pt idx="34464">-2500</cx:pt>
          <cx:pt idx="34465">-1500</cx:pt>
          <cx:pt idx="34466">-1000</cx:pt>
          <cx:pt idx="34467">-1500</cx:pt>
          <cx:pt idx="34468">-1500</cx:pt>
          <cx:pt idx="34469">-1750</cx:pt>
          <cx:pt idx="34470">-1500</cx:pt>
          <cx:pt idx="34471">-1500</cx:pt>
          <cx:pt idx="34472">-2000</cx:pt>
          <cx:pt idx="34473">-1750</cx:pt>
          <cx:pt idx="34474">-2000</cx:pt>
          <cx:pt idx="34475">-1750</cx:pt>
          <cx:pt idx="34476">-2500</cx:pt>
          <cx:pt idx="34477">-2500</cx:pt>
          <cx:pt idx="34478">-2500</cx:pt>
          <cx:pt idx="34479">-2000</cx:pt>
          <cx:pt idx="34480">-1500</cx:pt>
          <cx:pt idx="34481">-1500</cx:pt>
          <cx:pt idx="34482">250</cx:pt>
          <cx:pt idx="34483">250</cx:pt>
          <cx:pt idx="34484">-2000</cx:pt>
          <cx:pt idx="34485">-2750</cx:pt>
          <cx:pt idx="34486">-2500</cx:pt>
          <cx:pt idx="34487">-3250</cx:pt>
          <cx:pt idx="34488">-3750</cx:pt>
          <cx:pt idx="34489">-4500</cx:pt>
          <cx:pt idx="34490">-4500</cx:pt>
          <cx:pt idx="34491">-4500</cx:pt>
          <cx:pt idx="34492">-2000</cx:pt>
          <cx:pt idx="34493">-1750</cx:pt>
          <cx:pt idx="34494">-2000</cx:pt>
          <cx:pt idx="34495">-2500</cx:pt>
          <cx:pt idx="34496">-2500</cx:pt>
          <cx:pt idx="34497">-2500</cx:pt>
          <cx:pt idx="34498">-3750</cx:pt>
          <cx:pt idx="34499">-3750</cx:pt>
          <cx:pt idx="34500">-3750</cx:pt>
          <cx:pt idx="34501">-4500</cx:pt>
          <cx:pt idx="34502">-4500</cx:pt>
          <cx:pt idx="34503">-4500</cx:pt>
          <cx:pt idx="34504">-2750</cx:pt>
          <cx:pt idx="34505">-750</cx:pt>
          <cx:pt idx="34506">-2750</cx:pt>
          <cx:pt idx="34507">-2750</cx:pt>
          <cx:pt idx="34508">-3750</cx:pt>
          <cx:pt idx="34509">-4500</cx:pt>
          <cx:pt idx="34510">-4500</cx:pt>
          <cx:pt idx="34511">-4500</cx:pt>
          <cx:pt idx="34512">-7250</cx:pt>
          <cx:pt idx="34513">-750</cx:pt>
          <cx:pt idx="34514">-1500</cx:pt>
          <cx:pt idx="34515">-1750</cx:pt>
          <cx:pt idx="34516">-4500</cx:pt>
          <cx:pt idx="34517">-4500</cx:pt>
          <cx:pt idx="34518">-4500</cx:pt>
          <cx:pt idx="34519">-4500</cx:pt>
          <cx:pt idx="34520">-4500</cx:pt>
          <cx:pt idx="34521">4000</cx:pt>
          <cx:pt idx="34522">3500</cx:pt>
          <cx:pt idx="34523">500</cx:pt>
          <cx:pt idx="34524">-1750</cx:pt>
          <cx:pt idx="34525">-2750</cx:pt>
          <cx:pt idx="34526">-1750</cx:pt>
          <cx:pt idx="34527">-2750</cx:pt>
          <cx:pt idx="34528">-2500</cx:pt>
          <cx:pt idx="34529">-4500</cx:pt>
          <cx:pt idx="34530">-3750</cx:pt>
          <cx:pt idx="34531">-4500</cx:pt>
          <cx:pt idx="34532">-3750</cx:pt>
          <cx:pt idx="34533">-4500</cx:pt>
          <cx:pt idx="34534">-3750</cx:pt>
          <cx:pt idx="34535">-6500</cx:pt>
          <cx:pt idx="34536">-5750</cx:pt>
          <cx:pt idx="34537">-6500</cx:pt>
          <cx:pt idx="34538">-5750</cx:pt>
          <cx:pt idx="34539">-6500</cx:pt>
          <cx:pt idx="34540">-5750</cx:pt>
          <cx:pt idx="34541">-6500</cx:pt>
          <cx:pt idx="34542">-5750</cx:pt>
          <cx:pt idx="34543">-1500</cx:pt>
          <cx:pt idx="34544">-1500</cx:pt>
          <cx:pt idx="34545">-3250</cx:pt>
          <cx:pt idx="34546">-2000</cx:pt>
          <cx:pt idx="34547">250</cx:pt>
          <cx:pt idx="34548">-2000</cx:pt>
          <cx:pt idx="34549">-3250</cx:pt>
          <cx:pt idx="34550">-2500</cx:pt>
          <cx:pt idx="34551">-3250</cx:pt>
          <cx:pt idx="34552">-6500</cx:pt>
          <cx:pt idx="34553">-2750</cx:pt>
          <cx:pt idx="34554">-500</cx:pt>
          <cx:pt idx="34555">-3250</cx:pt>
          <cx:pt idx="34556">-5750</cx:pt>
          <cx:pt idx="34557">-6500</cx:pt>
          <cx:pt idx="34558">-2750</cx:pt>
          <cx:pt idx="34559">-3250</cx:pt>
          <cx:pt idx="34560">-5750</cx:pt>
          <cx:pt idx="34561">-1500</cx:pt>
          <cx:pt idx="34562">-1500</cx:pt>
          <cx:pt idx="34563">-4500</cx:pt>
          <cx:pt idx="34564">-4500</cx:pt>
          <cx:pt idx="34565">-14500</cx:pt>
          <cx:pt idx="34566">-3000</cx:pt>
          <cx:pt idx="34567">-2500</cx:pt>
          <cx:pt idx="34568">500</cx:pt>
          <cx:pt idx="34569">0</cx:pt>
          <cx:pt idx="34570">-1500</cx:pt>
          <cx:pt idx="34571">-1500</cx:pt>
          <cx:pt idx="34572">-2000</cx:pt>
          <cx:pt idx="34573">500</cx:pt>
          <cx:pt idx="34574">-500</cx:pt>
          <cx:pt idx="34575">-750</cx:pt>
          <cx:pt idx="34576">-500</cx:pt>
          <cx:pt idx="34577">-1250</cx:pt>
          <cx:pt idx="34578">500</cx:pt>
          <cx:pt idx="34579">-500</cx:pt>
          <cx:pt idx="34580">-250</cx:pt>
          <cx:pt idx="34581">-500</cx:pt>
          <cx:pt idx="34582">-1250</cx:pt>
          <cx:pt idx="34583">-500</cx:pt>
          <cx:pt idx="34584">-250</cx:pt>
          <cx:pt idx="34585">-750</cx:pt>
          <cx:pt idx="34586">-1500</cx:pt>
          <cx:pt idx="34587">-750</cx:pt>
          <cx:pt idx="34588">-8250</cx:pt>
          <cx:pt idx="34589">-6500</cx:pt>
          <cx:pt idx="34590">-500</cx:pt>
          <cx:pt idx="34591">-5000</cx:pt>
          <cx:pt idx="34592">-1250</cx:pt>
          <cx:pt idx="34593">-1500</cx:pt>
          <cx:pt idx="34594">-1250</cx:pt>
          <cx:pt idx="34595">2000</cx:pt>
          <cx:pt idx="34596">-3500</cx:pt>
          <cx:pt idx="34597">-3500</cx:pt>
          <cx:pt idx="34598">-4250</cx:pt>
          <cx:pt idx="34599">-3500</cx:pt>
          <cx:pt idx="34600">-3500</cx:pt>
          <cx:pt idx="34601">-3500</cx:pt>
          <cx:pt idx="34602">-4250</cx:pt>
          <cx:pt idx="34603">-3500</cx:pt>
          <cx:pt idx="34604">-2500</cx:pt>
          <cx:pt idx="34605">-3000</cx:pt>
          <cx:pt idx="34606">-1500</cx:pt>
          <cx:pt idx="34607">-2500</cx:pt>
          <cx:pt idx="34608">-2000</cx:pt>
          <cx:pt idx="34609">-3500</cx:pt>
          <cx:pt idx="34610">-3500</cx:pt>
          <cx:pt idx="34611">-3000</cx:pt>
          <cx:pt idx="34612">-1500</cx:pt>
          <cx:pt idx="34613">-8250</cx:pt>
          <cx:pt idx="34614">-1250</cx:pt>
          <cx:pt idx="34615">-7250</cx:pt>
          <cx:pt idx="34616">-2000</cx:pt>
          <cx:pt idx="34617">-4500</cx:pt>
          <cx:pt idx="34618">-6500</cx:pt>
          <cx:pt idx="34619">-750</cx:pt>
          <cx:pt idx="34620">-250</cx:pt>
          <cx:pt idx="34621">-1500</cx:pt>
          <cx:pt idx="34622">-1250</cx:pt>
          <cx:pt idx="34623">-1250</cx:pt>
          <cx:pt idx="34624">-2000</cx:pt>
          <cx:pt idx="34625">-1500</cx:pt>
          <cx:pt idx="34626">-4250</cx:pt>
          <cx:pt idx="34627">-3750</cx:pt>
          <cx:pt idx="34628">-6500</cx:pt>
          <cx:pt idx="34629">-3250</cx:pt>
          <cx:pt idx="34630">-5000</cx:pt>
          <cx:pt idx="34631">1000</cx:pt>
          <cx:pt idx="34632">0</cx:pt>
          <cx:pt idx="34633">750</cx:pt>
          <cx:pt idx="34634">1000</cx:pt>
          <cx:pt idx="34635">750</cx:pt>
          <cx:pt idx="34636">1000</cx:pt>
          <cx:pt idx="34637">1250</cx:pt>
          <cx:pt idx="34638">-2500</cx:pt>
          <cx:pt idx="34639">-750</cx:pt>
          <cx:pt idx="34640">-750</cx:pt>
          <cx:pt idx="34641">0</cx:pt>
          <cx:pt idx="34642">-2500</cx:pt>
          <cx:pt idx="34643">0</cx:pt>
          <cx:pt idx="34644">-7750</cx:pt>
          <cx:pt idx="34645">-7750</cx:pt>
          <cx:pt idx="34646">-6750</cx:pt>
          <cx:pt idx="34647">-6750</cx:pt>
          <cx:pt idx="34648">-6750</cx:pt>
          <cx:pt idx="34649">-7750</cx:pt>
          <cx:pt idx="34650">-6750</cx:pt>
          <cx:pt idx="34651">-7750</cx:pt>
          <cx:pt idx="34652">-1500</cx:pt>
          <cx:pt idx="34653">-1250</cx:pt>
          <cx:pt idx="34654">-250</cx:pt>
          <cx:pt idx="34655">-2000</cx:pt>
          <cx:pt idx="34656">-1250</cx:pt>
          <cx:pt idx="34657">750</cx:pt>
          <cx:pt idx="34658">-500</cx:pt>
          <cx:pt idx="34659">-2500</cx:pt>
          <cx:pt idx="34660">-2500</cx:pt>
          <cx:pt idx="34661">-2000</cx:pt>
          <cx:pt idx="34662">-3500</cx:pt>
          <cx:pt idx="34663">-3500</cx:pt>
          <cx:pt idx="34664">-3500</cx:pt>
          <cx:pt idx="34665">-3000</cx:pt>
          <cx:pt idx="34666">-3000</cx:pt>
          <cx:pt idx="34667">-3000</cx:pt>
          <cx:pt idx="34668">-2500</cx:pt>
          <cx:pt idx="34669">-3500</cx:pt>
          <cx:pt idx="34670">-3500</cx:pt>
          <cx:pt idx="34671">-3500</cx:pt>
          <cx:pt idx="34672">-3000</cx:pt>
          <cx:pt idx="34673">1000</cx:pt>
          <cx:pt idx="34674">500</cx:pt>
          <cx:pt idx="34675">750</cx:pt>
          <cx:pt idx="34676">1250</cx:pt>
          <cx:pt idx="34677">1000</cx:pt>
          <cx:pt idx="34678">500</cx:pt>
          <cx:pt idx="34679">750</cx:pt>
          <cx:pt idx="34680">1250</cx:pt>
          <cx:pt idx="34681">500</cx:pt>
          <cx:pt idx="34682">750</cx:pt>
          <cx:pt idx="34683">500</cx:pt>
          <cx:pt idx="34684">750</cx:pt>
          <cx:pt idx="34685">1500</cx:pt>
          <cx:pt idx="34686">1500</cx:pt>
          <cx:pt idx="34687">4000</cx:pt>
          <cx:pt idx="34688">-5750</cx:pt>
          <cx:pt idx="34689">-5750</cx:pt>
          <cx:pt idx="34690">-3000</cx:pt>
          <cx:pt idx="34691">-3000</cx:pt>
          <cx:pt idx="34692">-3000</cx:pt>
          <cx:pt idx="34693">-3000</cx:pt>
          <cx:pt idx="34694">-3000</cx:pt>
          <cx:pt idx="34695">-3000</cx:pt>
          <cx:pt idx="34696">-3000</cx:pt>
          <cx:pt idx="34697">-3000</cx:pt>
          <cx:pt idx="34698">-2500</cx:pt>
          <cx:pt idx="34699">-2500</cx:pt>
          <cx:pt idx="34700">750</cx:pt>
          <cx:pt idx="34701">250</cx:pt>
          <cx:pt idx="34702">2500</cx:pt>
          <cx:pt idx="34703">250</cx:pt>
          <cx:pt idx="34704">-750</cx:pt>
          <cx:pt idx="34705">250</cx:pt>
          <cx:pt idx="34706">-750</cx:pt>
          <cx:pt idx="34707">-750</cx:pt>
          <cx:pt idx="34708">-3500</cx:pt>
          <cx:pt idx="34709">-750</cx:pt>
          <cx:pt idx="34710">-1250</cx:pt>
          <cx:pt idx="34711">-1250</cx:pt>
          <cx:pt idx="34712">-1500</cx:pt>
          <cx:pt idx="34713">-1500</cx:pt>
          <cx:pt idx="34714">-2000</cx:pt>
          <cx:pt idx="34715">-2000</cx:pt>
          <cx:pt idx="34716">-3500</cx:pt>
          <cx:pt idx="34717">-750</cx:pt>
          <cx:pt idx="34718">-5000</cx:pt>
          <cx:pt idx="34719">-5000</cx:pt>
          <cx:pt idx="34720">-5750</cx:pt>
          <cx:pt idx="34721">-5000</cx:pt>
          <cx:pt idx="34722">-6500</cx:pt>
          <cx:pt idx="34723">-5750</cx:pt>
          <cx:pt idx="34724">-6500</cx:pt>
          <cx:pt idx="34725">-750</cx:pt>
          <cx:pt idx="34726">-3500</cx:pt>
          <cx:pt idx="34727">-750</cx:pt>
          <cx:pt idx="34728">-1500</cx:pt>
          <cx:pt idx="34729">-1500</cx:pt>
          <cx:pt idx="34730">-5000</cx:pt>
          <cx:pt idx="34731">-6500</cx:pt>
          <cx:pt idx="34732">-250</cx:pt>
          <cx:pt idx="34733">250</cx:pt>
          <cx:pt idx="34734">250</cx:pt>
          <cx:pt idx="34735">750</cx:pt>
          <cx:pt idx="34736">250</cx:pt>
          <cx:pt idx="34737">250</cx:pt>
          <cx:pt idx="34738">250</cx:pt>
          <cx:pt idx="34739">-250</cx:pt>
          <cx:pt idx="34740">0</cx:pt>
          <cx:pt idx="34741">-2500</cx:pt>
          <cx:pt idx="34742">-5250</cx:pt>
          <cx:pt idx="34743">-2000</cx:pt>
          <cx:pt idx="34744">-4750</cx:pt>
          <cx:pt idx="34745">-2000</cx:pt>
          <cx:pt idx="34746">-2000</cx:pt>
          <cx:pt idx="34747">-2500</cx:pt>
          <cx:pt idx="34748">-1500</cx:pt>
          <cx:pt idx="34749">-2500</cx:pt>
          <cx:pt idx="34750">-7250</cx:pt>
          <cx:pt idx="34751">-8250</cx:pt>
          <cx:pt idx="34752">-7250</cx:pt>
          <cx:pt idx="34753">-8250</cx:pt>
          <cx:pt idx="34754">-7250</cx:pt>
          <cx:pt idx="34755">-8250</cx:pt>
          <cx:pt idx="34756">-7250</cx:pt>
          <cx:pt idx="34757">-8250</cx:pt>
          <cx:pt idx="34758">-7250</cx:pt>
          <cx:pt idx="34759">-5000</cx:pt>
          <cx:pt idx="34760">-4500</cx:pt>
          <cx:pt idx="34761">-9500</cx:pt>
          <cx:pt idx="34762">-9500</cx:pt>
          <cx:pt idx="34763">-9500</cx:pt>
          <cx:pt idx="34764">-9500</cx:pt>
          <cx:pt idx="34765">-500</cx:pt>
          <cx:pt idx="34766">-1000</cx:pt>
          <cx:pt idx="34767">500</cx:pt>
          <cx:pt idx="34768">-250</cx:pt>
          <cx:pt idx="34769">-1000</cx:pt>
          <cx:pt idx="34770">-250</cx:pt>
          <cx:pt idx="34771">-1000</cx:pt>
          <cx:pt idx="34772">-1750</cx:pt>
          <cx:pt idx="34773">-750</cx:pt>
          <cx:pt idx="34774">4000</cx:pt>
          <cx:pt idx="34775">2500</cx:pt>
          <cx:pt idx="34776">2250</cx:pt>
          <cx:pt idx="34777">-750</cx:pt>
          <cx:pt idx="34778">-2000</cx:pt>
          <cx:pt idx="34779">-2000</cx:pt>
          <cx:pt idx="34780">-500</cx:pt>
          <cx:pt idx="34781">-1500</cx:pt>
          <cx:pt idx="34782">-1500</cx:pt>
          <cx:pt idx="34783">-500</cx:pt>
          <cx:pt idx="34784">-250</cx:pt>
          <cx:pt idx="34785">-750</cx:pt>
          <cx:pt idx="34786">0</cx:pt>
          <cx:pt idx="34787">-500</cx:pt>
          <cx:pt idx="34788">-250</cx:pt>
          <cx:pt idx="34789">-3000</cx:pt>
          <cx:pt idx="34790">-3500</cx:pt>
          <cx:pt idx="34791">-3500</cx:pt>
          <cx:pt idx="34792">-4250</cx:pt>
          <cx:pt idx="34793">-2000</cx:pt>
          <cx:pt idx="34794">-2500</cx:pt>
          <cx:pt idx="34795">-3000</cx:pt>
          <cx:pt idx="34796">-2500</cx:pt>
          <cx:pt idx="34797">-2000</cx:pt>
          <cx:pt idx="34798">-750</cx:pt>
          <cx:pt idx="34799">-1250</cx:pt>
          <cx:pt idx="34800">-2000</cx:pt>
          <cx:pt idx="34801">-3000</cx:pt>
          <cx:pt idx="34802">-2000</cx:pt>
          <cx:pt idx="34803">-2000</cx:pt>
          <cx:pt idx="34804">-2500</cx:pt>
          <cx:pt idx="34805">-3500</cx:pt>
          <cx:pt idx="34806">-2500</cx:pt>
          <cx:pt idx="34807">1000</cx:pt>
          <cx:pt idx="34808">1000</cx:pt>
          <cx:pt idx="34809">1750</cx:pt>
          <cx:pt idx="34810">750</cx:pt>
          <cx:pt idx="34811">-2500</cx:pt>
          <cx:pt idx="34812">-3000</cx:pt>
          <cx:pt idx="34813">-2000</cx:pt>
          <cx:pt idx="34814">3750</cx:pt>
          <cx:pt idx="34815">1000</cx:pt>
          <cx:pt idx="34816">1000</cx:pt>
          <cx:pt idx="34817">750</cx:pt>
          <cx:pt idx="34818">1250</cx:pt>
          <cx:pt idx="34819">0</cx:pt>
          <cx:pt idx="34820">1000</cx:pt>
          <cx:pt idx="34821">1000</cx:pt>
          <cx:pt idx="34822">750</cx:pt>
          <cx:pt idx="34823">1500</cx:pt>
          <cx:pt idx="34824">-250</cx:pt>
          <cx:pt idx="34825">2500</cx:pt>
          <cx:pt idx="34826">0</cx:pt>
          <cx:pt idx="34827">0</cx:pt>
          <cx:pt idx="34828">750</cx:pt>
          <cx:pt idx="34829">500</cx:pt>
          <cx:pt idx="34830">2500</cx:pt>
          <cx:pt idx="34831">-250</cx:pt>
          <cx:pt idx="34832">-1250</cx:pt>
          <cx:pt idx="34833">-2500</cx:pt>
          <cx:pt idx="34834">-1500</cx:pt>
          <cx:pt idx="34835">-2500</cx:pt>
          <cx:pt idx="34836">-250</cx:pt>
          <cx:pt idx="34837">-3000</cx:pt>
          <cx:pt idx="34838">-500</cx:pt>
          <cx:pt idx="34839">-2000</cx:pt>
          <cx:pt idx="34840">-1500</cx:pt>
          <cx:pt idx="34841">-1500</cx:pt>
          <cx:pt idx="34842">0</cx:pt>
          <cx:pt idx="34843">-750</cx:pt>
          <cx:pt idx="34844">-750</cx:pt>
          <cx:pt idx="34845">-500</cx:pt>
          <cx:pt idx="34846">-250</cx:pt>
          <cx:pt idx="34847">-750</cx:pt>
          <cx:pt idx="34848">-250</cx:pt>
          <cx:pt idx="34849">-750</cx:pt>
          <cx:pt idx="34850">-4250</cx:pt>
          <cx:pt idx="34851">-4250</cx:pt>
          <cx:pt idx="34852">-2500</cx:pt>
          <cx:pt idx="34853">-2500</cx:pt>
          <cx:pt idx="34854">-1500</cx:pt>
          <cx:pt idx="34855">-1250</cx:pt>
          <cx:pt idx="34856">-1250</cx:pt>
          <cx:pt idx="34857">-2000</cx:pt>
          <cx:pt idx="34858">-1500</cx:pt>
          <cx:pt idx="34859">-4250</cx:pt>
          <cx:pt idx="34860">-6750</cx:pt>
          <cx:pt idx="34861">-6750</cx:pt>
          <cx:pt idx="34862">-6750</cx:pt>
          <cx:pt idx="34863">-7750</cx:pt>
          <cx:pt idx="34864">-7750</cx:pt>
          <cx:pt idx="34865">-7750</cx:pt>
          <cx:pt idx="34866">-6750</cx:pt>
          <cx:pt idx="34867">-6750</cx:pt>
          <cx:pt idx="34868">-2500</cx:pt>
          <cx:pt idx="34869">-2500</cx:pt>
          <cx:pt idx="34870">-2000</cx:pt>
          <cx:pt idx="34871">-3500</cx:pt>
          <cx:pt idx="34872">-3500</cx:pt>
          <cx:pt idx="34873">-3500</cx:pt>
          <cx:pt idx="34874">-3000</cx:pt>
          <cx:pt idx="34875">-3000</cx:pt>
          <cx:pt idx="34876">-3000</cx:pt>
          <cx:pt idx="34877">-2500</cx:pt>
          <cx:pt idx="34878">-3500</cx:pt>
          <cx:pt idx="34879">-3500</cx:pt>
          <cx:pt idx="34880">-3500</cx:pt>
          <cx:pt idx="34881">-3000</cx:pt>
          <cx:pt idx="34882">-2500</cx:pt>
          <cx:pt idx="34883">-750</cx:pt>
          <cx:pt idx="34884">0</cx:pt>
          <cx:pt idx="34885">-2500</cx:pt>
          <cx:pt idx="34886">0</cx:pt>
          <cx:pt idx="34887">-3500</cx:pt>
          <cx:pt idx="34888">-3000</cx:pt>
          <cx:pt idx="34889">-3000</cx:pt>
          <cx:pt idx="34890">-3500</cx:pt>
          <cx:pt idx="34891">-3500</cx:pt>
          <cx:pt idx="34892">-3000</cx:pt>
          <cx:pt idx="34893">-3000</cx:pt>
          <cx:pt idx="34894">-3500</cx:pt>
          <cx:pt idx="34895">-4250</cx:pt>
          <cx:pt idx="34896">-3000</cx:pt>
          <cx:pt idx="34897">-3000</cx:pt>
          <cx:pt idx="34898">-3500</cx:pt>
          <cx:pt idx="34899">-4250</cx:pt>
          <cx:pt idx="34900">-3000</cx:pt>
          <cx:pt idx="34901">-3000</cx:pt>
          <cx:pt idx="34902">-3500</cx:pt>
          <cx:pt idx="34903">750</cx:pt>
          <cx:pt idx="34904">-500</cx:pt>
          <cx:pt idx="34905">1000</cx:pt>
          <cx:pt idx="34906">-250</cx:pt>
          <cx:pt idx="34907">-1500</cx:pt>
          <cx:pt idx="34908">250</cx:pt>
          <cx:pt idx="34909">3000</cx:pt>
          <cx:pt idx="34910">1250</cx:pt>
          <cx:pt idx="34911">1500</cx:pt>
          <cx:pt idx="34912">1000</cx:pt>
          <cx:pt idx="34913">-1750</cx:pt>
          <cx:pt idx="34914">1500</cx:pt>
          <cx:pt idx="34915">2750</cx:pt>
          <cx:pt idx="34916">1750</cx:pt>
          <cx:pt idx="34917">750</cx:pt>
          <cx:pt idx="34918">500</cx:pt>
          <cx:pt idx="34919">2000</cx:pt>
          <cx:pt idx="34920">1500</cx:pt>
          <cx:pt idx="34921">-750</cx:pt>
          <cx:pt idx="34922">-250</cx:pt>
          <cx:pt idx="34923">-1250</cx:pt>
          <cx:pt idx="34924">1500</cx:pt>
          <cx:pt idx="34925">2000</cx:pt>
          <cx:pt idx="34926">1250</cx:pt>
          <cx:pt idx="34927">-1250</cx:pt>
          <cx:pt idx="34928">-2000</cx:pt>
          <cx:pt idx="34929">-2000</cx:pt>
          <cx:pt idx="34930">1000</cx:pt>
          <cx:pt idx="34931">1000</cx:pt>
          <cx:pt idx="34932">-750</cx:pt>
          <cx:pt idx="34933">-1250</cx:pt>
          <cx:pt idx="34934">500</cx:pt>
          <cx:pt idx="34935">1000</cx:pt>
          <cx:pt idx="34936">500</cx:pt>
          <cx:pt idx="34937">1000</cx:pt>
          <cx:pt idx="34938">500</cx:pt>
          <cx:pt idx="34939">250</cx:pt>
          <cx:pt idx="34940">250</cx:pt>
          <cx:pt idx="34941">250</cx:pt>
          <cx:pt idx="34942">1000</cx:pt>
          <cx:pt idx="34943">-5000</cx:pt>
          <cx:pt idx="34944">-2500</cx:pt>
          <cx:pt idx="34945">-4500</cx:pt>
          <cx:pt idx="34946">-4500</cx:pt>
          <cx:pt idx="34947">-1250</cx:pt>
          <cx:pt idx="34948">-5000</cx:pt>
          <cx:pt idx="34949">-2000</cx:pt>
          <cx:pt idx="34950">-1500</cx:pt>
          <cx:pt idx="34951">-1500</cx:pt>
          <cx:pt idx="34952">-2000</cx:pt>
          <cx:pt idx="34953">-750</cx:pt>
          <cx:pt idx="34954">-1250</cx:pt>
          <cx:pt idx="34955">-1250</cx:pt>
          <cx:pt idx="34956">-2500</cx:pt>
          <cx:pt idx="34957">-2000</cx:pt>
          <cx:pt idx="34958">1000</cx:pt>
          <cx:pt idx="34959">500</cx:pt>
          <cx:pt idx="34960">0</cx:pt>
          <cx:pt idx="34961">2000</cx:pt>
          <cx:pt idx="34962">2000</cx:pt>
          <cx:pt idx="34963">-500</cx:pt>
          <cx:pt idx="34964">250</cx:pt>
          <cx:pt idx="34965">-750</cx:pt>
          <cx:pt idx="34966">-250</cx:pt>
          <cx:pt idx="34967">-1250</cx:pt>
          <cx:pt idx="34968">-1250</cx:pt>
          <cx:pt idx="34969">1000</cx:pt>
          <cx:pt idx="34970">0</cx:pt>
          <cx:pt idx="34971">750</cx:pt>
          <cx:pt idx="34972">250</cx:pt>
          <cx:pt idx="34973">-2750</cx:pt>
          <cx:pt idx="34974">-3750</cx:pt>
          <cx:pt idx="34975">-2500</cx:pt>
          <cx:pt idx="34976">-2750</cx:pt>
          <cx:pt idx="34977">0</cx:pt>
          <cx:pt idx="34978">-250</cx:pt>
          <cx:pt idx="34979">-2500</cx:pt>
          <cx:pt idx="34980">-2750</cx:pt>
          <cx:pt idx="34981">-250</cx:pt>
          <cx:pt idx="34982">-750</cx:pt>
          <cx:pt idx="34983">-2750</cx:pt>
          <cx:pt idx="34984">-3750</cx:pt>
          <cx:pt idx="34985">-3750</cx:pt>
          <cx:pt idx="34986">-3750</cx:pt>
          <cx:pt idx="34987">-4500</cx:pt>
          <cx:pt idx="34988">-4500</cx:pt>
          <cx:pt idx="34989">-3250</cx:pt>
          <cx:pt idx="34990">-5000</cx:pt>
          <cx:pt idx="34991">-3750</cx:pt>
          <cx:pt idx="34992">0</cx:pt>
          <cx:pt idx="34993">-3750</cx:pt>
          <cx:pt idx="34994">-3750</cx:pt>
          <cx:pt idx="34995">-2750</cx:pt>
          <cx:pt idx="34996">-2500</cx:pt>
          <cx:pt idx="34997">0</cx:pt>
          <cx:pt idx="34998">0</cx:pt>
          <cx:pt idx="34999">-5000</cx:pt>
          <cx:pt idx="35000">-4500</cx:pt>
          <cx:pt idx="35001">-6500</cx:pt>
          <cx:pt idx="35002">-6500</cx:pt>
          <cx:pt idx="35003">-7250</cx:pt>
          <cx:pt idx="35004">-2500</cx:pt>
          <cx:pt idx="35005">-2500</cx:pt>
          <cx:pt idx="35006">-5000</cx:pt>
          <cx:pt idx="35007">-2750</cx:pt>
          <cx:pt idx="35008">-2750</cx:pt>
          <cx:pt idx="35009">-5000</cx:pt>
          <cx:pt idx="35010">-5000</cx:pt>
          <cx:pt idx="35011">-2500</cx:pt>
          <cx:pt idx="35012">-3250</cx:pt>
          <cx:pt idx="35013">-3750</cx:pt>
          <cx:pt idx="35014">-5000</cx:pt>
          <cx:pt idx="35015">-5000</cx:pt>
          <cx:pt idx="35016">-4500</cx:pt>
          <cx:pt idx="35017">-5000</cx:pt>
          <cx:pt idx="35018">-3250</cx:pt>
          <cx:pt idx="35019">-5000</cx:pt>
          <cx:pt idx="35020">-4500</cx:pt>
          <cx:pt idx="35021">-5000</cx:pt>
          <cx:pt idx="35022">-3750</cx:pt>
          <cx:pt idx="35023">-4500</cx:pt>
          <cx:pt idx="35024">-5000</cx:pt>
          <cx:pt idx="35025">-5000</cx:pt>
          <cx:pt idx="35026">-5750</cx:pt>
          <cx:pt idx="35027">-750</cx:pt>
          <cx:pt idx="35028">-750</cx:pt>
          <cx:pt idx="35029">-750</cx:pt>
          <cx:pt idx="35030">-750</cx:pt>
          <cx:pt idx="35031">-1500</cx:pt>
          <cx:pt idx="35032">-250</cx:pt>
          <cx:pt idx="35033">-500</cx:pt>
          <cx:pt idx="35034">-250</cx:pt>
          <cx:pt idx="35035">-1250</cx:pt>
          <cx:pt idx="35036">-1250</cx:pt>
          <cx:pt idx="35037">-1500</cx:pt>
          <cx:pt idx="35038">-750</cx:pt>
          <cx:pt idx="35039">-500</cx:pt>
          <cx:pt idx="35040">-500</cx:pt>
          <cx:pt idx="35041">-750</cx:pt>
          <cx:pt idx="35042">-250</cx:pt>
          <cx:pt idx="35043">-250</cx:pt>
          <cx:pt idx="35044">-2000</cx:pt>
          <cx:pt idx="35045">-4750</cx:pt>
          <cx:pt idx="35046">-2500</cx:pt>
          <cx:pt idx="35047">-5250</cx:pt>
          <cx:pt idx="35048">-7250</cx:pt>
          <cx:pt idx="35049">-1500</cx:pt>
          <cx:pt idx="35050">-750</cx:pt>
          <cx:pt idx="35051">-500</cx:pt>
          <cx:pt idx="35052">-500</cx:pt>
          <cx:pt idx="35053">-750</cx:pt>
          <cx:pt idx="35054">-250</cx:pt>
          <cx:pt idx="35055">-250</cx:pt>
          <cx:pt idx="35056">-250</cx:pt>
          <cx:pt idx="35057">-1500</cx:pt>
          <cx:pt idx="35058">-500</cx:pt>
          <cx:pt idx="35059">-1000</cx:pt>
          <cx:pt idx="35060">-3000</cx:pt>
          <cx:pt idx="35061">-3000</cx:pt>
          <cx:pt idx="35062">-3000</cx:pt>
          <cx:pt idx="35063">-3000</cx:pt>
          <cx:pt idx="35064">-1250</cx:pt>
          <cx:pt idx="35065">750</cx:pt>
          <cx:pt idx="35066">1000</cx:pt>
          <cx:pt idx="35067">750</cx:pt>
          <cx:pt idx="35068">500</cx:pt>
          <cx:pt idx="35069">-500</cx:pt>
          <cx:pt idx="35070">-500</cx:pt>
          <cx:pt idx="35071">500</cx:pt>
          <cx:pt idx="35072">-250</cx:pt>
          <cx:pt idx="35073">250</cx:pt>
          <cx:pt idx="35074">-500</cx:pt>
          <cx:pt idx="35075">-1500</cx:pt>
          <cx:pt idx="35076">-5000</cx:pt>
          <cx:pt idx="35077">-500</cx:pt>
          <cx:pt idx="35078">0</cx:pt>
          <cx:pt idx="35079">2000</cx:pt>
          <cx:pt idx="35080">2000</cx:pt>
          <cx:pt idx="35081">1000</cx:pt>
          <cx:pt idx="35082">1000</cx:pt>
          <cx:pt idx="35083">1000</cx:pt>
          <cx:pt idx="35084">-2000</cx:pt>
          <cx:pt idx="35085">-1500</cx:pt>
          <cx:pt idx="35086">-2500</cx:pt>
          <cx:pt idx="35087">-1500</cx:pt>
          <cx:pt idx="35088">-2000</cx:pt>
          <cx:pt idx="35089">-1500</cx:pt>
          <cx:pt idx="35090">-750</cx:pt>
          <cx:pt idx="35091">0</cx:pt>
          <cx:pt idx="35092">0</cx:pt>
          <cx:pt idx="35093">0</cx:pt>
          <cx:pt idx="35094">0</cx:pt>
          <cx:pt idx="35095">3750</cx:pt>
          <cx:pt idx="35096">-1250</cx:pt>
          <cx:pt idx="35097">-1500</cx:pt>
          <cx:pt idx="35098">-750</cx:pt>
          <cx:pt idx="35099">-750</cx:pt>
          <cx:pt idx="35100">-1500</cx:pt>
          <cx:pt idx="35101">-1250</cx:pt>
          <cx:pt idx="35102">-9500</cx:pt>
          <cx:pt idx="35103">-10750</cx:pt>
          <cx:pt idx="35104">-6500</cx:pt>
          <cx:pt idx="35105">-9500</cx:pt>
          <cx:pt idx="35106">-2750</cx:pt>
          <cx:pt idx="35107">-3750</cx:pt>
          <cx:pt idx="35108">-6500</cx:pt>
          <cx:pt idx="35109">-4500</cx:pt>
          <cx:pt idx="35110">-2000</cx:pt>
          <cx:pt idx="35111">-6500</cx:pt>
          <cx:pt idx="35112">-6500</cx:pt>
          <cx:pt idx="35113">-4500</cx:pt>
          <cx:pt idx="35114">-6500</cx:pt>
          <cx:pt idx="35115">-4500</cx:pt>
          <cx:pt idx="35116">-6500</cx:pt>
          <cx:pt idx="35117">2500</cx:pt>
          <cx:pt idx="35118">2500</cx:pt>
          <cx:pt idx="35119">-500</cx:pt>
          <cx:pt idx="35120">-2500</cx:pt>
          <cx:pt idx="35121">-3250</cx:pt>
          <cx:pt idx="35122">0</cx:pt>
          <cx:pt idx="35123">-5750</cx:pt>
          <cx:pt idx="35124">-2000</cx:pt>
          <cx:pt idx="35125">-2500</cx:pt>
          <cx:pt idx="35126">-2000</cx:pt>
          <cx:pt idx="35127">-2750</cx:pt>
          <cx:pt idx="35128">-3250</cx:pt>
          <cx:pt idx="35129">-2750</cx:pt>
          <cx:pt idx="35130">-4500</cx:pt>
          <cx:pt idx="35131">-5000</cx:pt>
          <cx:pt idx="35132">-4500</cx:pt>
          <cx:pt idx="35133">-5000</cx:pt>
          <cx:pt idx="35134">-3750</cx:pt>
          <cx:pt idx="35135">-8250</cx:pt>
          <cx:pt idx="35136">-1750</cx:pt>
          <cx:pt idx="35137">-2000</cx:pt>
          <cx:pt idx="35138">-2000</cx:pt>
          <cx:pt idx="35139">1250</cx:pt>
          <cx:pt idx="35140">1000</cx:pt>
          <cx:pt idx="35141">-2750</cx:pt>
          <cx:pt idx="35142">-3250</cx:pt>
          <cx:pt idx="35143">-4500</cx:pt>
          <cx:pt idx="35144">-1500</cx:pt>
          <cx:pt idx="35145">-2000</cx:pt>
          <cx:pt idx="35146">-1500</cx:pt>
          <cx:pt idx="35147">-500</cx:pt>
          <cx:pt idx="35148">-750</cx:pt>
          <cx:pt idx="35149">-1250</cx:pt>
          <cx:pt idx="35150">-1500</cx:pt>
          <cx:pt idx="35151">-750</cx:pt>
          <cx:pt idx="35152">-2000</cx:pt>
          <cx:pt idx="35153">-1500</cx:pt>
          <cx:pt idx="35154">-1250</cx:pt>
          <cx:pt idx="35155">-3000</cx:pt>
          <cx:pt idx="35156">-2000</cx:pt>
          <cx:pt idx="35157">-2500</cx:pt>
          <cx:pt idx="35158">-750</cx:pt>
          <cx:pt idx="35159">-2500</cx:pt>
          <cx:pt idx="35160">-2000</cx:pt>
          <cx:pt idx="35161">-250</cx:pt>
          <cx:pt idx="35162">-1500</cx:pt>
          <cx:pt idx="35163">0</cx:pt>
          <cx:pt idx="35164">-1500</cx:pt>
          <cx:pt idx="35165">2500</cx:pt>
          <cx:pt idx="35166">-3000</cx:pt>
          <cx:pt idx="35167">-3500</cx:pt>
          <cx:pt idx="35168">-3500</cx:pt>
          <cx:pt idx="35169">-4250</cx:pt>
          <cx:pt idx="35170">-4500</cx:pt>
          <cx:pt idx="35171">-5000</cx:pt>
          <cx:pt idx="35172">-6500</cx:pt>
          <cx:pt idx="35173">-7250</cx:pt>
          <cx:pt idx="35174">-6500</cx:pt>
          <cx:pt idx="35175">-5000</cx:pt>
          <cx:pt idx="35176">-500</cx:pt>
          <cx:pt idx="35177">1000</cx:pt>
          <cx:pt idx="35178">1250</cx:pt>
          <cx:pt idx="35179">750</cx:pt>
          <cx:pt idx="35180">1500</cx:pt>
          <cx:pt idx="35181">1000</cx:pt>
          <cx:pt idx="35182">1250</cx:pt>
          <cx:pt idx="35183">1500</cx:pt>
          <cx:pt idx="35184">750</cx:pt>
          <cx:pt idx="35185">1500</cx:pt>
          <cx:pt idx="35186">1000</cx:pt>
          <cx:pt idx="35187">1250</cx:pt>
          <cx:pt idx="35188">1250</cx:pt>
          <cx:pt idx="35189">750</cx:pt>
          <cx:pt idx="35190">500</cx:pt>
          <cx:pt idx="35191">250</cx:pt>
          <cx:pt idx="35192">750</cx:pt>
          <cx:pt idx="35193">250</cx:pt>
          <cx:pt idx="35194">0</cx:pt>
          <cx:pt idx="35195">-2500</cx:pt>
          <cx:pt idx="35196">-2500</cx:pt>
          <cx:pt idx="35197">-2500</cx:pt>
          <cx:pt idx="35198">-2000</cx:pt>
          <cx:pt idx="35199">-2000</cx:pt>
          <cx:pt idx="35200">-5000</cx:pt>
          <cx:pt idx="35201">-5000</cx:pt>
          <cx:pt idx="35202">-5500</cx:pt>
          <cx:pt idx="35203">-3750</cx:pt>
          <cx:pt idx="35204">-3750</cx:pt>
          <cx:pt idx="35205">2750</cx:pt>
          <cx:pt idx="35206">-1750</cx:pt>
          <cx:pt idx="35207">-750</cx:pt>
          <cx:pt idx="35208">-1000</cx:pt>
          <cx:pt idx="35209">-2750</cx:pt>
          <cx:pt idx="35210">-2500</cx:pt>
          <cx:pt idx="35211">-2000</cx:pt>
          <cx:pt idx="35212">-7250</cx:pt>
          <cx:pt idx="35213">-250</cx:pt>
          <cx:pt idx="35214">-1000</cx:pt>
          <cx:pt idx="35215">-1000</cx:pt>
          <cx:pt idx="35216">-1500</cx:pt>
          <cx:pt idx="35217">-2000</cx:pt>
          <cx:pt idx="35218">-2750</cx:pt>
          <cx:pt idx="35219">-3750</cx:pt>
          <cx:pt idx="35220">-4500</cx:pt>
          <cx:pt idx="35221">-5000</cx:pt>
          <cx:pt idx="35222">750</cx:pt>
          <cx:pt idx="35223">500</cx:pt>
          <cx:pt idx="35224">-2500</cx:pt>
          <cx:pt idx="35225">-2500</cx:pt>
          <cx:pt idx="35226">-2500</cx:pt>
          <cx:pt idx="35227">-2500</cx:pt>
          <cx:pt idx="35228">-2750</cx:pt>
          <cx:pt idx="35229">-2500</cx:pt>
          <cx:pt idx="35230">-2750</cx:pt>
          <cx:pt idx="35231">-2500</cx:pt>
          <cx:pt idx="35232">-2750</cx:pt>
          <cx:pt idx="35233">-2750</cx:pt>
          <cx:pt idx="35234">-2500</cx:pt>
          <cx:pt idx="35235">-2500</cx:pt>
          <cx:pt idx="35236">-2500</cx:pt>
          <cx:pt idx="35237">-1750</cx:pt>
          <cx:pt idx="35238">-3750</cx:pt>
          <cx:pt idx="35239">-3250</cx:pt>
          <cx:pt idx="35240">-4500</cx:pt>
          <cx:pt idx="35241">-5000</cx:pt>
          <cx:pt idx="35242">-5000</cx:pt>
          <cx:pt idx="35243">-9500</cx:pt>
          <cx:pt idx="35244">-9500</cx:pt>
          <cx:pt idx="35245">-2000</cx:pt>
          <cx:pt idx="35246">-4500</cx:pt>
          <cx:pt idx="35247">-7250</cx:pt>
          <cx:pt idx="35248">-8250</cx:pt>
          <cx:pt idx="35249">-750</cx:pt>
          <cx:pt idx="35250">-1000</cx:pt>
          <cx:pt idx="35251">-1000</cx:pt>
          <cx:pt idx="35252">-1750</cx:pt>
          <cx:pt idx="35253">-500</cx:pt>
          <cx:pt idx="35254">-2750</cx:pt>
          <cx:pt idx="35255">-3250</cx:pt>
          <cx:pt idx="35256">-3750</cx:pt>
          <cx:pt idx="35257">-3250</cx:pt>
          <cx:pt idx="35258">-1000</cx:pt>
          <cx:pt idx="35259">-3750</cx:pt>
          <cx:pt idx="35260">-4500</cx:pt>
          <cx:pt idx="35261">-4500</cx:pt>
          <cx:pt idx="35262">-3750</cx:pt>
          <cx:pt idx="35263">-7250</cx:pt>
          <cx:pt idx="35264">-3750</cx:pt>
          <cx:pt idx="35265">-4500</cx:pt>
          <cx:pt idx="35266">-4500</cx:pt>
          <cx:pt idx="35267">-500</cx:pt>
          <cx:pt idx="35268">-6500</cx:pt>
          <cx:pt idx="35269">-5000</cx:pt>
          <cx:pt idx="35270">-5000</cx:pt>
          <cx:pt idx="35271">-7250</cx:pt>
          <cx:pt idx="35272">-7250</cx:pt>
          <cx:pt idx="35273">-2500</cx:pt>
          <cx:pt idx="35274">-3750</cx:pt>
          <cx:pt idx="35275">-4500</cx:pt>
          <cx:pt idx="35276">-5750</cx:pt>
          <cx:pt idx="35277">-1500</cx:pt>
          <cx:pt idx="35278">-1500</cx:pt>
          <cx:pt idx="35279">-2000</cx:pt>
          <cx:pt idx="35280">-2750</cx:pt>
          <cx:pt idx="35281">-7250</cx:pt>
          <cx:pt idx="35282">-7250</cx:pt>
          <cx:pt idx="35283">0</cx:pt>
          <cx:pt idx="35284">250</cx:pt>
          <cx:pt idx="35285">0</cx:pt>
          <cx:pt idx="35286">250</cx:pt>
          <cx:pt idx="35287">-500</cx:pt>
          <cx:pt idx="35288">-500</cx:pt>
          <cx:pt idx="35289">-1000</cx:pt>
          <cx:pt idx="35290">-500</cx:pt>
          <cx:pt idx="35291">-250</cx:pt>
          <cx:pt idx="35292">250</cx:pt>
          <cx:pt idx="35293">-1000</cx:pt>
          <cx:pt idx="35294">-500</cx:pt>
          <cx:pt idx="35295">-500</cx:pt>
          <cx:pt idx="35296">-500</cx:pt>
          <cx:pt idx="35297">-750</cx:pt>
          <cx:pt idx="35298">-1000</cx:pt>
          <cx:pt idx="35299">-750</cx:pt>
          <cx:pt idx="35300">-1000</cx:pt>
          <cx:pt idx="35301">-750</cx:pt>
          <cx:pt idx="35302">-500</cx:pt>
          <cx:pt idx="35303">-750</cx:pt>
          <cx:pt idx="35304">-750</cx:pt>
          <cx:pt idx="35305">-1500</cx:pt>
          <cx:pt idx="35306">-1000</cx:pt>
          <cx:pt idx="35307">-750</cx:pt>
          <cx:pt idx="35308">-500</cx:pt>
          <cx:pt idx="35309">-750</cx:pt>
          <cx:pt idx="35310">-750</cx:pt>
          <cx:pt idx="35311">-1500</cx:pt>
          <cx:pt idx="35312">-1000</cx:pt>
          <cx:pt idx="35313">-750</cx:pt>
          <cx:pt idx="35314">-500</cx:pt>
          <cx:pt idx="35315">-1500</cx:pt>
          <cx:pt idx="35316">-1000</cx:pt>
          <cx:pt idx="35317">-1500</cx:pt>
          <cx:pt idx="35318">-1000</cx:pt>
          <cx:pt idx="35319">-750</cx:pt>
          <cx:pt idx="35320">-500</cx:pt>
          <cx:pt idx="35321">-750</cx:pt>
          <cx:pt idx="35322">-500</cx:pt>
          <cx:pt idx="35323">-1000</cx:pt>
          <cx:pt idx="35324">-1750</cx:pt>
          <cx:pt idx="35325">-750</cx:pt>
          <cx:pt idx="35326">-500</cx:pt>
          <cx:pt idx="35327">750</cx:pt>
          <cx:pt idx="35328">0</cx:pt>
          <cx:pt idx="35329">500</cx:pt>
          <cx:pt idx="35330">-250</cx:pt>
          <cx:pt idx="35331">-3750</cx:pt>
          <cx:pt idx="35332">-250</cx:pt>
          <cx:pt idx="35333">-4500</cx:pt>
          <cx:pt idx="35334">-4500</cx:pt>
          <cx:pt idx="35335">2250</cx:pt>
          <cx:pt idx="35336">2000</cx:pt>
          <cx:pt idx="35337">250</cx:pt>
          <cx:pt idx="35338">0</cx:pt>
          <cx:pt idx="35339">-2500</cx:pt>
          <cx:pt idx="35340">500</cx:pt>
          <cx:pt idx="35341">-250</cx:pt>
          <cx:pt idx="35342">0</cx:pt>
          <cx:pt idx="35343">250</cx:pt>
          <cx:pt idx="35344">-500</cx:pt>
          <cx:pt idx="35345">-3250</cx:pt>
          <cx:pt idx="35346">-3250</cx:pt>
          <cx:pt idx="35347">-3250</cx:pt>
          <cx:pt idx="35348">-3750</cx:pt>
          <cx:pt idx="35349">0</cx:pt>
          <cx:pt idx="35350">1000</cx:pt>
          <cx:pt idx="35351">-5000</cx:pt>
          <cx:pt idx="35352">-5000</cx:pt>
          <cx:pt idx="35353">-5750</cx:pt>
          <cx:pt idx="35354">-5750</cx:pt>
          <cx:pt idx="35355">-2500</cx:pt>
          <cx:pt idx="35356">-3000</cx:pt>
          <cx:pt idx="35357">-1500</cx:pt>
          <cx:pt idx="35358">-2500</cx:pt>
          <cx:pt idx="35359">-3500</cx:pt>
          <cx:pt idx="35360">-3000</cx:pt>
          <cx:pt idx="35361">-4500</cx:pt>
          <cx:pt idx="35362">-500</cx:pt>
          <cx:pt idx="35363">-250</cx:pt>
          <cx:pt idx="35364">-750</cx:pt>
          <cx:pt idx="35365">-1000</cx:pt>
          <cx:pt idx="35366">-1500</cx:pt>
          <cx:pt idx="35367">3750</cx:pt>
          <cx:pt idx="35368">-500</cx:pt>
          <cx:pt idx="35369">-500</cx:pt>
          <cx:pt idx="35370">-250</cx:pt>
          <cx:pt idx="35371">-500</cx:pt>
          <cx:pt idx="35372">-750</cx:pt>
          <cx:pt idx="35373">-1250</cx:pt>
          <cx:pt idx="35374">-1500</cx:pt>
          <cx:pt idx="35375">0</cx:pt>
          <cx:pt idx="35376">0</cx:pt>
          <cx:pt idx="35377">-1250</cx:pt>
          <cx:pt idx="35378">250</cx:pt>
          <cx:pt idx="35379">500</cx:pt>
          <cx:pt idx="35380">-500</cx:pt>
          <cx:pt idx="35381">-250</cx:pt>
          <cx:pt idx="35382">1250</cx:pt>
          <cx:pt idx="35383">1000</cx:pt>
          <cx:pt idx="35384">1500</cx:pt>
          <cx:pt idx="35385">-5000</cx:pt>
          <cx:pt idx="35386">-5000</cx:pt>
          <cx:pt idx="35387">-5750</cx:pt>
          <cx:pt idx="35388">-5750</cx:pt>
          <cx:pt idx="35389">1500</cx:pt>
          <cx:pt idx="35390">750</cx:pt>
          <cx:pt idx="35391">1000</cx:pt>
          <cx:pt idx="35392">-3000</cx:pt>
          <cx:pt idx="35393">-3500</cx:pt>
          <cx:pt idx="35394">-3500</cx:pt>
          <cx:pt idx="35395">-2500</cx:pt>
          <cx:pt idx="35396">-2750</cx:pt>
          <cx:pt idx="35397">-2500</cx:pt>
          <cx:pt idx="35398">-2750</cx:pt>
          <cx:pt idx="35399">-2750</cx:pt>
          <cx:pt idx="35400">-3250</cx:pt>
          <cx:pt idx="35401">-3250</cx:pt>
          <cx:pt idx="35402">-3250</cx:pt>
          <cx:pt idx="35403">-3250</cx:pt>
          <cx:pt idx="35404">-3750</cx:pt>
          <cx:pt idx="35405">-2750</cx:pt>
          <cx:pt idx="35406">-3250</cx:pt>
          <cx:pt idx="35407">-3250</cx:pt>
          <cx:pt idx="35408">-3250</cx:pt>
          <cx:pt idx="35409">-2500</cx:pt>
          <cx:pt idx="35410">-2750</cx:pt>
          <cx:pt idx="35411">-3250</cx:pt>
          <cx:pt idx="35412">-3250</cx:pt>
          <cx:pt idx="35413">-3250</cx:pt>
          <cx:pt idx="35414">-3750</cx:pt>
          <cx:pt idx="35415">-2750</cx:pt>
          <cx:pt idx="35416">-2750</cx:pt>
          <cx:pt idx="35417">-2750</cx:pt>
          <cx:pt idx="35418">-2750</cx:pt>
          <cx:pt idx="35419">-5750</cx:pt>
          <cx:pt idx="35420">-2750</cx:pt>
          <cx:pt idx="35421">-3250</cx:pt>
          <cx:pt idx="35422">-3250</cx:pt>
          <cx:pt idx="35423">-3250</cx:pt>
          <cx:pt idx="35424">-3750</cx:pt>
          <cx:pt idx="35425">-3750</cx:pt>
          <cx:pt idx="35426">-1500</cx:pt>
          <cx:pt idx="35427">-1750</cx:pt>
          <cx:pt idx="35428">-2000</cx:pt>
          <cx:pt idx="35429">-1750</cx:pt>
          <cx:pt idx="35430">-2750</cx:pt>
          <cx:pt idx="35431">-2000</cx:pt>
          <cx:pt idx="35432">-2750</cx:pt>
          <cx:pt idx="35433">-3750</cx:pt>
          <cx:pt idx="35434">-1750</cx:pt>
          <cx:pt idx="35435">-5750</cx:pt>
          <cx:pt idx="35436">-1750</cx:pt>
          <cx:pt idx="35437">-2000</cx:pt>
          <cx:pt idx="35438">-1750</cx:pt>
          <cx:pt idx="35439">-2750</cx:pt>
          <cx:pt idx="35440">-2000</cx:pt>
          <cx:pt idx="35441">-2750</cx:pt>
          <cx:pt idx="35442">-4500</cx:pt>
          <cx:pt idx="35443">-4500</cx:pt>
          <cx:pt idx="35444">-2750</cx:pt>
          <cx:pt idx="35445">-3250</cx:pt>
          <cx:pt idx="35446">-3250</cx:pt>
          <cx:pt idx="35447">-3750</cx:pt>
          <cx:pt idx="35448">-4500</cx:pt>
          <cx:pt idx="35449">-3250</cx:pt>
          <cx:pt idx="35450">-750</cx:pt>
          <cx:pt idx="35451">-5000</cx:pt>
          <cx:pt idx="35452">-5000</cx:pt>
          <cx:pt idx="35453">-5000</cx:pt>
          <cx:pt idx="35454">-5000</cx:pt>
          <cx:pt idx="35455">-5250</cx:pt>
          <cx:pt idx="35456">-4750</cx:pt>
          <cx:pt idx="35457">-2000</cx:pt>
          <cx:pt idx="35458">-2000</cx:pt>
          <cx:pt idx="35459">-6250</cx:pt>
          <cx:pt idx="35460">-2500</cx:pt>
          <cx:pt idx="35461">-2500</cx:pt>
          <cx:pt idx="35462">-4750</cx:pt>
          <cx:pt idx="35463">-1500</cx:pt>
          <cx:pt idx="35464">-1500</cx:pt>
          <cx:pt idx="35465">-1500</cx:pt>
          <cx:pt idx="35466">-500</cx:pt>
          <cx:pt idx="35467">-7250</cx:pt>
          <cx:pt idx="35468">-7250</cx:pt>
          <cx:pt idx="35469">-8250</cx:pt>
          <cx:pt idx="35470">-8250</cx:pt>
          <cx:pt idx="35471">-8250</cx:pt>
          <cx:pt idx="35472">-8250</cx:pt>
          <cx:pt idx="35473">-7250</cx:pt>
          <cx:pt idx="35474">-6500</cx:pt>
          <cx:pt idx="35475">-6500</cx:pt>
          <cx:pt idx="35476">-750</cx:pt>
          <cx:pt idx="35477">-2000</cx:pt>
          <cx:pt idx="35478">2000</cx:pt>
          <cx:pt idx="35479">0</cx:pt>
          <cx:pt idx="35480">0</cx:pt>
          <cx:pt idx="35481">-500</cx:pt>
          <cx:pt idx="35482">-500</cx:pt>
          <cx:pt idx="35483">750</cx:pt>
          <cx:pt idx="35484">750</cx:pt>
          <cx:pt idx="35485">3750</cx:pt>
          <cx:pt idx="35486">3750</cx:pt>
          <cx:pt idx="35487">-750</cx:pt>
          <cx:pt idx="35488">-2000</cx:pt>
          <cx:pt idx="35489">-1750</cx:pt>
          <cx:pt idx="35490">250</cx:pt>
          <cx:pt idx="35491">-250</cx:pt>
          <cx:pt idx="35492">1000</cx:pt>
          <cx:pt idx="35493">500</cx:pt>
          <cx:pt idx="35494">1000</cx:pt>
          <cx:pt idx="35495">250</cx:pt>
          <cx:pt idx="35496">1000</cx:pt>
          <cx:pt idx="35497">500</cx:pt>
          <cx:pt idx="35498">750</cx:pt>
          <cx:pt idx="35499">-750</cx:pt>
          <cx:pt idx="35500">500</cx:pt>
          <cx:pt idx="35501">-1250</cx:pt>
          <cx:pt idx="35502">-3250</cx:pt>
          <cx:pt idx="35503">-2000</cx:pt>
          <cx:pt idx="35504">-4500</cx:pt>
          <cx:pt idx="35505">750</cx:pt>
          <cx:pt idx="35506">0</cx:pt>
          <cx:pt idx="35507">1000</cx:pt>
          <cx:pt idx="35508">3250</cx:pt>
          <cx:pt idx="35509">3000</cx:pt>
          <cx:pt idx="35510">3000</cx:pt>
          <cx:pt idx="35511">3500</cx:pt>
          <cx:pt idx="35512">3500</cx:pt>
          <cx:pt idx="35513">3500</cx:pt>
          <cx:pt idx="35514">3250</cx:pt>
          <cx:pt idx="35515">3250</cx:pt>
          <cx:pt idx="35516">-2500</cx:pt>
          <cx:pt idx="35517">-3000</cx:pt>
          <cx:pt idx="35518">-3000</cx:pt>
          <cx:pt idx="35519">-500</cx:pt>
          <cx:pt idx="35520">2500</cx:pt>
          <cx:pt idx="35521">500</cx:pt>
          <cx:pt idx="35522">-250</cx:pt>
          <cx:pt idx="35523">2500</cx:pt>
          <cx:pt idx="35524">2250</cx:pt>
          <cx:pt idx="35525">1000</cx:pt>
          <cx:pt idx="35526">1250</cx:pt>
          <cx:pt idx="35527">1000</cx:pt>
          <cx:pt idx="35528">1000</cx:pt>
          <cx:pt idx="35529">1500</cx:pt>
          <cx:pt idx="35530">1500</cx:pt>
          <cx:pt idx="35531">-1250</cx:pt>
          <cx:pt idx="35532">-1500</cx:pt>
          <cx:pt idx="35533">-2000</cx:pt>
          <cx:pt idx="35534">500</cx:pt>
          <cx:pt idx="35535">500</cx:pt>
          <cx:pt idx="35536">-5000</cx:pt>
          <cx:pt idx="35537">3000</cx:pt>
          <cx:pt idx="35538">3250</cx:pt>
          <cx:pt idx="35539">3250</cx:pt>
          <cx:pt idx="35540">2500</cx:pt>
          <cx:pt idx="35541">0</cx:pt>
          <cx:pt idx="35542">-250</cx:pt>
          <cx:pt idx="35543">0</cx:pt>
          <cx:pt idx="35544">-500</cx:pt>
          <cx:pt idx="35545">-5000</cx:pt>
          <cx:pt idx="35546">-5750</cx:pt>
          <cx:pt idx="35547">-5000</cx:pt>
          <cx:pt idx="35548">-1500</cx:pt>
          <cx:pt idx="35549">-2500</cx:pt>
          <cx:pt idx="35550">-1500</cx:pt>
          <cx:pt idx="35551">-2500</cx:pt>
          <cx:pt idx="35552">-1250</cx:pt>
          <cx:pt idx="35553">-3000</cx:pt>
          <cx:pt idx="35554">-2500</cx:pt>
          <cx:pt idx="35555">-3000</cx:pt>
          <cx:pt idx="35556">-2500</cx:pt>
          <cx:pt idx="35557">-3500</cx:pt>
          <cx:pt idx="35558">-3500</cx:pt>
          <cx:pt idx="35559">-5000</cx:pt>
          <cx:pt idx="35560">-4250</cx:pt>
          <cx:pt idx="35561">-5000</cx:pt>
          <cx:pt idx="35562">-5000</cx:pt>
          <cx:pt idx="35563">-750</cx:pt>
          <cx:pt idx="35564">-1500</cx:pt>
          <cx:pt idx="35565">-1250</cx:pt>
          <cx:pt idx="35566">-1500</cx:pt>
          <cx:pt idx="35567">1250</cx:pt>
          <cx:pt idx="35568">1500</cx:pt>
          <cx:pt idx="35569">-1500</cx:pt>
          <cx:pt idx="35570">1000</cx:pt>
          <cx:pt idx="35571">250</cx:pt>
          <cx:pt idx="35572">250</cx:pt>
          <cx:pt idx="35573">-1500</cx:pt>
          <cx:pt idx="35574">1000</cx:pt>
          <cx:pt idx="35575">-1750</cx:pt>
          <cx:pt idx="35576">1000</cx:pt>
          <cx:pt idx="35577">250</cx:pt>
          <cx:pt idx="35578">-1500</cx:pt>
          <cx:pt idx="35579">1000</cx:pt>
          <cx:pt idx="35580">-1750</cx:pt>
          <cx:pt idx="35581">-1750</cx:pt>
          <cx:pt idx="35582">-3750</cx:pt>
          <cx:pt idx="35583">4000</cx:pt>
          <cx:pt idx="35584">-1750</cx:pt>
          <cx:pt idx="35585">1250</cx:pt>
          <cx:pt idx="35586">750</cx:pt>
          <cx:pt idx="35587">750</cx:pt>
          <cx:pt idx="35588">1250</cx:pt>
          <cx:pt idx="35589">-1500</cx:pt>
          <cx:pt idx="35590">1250</cx:pt>
          <cx:pt idx="35591">750</cx:pt>
          <cx:pt idx="35592">500</cx:pt>
          <cx:pt idx="35593">1250</cx:pt>
          <cx:pt idx="35594">-750</cx:pt>
          <cx:pt idx="35595">-750</cx:pt>
          <cx:pt idx="35596">-1000</cx:pt>
          <cx:pt idx="35597">1250</cx:pt>
          <cx:pt idx="35598">750</cx:pt>
          <cx:pt idx="35599">0</cx:pt>
          <cx:pt idx="35600">500</cx:pt>
          <cx:pt idx="35601">750</cx:pt>
          <cx:pt idx="35602">-1500</cx:pt>
          <cx:pt idx="35603">1250</cx:pt>
          <cx:pt idx="35604">2000</cx:pt>
          <cx:pt idx="35605">-2500</cx:pt>
          <cx:pt idx="35606">1000</cx:pt>
          <cx:pt idx="35607">500</cx:pt>
          <cx:pt idx="35608">500</cx:pt>
          <cx:pt idx="35609">1000</cx:pt>
          <cx:pt idx="35610">-2500</cx:pt>
          <cx:pt idx="35611">-2750</cx:pt>
          <cx:pt idx="35612">-4500</cx:pt>
          <cx:pt idx="35613">-3250</cx:pt>
          <cx:pt idx="35614">-750</cx:pt>
          <cx:pt idx="35615">-1250</cx:pt>
          <cx:pt idx="35616">750</cx:pt>
          <cx:pt idx="35617">-1000</cx:pt>
          <cx:pt idx="35618">-1500</cx:pt>
          <cx:pt idx="35619">-1250</cx:pt>
          <cx:pt idx="35620">750</cx:pt>
          <cx:pt idx="35621">-750</cx:pt>
          <cx:pt idx="35622">-1250</cx:pt>
          <cx:pt idx="35623">-750</cx:pt>
          <cx:pt idx="35624">250</cx:pt>
          <cx:pt idx="35625">750</cx:pt>
          <cx:pt idx="35626">-1500</cx:pt>
          <cx:pt idx="35627">-2000</cx:pt>
          <cx:pt idx="35628">-2000</cx:pt>
          <cx:pt idx="35629">-1500</cx:pt>
          <cx:pt idx="35630">250</cx:pt>
          <cx:pt idx="35631">-1750</cx:pt>
          <cx:pt idx="35632">-2000</cx:pt>
          <cx:pt idx="35633">-1500</cx:pt>
          <cx:pt idx="35634">250</cx:pt>
          <cx:pt idx="35635">-500</cx:pt>
          <cx:pt idx="35636">-2500</cx:pt>
          <cx:pt idx="35637">-2750</cx:pt>
          <cx:pt idx="35638">-2750</cx:pt>
          <cx:pt idx="35639">-3250</cx:pt>
          <cx:pt idx="35640">-2500</cx:pt>
          <cx:pt idx="35641">-2750</cx:pt>
          <cx:pt idx="35642">-2500</cx:pt>
          <cx:pt idx="35643">-250</cx:pt>
          <cx:pt idx="35644">-750</cx:pt>
          <cx:pt idx="35645">-1750</cx:pt>
          <cx:pt idx="35646">-1750</cx:pt>
          <cx:pt idx="35647">-750</cx:pt>
          <cx:pt idx="35648">-7250</cx:pt>
          <cx:pt idx="35649">-5750</cx:pt>
          <cx:pt idx="35650">-8250</cx:pt>
          <cx:pt idx="35651">-6500</cx:pt>
          <cx:pt idx="35652">-7250</cx:pt>
          <cx:pt idx="35653">-6500</cx:pt>
          <cx:pt idx="35654">-7250</cx:pt>
          <cx:pt idx="35655">-6500</cx:pt>
          <cx:pt idx="35656">-6500</cx:pt>
          <cx:pt idx="35657">-7250</cx:pt>
          <cx:pt idx="35658">250</cx:pt>
          <cx:pt idx="35659">500</cx:pt>
          <cx:pt idx="35660">0</cx:pt>
          <cx:pt idx="35661">1500</cx:pt>
          <cx:pt idx="35662">2000</cx:pt>
          <cx:pt idx="35663">250</cx:pt>
          <cx:pt idx="35664">-1000</cx:pt>
          <cx:pt idx="35665">-2000</cx:pt>
          <cx:pt idx="35666">-1500</cx:pt>
          <cx:pt idx="35667">-2000</cx:pt>
          <cx:pt idx="35668">-2000</cx:pt>
          <cx:pt idx="35669">-1500</cx:pt>
          <cx:pt idx="35670">-750</cx:pt>
          <cx:pt idx="35671">-2000</cx:pt>
          <cx:pt idx="35672">-1750</cx:pt>
          <cx:pt idx="35673">-2000</cx:pt>
          <cx:pt idx="35674">-2750</cx:pt>
          <cx:pt idx="35675">-2750</cx:pt>
          <cx:pt idx="35676">-5750</cx:pt>
          <cx:pt idx="35677">-2000</cx:pt>
          <cx:pt idx="35678">-2500</cx:pt>
          <cx:pt idx="35679">-2500</cx:pt>
          <cx:pt idx="35680">-2750</cx:pt>
          <cx:pt idx="35681">-3250</cx:pt>
          <cx:pt idx="35682">-1500</cx:pt>
          <cx:pt idx="35683">-5000</cx:pt>
          <cx:pt idx="35684">-1500</cx:pt>
          <cx:pt idx="35685">-3250</cx:pt>
          <cx:pt idx="35686">-3750</cx:pt>
          <cx:pt idx="35687">-3250</cx:pt>
          <cx:pt idx="35688">-3750</cx:pt>
          <cx:pt idx="35689">-3250</cx:pt>
          <cx:pt idx="35690">-3250</cx:pt>
          <cx:pt idx="35691">-3250</cx:pt>
          <cx:pt idx="35692">-4500</cx:pt>
          <cx:pt idx="35693">-4500</cx:pt>
          <cx:pt idx="35694">0</cx:pt>
          <cx:pt idx="35695">0</cx:pt>
          <cx:pt idx="35696">-1750</cx:pt>
          <cx:pt idx="35697">-4500</cx:pt>
          <cx:pt idx="35698">-7250</cx:pt>
          <cx:pt idx="35699">-5750</cx:pt>
          <cx:pt idx="35700">-7250</cx:pt>
          <cx:pt idx="35701">-5750</cx:pt>
          <cx:pt idx="35702">-7250</cx:pt>
          <cx:pt idx="35703">-8250</cx:pt>
          <cx:pt idx="35704">-1000</cx:pt>
          <cx:pt idx="35705">-1500</cx:pt>
          <cx:pt idx="35706">-1000</cx:pt>
          <cx:pt idx="35707">-1000</cx:pt>
          <cx:pt idx="35708">-1500</cx:pt>
          <cx:pt idx="35709">-750</cx:pt>
          <cx:pt idx="35710">-1000</cx:pt>
          <cx:pt idx="35711">-1000</cx:pt>
          <cx:pt idx="35712">1250</cx:pt>
          <cx:pt idx="35713">1000</cx:pt>
          <cx:pt idx="35714">1000</cx:pt>
          <cx:pt idx="35715">-1000</cx:pt>
          <cx:pt idx="35716">-1500</cx:pt>
          <cx:pt idx="35717">-1500</cx:pt>
          <cx:pt idx="35718">-1500</cx:pt>
          <cx:pt idx="35719">-1500</cx:pt>
          <cx:pt idx="35720">1000</cx:pt>
          <cx:pt idx="35721">-2500</cx:pt>
          <cx:pt idx="35722">-1750</cx:pt>
          <cx:pt idx="35723">-2500</cx:pt>
          <cx:pt idx="35724">-1750</cx:pt>
          <cx:pt idx="35725">-2500</cx:pt>
          <cx:pt idx="35726">-1000</cx:pt>
          <cx:pt idx="35727">-1000</cx:pt>
          <cx:pt idx="35728">-1500</cx:pt>
          <cx:pt idx="35729">-1000</cx:pt>
          <cx:pt idx="35730">-1750</cx:pt>
          <cx:pt idx="35731">-1500</cx:pt>
          <cx:pt idx="35732">-1500</cx:pt>
          <cx:pt idx="35733">-2500</cx:pt>
          <cx:pt idx="35734">-2000</cx:pt>
          <cx:pt idx="35735">-2500</cx:pt>
          <cx:pt idx="35736">-2000</cx:pt>
          <cx:pt idx="35737">-2500</cx:pt>
          <cx:pt idx="35738">-2500</cx:pt>
          <cx:pt idx="35739">-2750</cx:pt>
          <cx:pt idx="35740">-2500</cx:pt>
          <cx:pt idx="35741">-1000</cx:pt>
          <cx:pt idx="35742">-1500</cx:pt>
          <cx:pt idx="35743">250</cx:pt>
          <cx:pt idx="35744">250</cx:pt>
          <cx:pt idx="35745">-2500</cx:pt>
          <cx:pt idx="35746">-2750</cx:pt>
          <cx:pt idx="35747">-2500</cx:pt>
          <cx:pt idx="35748">-3250</cx:pt>
          <cx:pt idx="35749">-3750</cx:pt>
          <cx:pt idx="35750">-4500</cx:pt>
          <cx:pt idx="35751">-2500</cx:pt>
          <cx:pt idx="35752">-2000</cx:pt>
          <cx:pt idx="35753">-2500</cx:pt>
          <cx:pt idx="35754">-2500</cx:pt>
          <cx:pt idx="35755">-2500</cx:pt>
          <cx:pt idx="35756">-2500</cx:pt>
          <cx:pt idx="35757">-3750</cx:pt>
          <cx:pt idx="35758">-3750</cx:pt>
          <cx:pt idx="35759">-3750</cx:pt>
          <cx:pt idx="35760">-5000</cx:pt>
          <cx:pt idx="35761">-4500</cx:pt>
          <cx:pt idx="35762">-5000</cx:pt>
          <cx:pt idx="35763">-2000</cx:pt>
          <cx:pt idx="35764">-3750</cx:pt>
          <cx:pt idx="35765">-4500</cx:pt>
          <cx:pt idx="35766">-1500</cx:pt>
          <cx:pt idx="35767">-5000</cx:pt>
          <cx:pt idx="35768">4000</cx:pt>
          <cx:pt idx="35769">3500</cx:pt>
          <cx:pt idx="35770">500</cx:pt>
          <cx:pt idx="35771">-2750</cx:pt>
          <cx:pt idx="35772">-3250</cx:pt>
          <cx:pt idx="35773">-2000</cx:pt>
          <cx:pt idx="35774">-2750</cx:pt>
          <cx:pt idx="35775">-2000</cx:pt>
          <cx:pt idx="35776">-2750</cx:pt>
          <cx:pt idx="35777">-2500</cx:pt>
          <cx:pt idx="35778">-2500</cx:pt>
          <cx:pt idx="35779">-4500</cx:pt>
          <cx:pt idx="35780">-3750</cx:pt>
          <cx:pt idx="35781">-4500</cx:pt>
          <cx:pt idx="35782">-3750</cx:pt>
          <cx:pt idx="35783">-4500</cx:pt>
          <cx:pt idx="35784">-3750</cx:pt>
          <cx:pt idx="35785">-4500</cx:pt>
          <cx:pt idx="35786">-6500</cx:pt>
          <cx:pt idx="35787">-5750</cx:pt>
          <cx:pt idx="35788">-6500</cx:pt>
          <cx:pt idx="35789">-5750</cx:pt>
          <cx:pt idx="35790">-6500</cx:pt>
          <cx:pt idx="35791">-5750</cx:pt>
          <cx:pt idx="35792">-6500</cx:pt>
          <cx:pt idx="35793">-5750</cx:pt>
          <cx:pt idx="35794">-1750</cx:pt>
          <cx:pt idx="35795">-2000</cx:pt>
          <cx:pt idx="35796">250</cx:pt>
          <cx:pt idx="35797">-2000</cx:pt>
          <cx:pt idx="35798">-3250</cx:pt>
          <cx:pt idx="35799">-3250</cx:pt>
          <cx:pt idx="35800">-2500</cx:pt>
          <cx:pt idx="35801">-3250</cx:pt>
          <cx:pt idx="35802">-6500</cx:pt>
          <cx:pt idx="35803">-3250</cx:pt>
          <cx:pt idx="35804">-1000</cx:pt>
          <cx:pt idx="35805">-3750</cx:pt>
          <cx:pt idx="35806">-1000</cx:pt>
          <cx:pt idx="35807">-5750</cx:pt>
          <cx:pt idx="35808">-6500</cx:pt>
          <cx:pt idx="35809">-3250</cx:pt>
          <cx:pt idx="35810">-3750</cx:pt>
          <cx:pt idx="35811">-5750</cx:pt>
          <cx:pt idx="35812">-1500</cx:pt>
          <cx:pt idx="35813">-1500</cx:pt>
          <cx:pt idx="35814">-4500</cx:pt>
          <cx:pt idx="35815">-4500</cx:pt>
          <cx:pt idx="35816">-750</cx:pt>
          <cx:pt idx="35817">-3500</cx:pt>
          <cx:pt idx="35818">-3000</cx:pt>
          <cx:pt idx="35819">500</cx:pt>
          <cx:pt idx="35820">1000</cx:pt>
          <cx:pt idx="35821">0</cx:pt>
          <cx:pt idx="35822">500</cx:pt>
          <cx:pt idx="35823">-2750</cx:pt>
          <cx:pt idx="35824">-1500</cx:pt>
          <cx:pt idx="35825">-1500</cx:pt>
          <cx:pt idx="35826">-2000</cx:pt>
          <cx:pt idx="35827">500</cx:pt>
          <cx:pt idx="35828">-500</cx:pt>
          <cx:pt idx="35829">-750</cx:pt>
          <cx:pt idx="35830">-500</cx:pt>
          <cx:pt idx="35831">-1250</cx:pt>
          <cx:pt idx="35832">500</cx:pt>
          <cx:pt idx="35833">-500</cx:pt>
          <cx:pt idx="35834">-500</cx:pt>
          <cx:pt idx="35835">-500</cx:pt>
          <cx:pt idx="35836">2250</cx:pt>
          <cx:pt idx="35837">-1750</cx:pt>
          <cx:pt idx="35838">-500</cx:pt>
          <cx:pt idx="35839">0</cx:pt>
          <cx:pt idx="35840">-2500</cx:pt>
          <cx:pt idx="35841">-1750</cx:pt>
          <cx:pt idx="35842">-1250</cx:pt>
          <cx:pt idx="35843">-4500</cx:pt>
          <cx:pt idx="35844">-4500</cx:pt>
          <cx:pt idx="35845">-250</cx:pt>
          <cx:pt idx="35846">-3250</cx:pt>
          <cx:pt idx="35847">-1500</cx:pt>
          <cx:pt idx="35848">-4500</cx:pt>
          <cx:pt idx="35849">-1750</cx:pt>
          <cx:pt idx="35850">-500</cx:pt>
          <cx:pt idx="35851">-2000</cx:pt>
          <cx:pt idx="35852">-1250</cx:pt>
          <cx:pt idx="35853">-5750</cx:pt>
          <cx:pt idx="35854">2000</cx:pt>
          <cx:pt idx="35855">1500</cx:pt>
          <cx:pt idx="35856">-3500</cx:pt>
          <cx:pt idx="35857">-3500</cx:pt>
          <cx:pt idx="35858">-2500</cx:pt>
          <cx:pt idx="35859">-3000</cx:pt>
          <cx:pt idx="35860">-1500</cx:pt>
          <cx:pt idx="35861">-2000</cx:pt>
          <cx:pt idx="35862">-5000</cx:pt>
          <cx:pt idx="35863">-3500</cx:pt>
          <cx:pt idx="35864">-3500</cx:pt>
          <cx:pt idx="35865">-3750</cx:pt>
          <cx:pt idx="35866">-1250</cx:pt>
          <cx:pt idx="35867">-1750</cx:pt>
          <cx:pt idx="35868">-1500</cx:pt>
          <cx:pt idx="35869">-4500</cx:pt>
          <cx:pt idx="35870">-2000</cx:pt>
          <cx:pt idx="35871">-250</cx:pt>
          <cx:pt idx="35872">-1250</cx:pt>
          <cx:pt idx="35873">-1500</cx:pt>
          <cx:pt idx="35874">-1000</cx:pt>
          <cx:pt idx="35875">-1250</cx:pt>
          <cx:pt idx="35876">-1500</cx:pt>
          <cx:pt idx="35877">-2000</cx:pt>
          <cx:pt idx="35878">-1750</cx:pt>
          <cx:pt idx="35879">-4250</cx:pt>
          <cx:pt idx="35880">-6500</cx:pt>
          <cx:pt idx="35881">-3750</cx:pt>
          <cx:pt idx="35882">-5000</cx:pt>
          <cx:pt idx="35883">-3250</cx:pt>
          <cx:pt idx="35884">1500</cx:pt>
          <cx:pt idx="35885">1250</cx:pt>
          <cx:pt idx="35886">1000</cx:pt>
          <cx:pt idx="35887">0</cx:pt>
          <cx:pt idx="35888">750</cx:pt>
          <cx:pt idx="35889">1000</cx:pt>
          <cx:pt idx="35890">1000</cx:pt>
          <cx:pt idx="35891">1500</cx:pt>
          <cx:pt idx="35892">1500</cx:pt>
          <cx:pt idx="35893">-750</cx:pt>
          <cx:pt idx="35894">-750</cx:pt>
          <cx:pt idx="35895">-3000</cx:pt>
          <cx:pt idx="35896">0</cx:pt>
          <cx:pt idx="35897">0</cx:pt>
          <cx:pt idx="35898">-2000</cx:pt>
          <cx:pt idx="35899">-6750</cx:pt>
          <cx:pt idx="35900">-7750</cx:pt>
          <cx:pt idx="35901">-1250</cx:pt>
          <cx:pt idx="35902">-1500</cx:pt>
          <cx:pt idx="35903">-250</cx:pt>
          <cx:pt idx="35904">-2000</cx:pt>
          <cx:pt idx="35905">-1250</cx:pt>
          <cx:pt idx="35906">0</cx:pt>
          <cx:pt idx="35907">1000</cx:pt>
          <cx:pt idx="35908">3000</cx:pt>
          <cx:pt idx="35909">250</cx:pt>
          <cx:pt idx="35910">-2000</cx:pt>
          <cx:pt idx="35911">-3000</cx:pt>
          <cx:pt idx="35912">-2500</cx:pt>
          <cx:pt idx="35913">-2000</cx:pt>
          <cx:pt idx="35914">-2500</cx:pt>
          <cx:pt idx="35915">-3000</cx:pt>
          <cx:pt idx="35916">-3500</cx:pt>
          <cx:pt idx="35917">-3500</cx:pt>
          <cx:pt idx="35918">-3000</cx:pt>
          <cx:pt idx="35919">-2500</cx:pt>
          <cx:pt idx="35920">-3000</cx:pt>
          <cx:pt idx="35921">-3500</cx:pt>
          <cx:pt idx="35922">-3500</cx:pt>
          <cx:pt idx="35923">-3500</cx:pt>
          <cx:pt idx="35924">1000</cx:pt>
          <cx:pt idx="35925">500</cx:pt>
          <cx:pt idx="35926">750</cx:pt>
          <cx:pt idx="35927">1250</cx:pt>
          <cx:pt idx="35928">1000</cx:pt>
          <cx:pt idx="35929">500</cx:pt>
          <cx:pt idx="35930">750</cx:pt>
          <cx:pt idx="35931">1250</cx:pt>
          <cx:pt idx="35932">500</cx:pt>
          <cx:pt idx="35933">750</cx:pt>
          <cx:pt idx="35934">500</cx:pt>
          <cx:pt idx="35935">750</cx:pt>
          <cx:pt idx="35936">1500</cx:pt>
          <cx:pt idx="35937">1500</cx:pt>
          <cx:pt idx="35938">4000</cx:pt>
          <cx:pt idx="35939">-6500</cx:pt>
          <cx:pt idx="35940">-3500</cx:pt>
          <cx:pt idx="35941">-3000</cx:pt>
          <cx:pt idx="35942">-2500</cx:pt>
          <cx:pt idx="35943">-3000</cx:pt>
          <cx:pt idx="35944">-3000</cx:pt>
          <cx:pt idx="35945">-3000</cx:pt>
          <cx:pt idx="35946">-2500</cx:pt>
          <cx:pt idx="35947">-3000</cx:pt>
          <cx:pt idx="35948">-3000</cx:pt>
          <cx:pt idx="35949">-3500</cx:pt>
          <cx:pt idx="35950">-3000</cx:pt>
          <cx:pt idx="35951">750</cx:pt>
          <cx:pt idx="35952">250</cx:pt>
          <cx:pt idx="35953">3500</cx:pt>
          <cx:pt idx="35954">250</cx:pt>
          <cx:pt idx="35955">250</cx:pt>
          <cx:pt idx="35956">-750</cx:pt>
          <cx:pt idx="35957">-750</cx:pt>
          <cx:pt idx="35958">-750</cx:pt>
          <cx:pt idx="35959">-3500</cx:pt>
          <cx:pt idx="35960">-1250</cx:pt>
          <cx:pt idx="35961">-1500</cx:pt>
          <cx:pt idx="35962">-1500</cx:pt>
          <cx:pt idx="35963">-2000</cx:pt>
          <cx:pt idx="35964">-2000</cx:pt>
          <cx:pt idx="35965">-750</cx:pt>
          <cx:pt idx="35966">-3500</cx:pt>
          <cx:pt idx="35967">-5000</cx:pt>
          <cx:pt idx="35968">-5000</cx:pt>
          <cx:pt idx="35969">-5750</cx:pt>
          <cx:pt idx="35970">-6500</cx:pt>
          <cx:pt idx="35971">-5000</cx:pt>
          <cx:pt idx="35972">-6500</cx:pt>
          <cx:pt idx="35973">-5750</cx:pt>
          <cx:pt idx="35974">-3500</cx:pt>
          <cx:pt idx="35975">-5000</cx:pt>
          <cx:pt idx="35976">-750</cx:pt>
          <cx:pt idx="35977">-750</cx:pt>
          <cx:pt idx="35978">-1500</cx:pt>
          <cx:pt idx="35979">-1500</cx:pt>
          <cx:pt idx="35980">-6500</cx:pt>
          <cx:pt idx="35981">-5000</cx:pt>
          <cx:pt idx="35982">-250</cx:pt>
          <cx:pt idx="35983">250</cx:pt>
          <cx:pt idx="35984">250</cx:pt>
          <cx:pt idx="35985">750</cx:pt>
          <cx:pt idx="35986">250</cx:pt>
          <cx:pt idx="35987">0</cx:pt>
          <cx:pt idx="35988">250</cx:pt>
          <cx:pt idx="35989">250</cx:pt>
          <cx:pt idx="35990">-250</cx:pt>
          <cx:pt idx="35991">0</cx:pt>
          <cx:pt idx="35992">-1500</cx:pt>
          <cx:pt idx="35993">-4750</cx:pt>
          <cx:pt idx="35994">-1500</cx:pt>
          <cx:pt idx="35995">-4750</cx:pt>
          <cx:pt idx="35996">-2000</cx:pt>
          <cx:pt idx="35997">-2000</cx:pt>
          <cx:pt idx="35998">-1500</cx:pt>
          <cx:pt idx="35999">-2500</cx:pt>
          <cx:pt idx="36000">-2500</cx:pt>
          <cx:pt idx="36001">-7250</cx:pt>
          <cx:pt idx="36002">-5000</cx:pt>
          <cx:pt idx="36003">-5000</cx:pt>
          <cx:pt idx="36004">-5000</cx:pt>
          <cx:pt idx="36005">-5000</cx:pt>
          <cx:pt idx="36006">-5000</cx:pt>
          <cx:pt idx="36007">-4500</cx:pt>
          <cx:pt idx="36008">-9500</cx:pt>
          <cx:pt idx="36009">-9500</cx:pt>
          <cx:pt idx="36010">-10750</cx:pt>
          <cx:pt idx="36011">-8250</cx:pt>
          <cx:pt idx="36012">-9500</cx:pt>
          <cx:pt idx="36013">-9500</cx:pt>
          <cx:pt idx="36014">-9500</cx:pt>
          <cx:pt idx="36015">-9500</cx:pt>
          <cx:pt idx="36016">-500</cx:pt>
          <cx:pt idx="36017">-1000</cx:pt>
          <cx:pt idx="36018">500</cx:pt>
          <cx:pt idx="36019">-250</cx:pt>
          <cx:pt idx="36020">-1000</cx:pt>
          <cx:pt idx="36021">-250</cx:pt>
          <cx:pt idx="36022">-1750</cx:pt>
          <cx:pt idx="36023">-750</cx:pt>
          <cx:pt idx="36024">-250</cx:pt>
          <cx:pt idx="36025">-750</cx:pt>
          <cx:pt idx="36026">-500</cx:pt>
          <cx:pt idx="36027">3750</cx:pt>
          <cx:pt idx="36028">2500</cx:pt>
          <cx:pt idx="36029">2250</cx:pt>
          <cx:pt idx="36030">-2000</cx:pt>
          <cx:pt idx="36031">-750</cx:pt>
          <cx:pt idx="36032">-2000</cx:pt>
          <cx:pt idx="36033">-500</cx:pt>
          <cx:pt idx="36034">-500</cx:pt>
          <cx:pt idx="36035">-1500</cx:pt>
          <cx:pt idx="36036">-250</cx:pt>
          <cx:pt idx="36037">-750</cx:pt>
          <cx:pt idx="36038">0</cx:pt>
          <cx:pt idx="36039">-500</cx:pt>
          <cx:pt idx="36040">-250</cx:pt>
          <cx:pt idx="36041">-3000</cx:pt>
          <cx:pt idx="36042">-3500</cx:pt>
          <cx:pt idx="36043">-3500</cx:pt>
          <cx:pt idx="36044">-4250</cx:pt>
          <cx:pt idx="36045">-2000</cx:pt>
          <cx:pt idx="36046">-2500</cx:pt>
          <cx:pt idx="36047">-3000</cx:pt>
          <cx:pt idx="36048">-1500</cx:pt>
          <cx:pt idx="36049">-2500</cx:pt>
          <cx:pt idx="36050">-2000</cx:pt>
          <cx:pt idx="36051">-1250</cx:pt>
          <cx:pt idx="36052">-1500</cx:pt>
          <cx:pt idx="36053">-2500</cx:pt>
          <cx:pt idx="36054">-3000</cx:pt>
          <cx:pt idx="36055">-3500</cx:pt>
          <cx:pt idx="36056">-4250</cx:pt>
          <cx:pt idx="36057">-4250</cx:pt>
          <cx:pt idx="36058">-1500</cx:pt>
          <cx:pt idx="36059">-2000</cx:pt>
          <cx:pt idx="36060">-3000</cx:pt>
          <cx:pt idx="36061">-2000</cx:pt>
          <cx:pt idx="36062">-2000</cx:pt>
          <cx:pt idx="36063">-3000</cx:pt>
          <cx:pt idx="36064">-3500</cx:pt>
          <cx:pt idx="36065">-2500</cx:pt>
          <cx:pt idx="36066">1000</cx:pt>
          <cx:pt idx="36067">1000</cx:pt>
          <cx:pt idx="36068">1750</cx:pt>
          <cx:pt idx="36069">750</cx:pt>
          <cx:pt idx="36070">-3000</cx:pt>
          <cx:pt idx="36071">-3500</cx:pt>
          <cx:pt idx="36072">-2500</cx:pt>
          <cx:pt idx="36073">3750</cx:pt>
          <cx:pt idx="36074">1000</cx:pt>
          <cx:pt idx="36075">1000</cx:pt>
          <cx:pt idx="36076">1250</cx:pt>
          <cx:pt idx="36077">750</cx:pt>
          <cx:pt idx="36078">1500</cx:pt>
          <cx:pt idx="36079">1000</cx:pt>
          <cx:pt idx="36080">1000</cx:pt>
          <cx:pt idx="36081">750</cx:pt>
          <cx:pt idx="36082">-2750</cx:pt>
          <cx:pt idx="36083">-250</cx:pt>
          <cx:pt idx="36084">-250</cx:pt>
          <cx:pt idx="36085">2500</cx:pt>
          <cx:pt idx="36086">750</cx:pt>
          <cx:pt idx="36087">500</cx:pt>
          <cx:pt idx="36088">0</cx:pt>
          <cx:pt idx="36089">0</cx:pt>
          <cx:pt idx="36090">2500</cx:pt>
          <cx:pt idx="36091">-250</cx:pt>
          <cx:pt idx="36092">-1250</cx:pt>
          <cx:pt idx="36093">-2500</cx:pt>
          <cx:pt idx="36094">-250</cx:pt>
          <cx:pt idx="36095">-1500</cx:pt>
          <cx:pt idx="36096">-2500</cx:pt>
          <cx:pt idx="36097">-750</cx:pt>
          <cx:pt idx="36098">-3000</cx:pt>
          <cx:pt idx="36099">-6500</cx:pt>
          <cx:pt idx="36100">-2500</cx:pt>
          <cx:pt idx="36101">-2500</cx:pt>
          <cx:pt idx="36102">-2500</cx:pt>
          <cx:pt idx="36103">-750</cx:pt>
          <cx:pt idx="36104">-1500</cx:pt>
          <cx:pt idx="36105">-1500</cx:pt>
          <cx:pt idx="36106">-250</cx:pt>
          <cx:pt idx="36107">-750</cx:pt>
          <cx:pt idx="36108">-750</cx:pt>
          <cx:pt idx="36109">-1250</cx:pt>
          <cx:pt idx="36110">-500</cx:pt>
          <cx:pt idx="36111">-1250</cx:pt>
          <cx:pt idx="36112">-1250</cx:pt>
          <cx:pt idx="36113">-1250</cx:pt>
          <cx:pt idx="36114">-4250</cx:pt>
          <cx:pt idx="36115">-4250</cx:pt>
          <cx:pt idx="36116">-3500</cx:pt>
          <cx:pt idx="36117">-3000</cx:pt>
          <cx:pt idx="36118">-1250</cx:pt>
          <cx:pt idx="36119">-1500</cx:pt>
          <cx:pt idx="36120">-1000</cx:pt>
          <cx:pt idx="36121">-1250</cx:pt>
          <cx:pt idx="36122">-1500</cx:pt>
          <cx:pt idx="36123">-2000</cx:pt>
          <cx:pt idx="36124">-1750</cx:pt>
          <cx:pt idx="36125">-4250</cx:pt>
          <cx:pt idx="36126">-6750</cx:pt>
          <cx:pt idx="36127">-7750</cx:pt>
          <cx:pt idx="36128">-2000</cx:pt>
          <cx:pt idx="36129">-3000</cx:pt>
          <cx:pt idx="36130">-2500</cx:pt>
          <cx:pt idx="36131">-2000</cx:pt>
          <cx:pt idx="36132">-2500</cx:pt>
          <cx:pt idx="36133">-3000</cx:pt>
          <cx:pt idx="36134">-3500</cx:pt>
          <cx:pt idx="36135">-3500</cx:pt>
          <cx:pt idx="36136">-3000</cx:pt>
          <cx:pt idx="36137">-2500</cx:pt>
          <cx:pt idx="36138">-3000</cx:pt>
          <cx:pt idx="36139">-3500</cx:pt>
          <cx:pt idx="36140">-3500</cx:pt>
          <cx:pt idx="36141">-3500</cx:pt>
          <cx:pt idx="36142">-750</cx:pt>
          <cx:pt idx="36143">-3000</cx:pt>
          <cx:pt idx="36144">0</cx:pt>
          <cx:pt idx="36145">0</cx:pt>
          <cx:pt idx="36146">-2000</cx:pt>
          <cx:pt idx="36147">-3000</cx:pt>
          <cx:pt idx="36148">-2500</cx:pt>
          <cx:pt idx="36149">-3500</cx:pt>
          <cx:pt idx="36150">-3000</cx:pt>
          <cx:pt idx="36151">-2500</cx:pt>
          <cx:pt idx="36152">-3500</cx:pt>
          <cx:pt idx="36153">-3000</cx:pt>
          <cx:pt idx="36154">-3000</cx:pt>
          <cx:pt idx="36155">-3500</cx:pt>
          <cx:pt idx="36156">-3000</cx:pt>
          <cx:pt idx="36157">-3000</cx:pt>
          <cx:pt idx="36158">-3500</cx:pt>
          <cx:pt idx="36159">750</cx:pt>
          <cx:pt idx="36160">-500</cx:pt>
          <cx:pt idx="36161">1000</cx:pt>
          <cx:pt idx="36162">-250</cx:pt>
          <cx:pt idx="36163">-1500</cx:pt>
          <cx:pt idx="36164">250</cx:pt>
          <cx:pt idx="36165">1750</cx:pt>
          <cx:pt idx="36166">1500</cx:pt>
          <cx:pt idx="36167">1000</cx:pt>
          <cx:pt idx="36168">1750</cx:pt>
          <cx:pt idx="36169">1500</cx:pt>
          <cx:pt idx="36170">1000</cx:pt>
          <cx:pt idx="36171">750</cx:pt>
          <cx:pt idx="36172">250</cx:pt>
          <cx:pt idx="36173">2000</cx:pt>
          <cx:pt idx="36174">1500</cx:pt>
          <cx:pt idx="36175">1500</cx:pt>
          <cx:pt idx="36176">2000</cx:pt>
          <cx:pt idx="36177">1250</cx:pt>
          <cx:pt idx="36178">1000</cx:pt>
          <cx:pt idx="36179">1000</cx:pt>
          <cx:pt idx="36180">500</cx:pt>
          <cx:pt idx="36181">750</cx:pt>
          <cx:pt idx="36182">750</cx:pt>
          <cx:pt idx="36183">-1250</cx:pt>
          <cx:pt idx="36184">-750</cx:pt>
          <cx:pt idx="36185">-1250</cx:pt>
          <cx:pt idx="36186">-1250</cx:pt>
          <cx:pt idx="36187">-1500</cx:pt>
          <cx:pt idx="36188">1000</cx:pt>
          <cx:pt idx="36189">1000</cx:pt>
          <cx:pt idx="36190">-750</cx:pt>
          <cx:pt idx="36191">-1250</cx:pt>
          <cx:pt idx="36192">1000</cx:pt>
          <cx:pt idx="36193">500</cx:pt>
          <cx:pt idx="36194">1000</cx:pt>
          <cx:pt idx="36195">500</cx:pt>
          <cx:pt idx="36196">250</cx:pt>
          <cx:pt idx="36197">250</cx:pt>
          <cx:pt idx="36198">1000</cx:pt>
          <cx:pt idx="36199">-5000</cx:pt>
          <cx:pt idx="36200">-2500</cx:pt>
          <cx:pt idx="36201">-4500</cx:pt>
          <cx:pt idx="36202">-4500</cx:pt>
          <cx:pt idx="36203">-1250</cx:pt>
          <cx:pt idx="36204">-5000</cx:pt>
          <cx:pt idx="36205">-2000</cx:pt>
          <cx:pt idx="36206">-1500</cx:pt>
          <cx:pt idx="36207">-1500</cx:pt>
          <cx:pt idx="36208">-2000</cx:pt>
          <cx:pt idx="36209">-750</cx:pt>
          <cx:pt idx="36210">-1250</cx:pt>
          <cx:pt idx="36211">-1250</cx:pt>
          <cx:pt idx="36212">-2500</cx:pt>
          <cx:pt idx="36213">-2000</cx:pt>
          <cx:pt idx="36214">1000</cx:pt>
          <cx:pt idx="36215">0</cx:pt>
          <cx:pt idx="36216">750</cx:pt>
          <cx:pt idx="36217">2500</cx:pt>
          <cx:pt idx="36218">2500</cx:pt>
          <cx:pt idx="36219">-500</cx:pt>
          <cx:pt idx="36220">3000</cx:pt>
          <cx:pt idx="36221">500</cx:pt>
          <cx:pt idx="36222">-250</cx:pt>
          <cx:pt idx="36223">-750</cx:pt>
          <cx:pt idx="36224">250</cx:pt>
          <cx:pt idx="36225">500</cx:pt>
          <cx:pt idx="36226">250</cx:pt>
          <cx:pt idx="36227">0</cx:pt>
          <cx:pt idx="36228">1000</cx:pt>
          <cx:pt idx="36229">750</cx:pt>
          <cx:pt idx="36230">1000</cx:pt>
          <cx:pt idx="36231">500</cx:pt>
          <cx:pt idx="36232">-1500</cx:pt>
          <cx:pt idx="36233">-2500</cx:pt>
          <cx:pt idx="36234">-2000</cx:pt>
          <cx:pt idx="36235">-2750</cx:pt>
          <cx:pt idx="36236">-250</cx:pt>
          <cx:pt idx="36237">-750</cx:pt>
          <cx:pt idx="36238">-2500</cx:pt>
          <cx:pt idx="36239">-3250</cx:pt>
          <cx:pt idx="36240">-2750</cx:pt>
          <cx:pt idx="36241">-2750</cx:pt>
          <cx:pt idx="36242">-4500</cx:pt>
          <cx:pt idx="36243">-3250</cx:pt>
          <cx:pt idx="36244">-5000</cx:pt>
          <cx:pt idx="36245">-3750</cx:pt>
          <cx:pt idx="36246">0</cx:pt>
          <cx:pt idx="36247">-3750</cx:pt>
          <cx:pt idx="36248">-3750</cx:pt>
          <cx:pt idx="36249">-2750</cx:pt>
          <cx:pt idx="36250">-2500</cx:pt>
          <cx:pt idx="36251">0</cx:pt>
          <cx:pt idx="36252">0</cx:pt>
          <cx:pt idx="36253">-5000</cx:pt>
          <cx:pt idx="36254">-4500</cx:pt>
          <cx:pt idx="36255">-6500</cx:pt>
          <cx:pt idx="36256">-6500</cx:pt>
          <cx:pt idx="36257">-2750</cx:pt>
          <cx:pt idx="36258">-4500</cx:pt>
          <cx:pt idx="36259">-2750</cx:pt>
          <cx:pt idx="36260">-4500</cx:pt>
          <cx:pt idx="36261">-5000</cx:pt>
          <cx:pt idx="36262">-5000</cx:pt>
          <cx:pt idx="36263">-5000</cx:pt>
          <cx:pt idx="36264">-3250</cx:pt>
          <cx:pt idx="36265">-3250</cx:pt>
          <cx:pt idx="36266">-2750</cx:pt>
          <cx:pt idx="36267">-5000</cx:pt>
          <cx:pt idx="36268">-2750</cx:pt>
          <cx:pt idx="36269">-5000</cx:pt>
          <cx:pt idx="36270">-2500</cx:pt>
          <cx:pt idx="36271">-2500</cx:pt>
          <cx:pt idx="36272">-5000</cx:pt>
          <cx:pt idx="36273">-3250</cx:pt>
          <cx:pt idx="36274">-3750</cx:pt>
          <cx:pt idx="36275">-5000</cx:pt>
          <cx:pt idx="36276">-3250</cx:pt>
          <cx:pt idx="36277">-3750</cx:pt>
          <cx:pt idx="36278">-750</cx:pt>
          <cx:pt idx="36279">-750</cx:pt>
          <cx:pt idx="36280">-750</cx:pt>
          <cx:pt idx="36281">-750</cx:pt>
          <cx:pt idx="36282">-1250</cx:pt>
          <cx:pt idx="36283">-250</cx:pt>
          <cx:pt idx="36284">-250</cx:pt>
          <cx:pt idx="36285">-500</cx:pt>
          <cx:pt idx="36286">-1250</cx:pt>
          <cx:pt idx="36287">-1250</cx:pt>
          <cx:pt idx="36288">-1500</cx:pt>
          <cx:pt idx="36289">-1250</cx:pt>
          <cx:pt idx="36290">-500</cx:pt>
          <cx:pt idx="36291">-500</cx:pt>
          <cx:pt idx="36292">-750</cx:pt>
          <cx:pt idx="36293">-250</cx:pt>
          <cx:pt idx="36294">-250</cx:pt>
          <cx:pt idx="36295">-1500</cx:pt>
          <cx:pt idx="36296">-1500</cx:pt>
          <cx:pt idx="36297">-4750</cx:pt>
          <cx:pt idx="36298">-7250</cx:pt>
          <cx:pt idx="36299">-1500</cx:pt>
          <cx:pt idx="36300">-1250</cx:pt>
          <cx:pt idx="36301">-500</cx:pt>
          <cx:pt idx="36302">-500</cx:pt>
          <cx:pt idx="36303">-750</cx:pt>
          <cx:pt idx="36304">-250</cx:pt>
          <cx:pt idx="36305">-250</cx:pt>
          <cx:pt idx="36306">-250</cx:pt>
          <cx:pt idx="36307">-1500</cx:pt>
          <cx:pt idx="36308">-500</cx:pt>
          <cx:pt idx="36309">-1000</cx:pt>
          <cx:pt idx="36310">-3000</cx:pt>
          <cx:pt idx="36311">-3000</cx:pt>
          <cx:pt idx="36312">-3000</cx:pt>
          <cx:pt idx="36313">-3000</cx:pt>
          <cx:pt idx="36314">-1250</cx:pt>
          <cx:pt idx="36315">500</cx:pt>
          <cx:pt idx="36316">1000</cx:pt>
          <cx:pt idx="36317">750</cx:pt>
          <cx:pt idx="36318">-500</cx:pt>
          <cx:pt idx="36319">500</cx:pt>
          <cx:pt idx="36320">-500</cx:pt>
          <cx:pt idx="36321">-250</cx:pt>
          <cx:pt idx="36322">500</cx:pt>
          <cx:pt idx="36323">-500</cx:pt>
          <cx:pt idx="36324">250</cx:pt>
          <cx:pt idx="36325">-3000</cx:pt>
          <cx:pt idx="36326">-2000</cx:pt>
          <cx:pt idx="36327">1000</cx:pt>
          <cx:pt idx="36328">-250</cx:pt>
          <cx:pt idx="36329">500</cx:pt>
          <cx:pt idx="36330">-250</cx:pt>
          <cx:pt idx="36331">750</cx:pt>
          <cx:pt idx="36332">2000</cx:pt>
          <cx:pt idx="36333">2000</cx:pt>
          <cx:pt idx="36334">1000</cx:pt>
          <cx:pt idx="36335">1000</cx:pt>
          <cx:pt idx="36336">1000</cx:pt>
          <cx:pt idx="36337">-2000</cx:pt>
          <cx:pt idx="36338">-1500</cx:pt>
          <cx:pt idx="36339">-2500</cx:pt>
          <cx:pt idx="36340">-1500</cx:pt>
          <cx:pt idx="36341">-1250</cx:pt>
          <cx:pt idx="36342">-2500</cx:pt>
          <cx:pt idx="36343">-1500</cx:pt>
          <cx:pt idx="36344">-750</cx:pt>
          <cx:pt idx="36345">-500</cx:pt>
          <cx:pt idx="36346">-2000</cx:pt>
          <cx:pt idx="36347">250</cx:pt>
          <cx:pt idx="36348">0</cx:pt>
          <cx:pt idx="36349">0</cx:pt>
          <cx:pt idx="36350">0</cx:pt>
          <cx:pt idx="36351">3750</cx:pt>
          <cx:pt idx="36352">-1250</cx:pt>
          <cx:pt idx="36353">-750</cx:pt>
          <cx:pt idx="36354">-1500</cx:pt>
          <cx:pt idx="36355">-1250</cx:pt>
          <cx:pt idx="36356">-9500</cx:pt>
          <cx:pt idx="36357">-10750</cx:pt>
          <cx:pt idx="36358">-5750</cx:pt>
          <cx:pt idx="36359">-6500</cx:pt>
          <cx:pt idx="36360">-2750</cx:pt>
          <cx:pt idx="36361">-6500</cx:pt>
          <cx:pt idx="36362">-6500</cx:pt>
          <cx:pt idx="36363">-4500</cx:pt>
          <cx:pt idx="36364">-2000</cx:pt>
          <cx:pt idx="36365">-2500</cx:pt>
          <cx:pt idx="36366">-6500</cx:pt>
          <cx:pt idx="36367">-4500</cx:pt>
          <cx:pt idx="36368">-6500</cx:pt>
          <cx:pt idx="36369">-4500</cx:pt>
          <cx:pt idx="36370">-1250</cx:pt>
          <cx:pt idx="36371">-1250</cx:pt>
          <cx:pt idx="36372">2500</cx:pt>
          <cx:pt idx="36373">2500</cx:pt>
          <cx:pt idx="36374">-500</cx:pt>
          <cx:pt idx="36375">-1500</cx:pt>
          <cx:pt idx="36376">-2000</cx:pt>
          <cx:pt idx="36377">-2500</cx:pt>
          <cx:pt idx="36378">-2750</cx:pt>
          <cx:pt idx="36379">-2750</cx:pt>
          <cx:pt idx="36380">0</cx:pt>
          <cx:pt idx="36381">-4500</cx:pt>
          <cx:pt idx="36382">-5750</cx:pt>
          <cx:pt idx="36383">-1500</cx:pt>
          <cx:pt idx="36384">-3250</cx:pt>
          <cx:pt idx="36385">-2750</cx:pt>
          <cx:pt idx="36386">-3250</cx:pt>
          <cx:pt idx="36387">-4500</cx:pt>
          <cx:pt idx="36388">-5000</cx:pt>
          <cx:pt idx="36389">-4500</cx:pt>
          <cx:pt idx="36390">-5000</cx:pt>
          <cx:pt idx="36391">-3750</cx:pt>
          <cx:pt idx="36392">-7250</cx:pt>
          <cx:pt idx="36393">-1750</cx:pt>
          <cx:pt idx="36394">-2000</cx:pt>
          <cx:pt idx="36395">-2000</cx:pt>
          <cx:pt idx="36396">1250</cx:pt>
          <cx:pt idx="36397">1000</cx:pt>
          <cx:pt idx="36398">-1500</cx:pt>
          <cx:pt idx="36399">-3250</cx:pt>
          <cx:pt idx="36400">-2750</cx:pt>
          <cx:pt idx="36401">-3250</cx:pt>
          <cx:pt idx="36402">-4500</cx:pt>
          <cx:pt idx="36403">-750</cx:pt>
          <cx:pt idx="36404">-1250</cx:pt>
          <cx:pt idx="36405">-250</cx:pt>
          <cx:pt idx="36406">-250</cx:pt>
          <cx:pt idx="36407">-1250</cx:pt>
          <cx:pt idx="36408">-1500</cx:pt>
          <cx:pt idx="36409">-750</cx:pt>
          <cx:pt idx="36410">-2500</cx:pt>
          <cx:pt idx="36411">-2500</cx:pt>
          <cx:pt idx="36412">-2000</cx:pt>
          <cx:pt idx="36413">-3500</cx:pt>
          <cx:pt idx="36414">-2500</cx:pt>
          <cx:pt idx="36415">-3000</cx:pt>
          <cx:pt idx="36416">-1500</cx:pt>
          <cx:pt idx="36417">-2500</cx:pt>
          <cx:pt idx="36418">-2500</cx:pt>
          <cx:pt idx="36419">-2000</cx:pt>
          <cx:pt idx="36420">-2000</cx:pt>
          <cx:pt idx="36421">-250</cx:pt>
          <cx:pt idx="36422">-2000</cx:pt>
          <cx:pt idx="36423">0</cx:pt>
          <cx:pt idx="36424">-1500</cx:pt>
          <cx:pt idx="36425">2500</cx:pt>
          <cx:pt idx="36426">-3000</cx:pt>
          <cx:pt idx="36427">-3500</cx:pt>
          <cx:pt idx="36428">-3500</cx:pt>
          <cx:pt idx="36429">-4250</cx:pt>
          <cx:pt idx="36430">-4500</cx:pt>
          <cx:pt idx="36431">-4500</cx:pt>
          <cx:pt idx="36432">-4500</cx:pt>
          <cx:pt idx="36433">-6500</cx:pt>
          <cx:pt idx="36434">-7250</cx:pt>
          <cx:pt idx="36435">-5750</cx:pt>
          <cx:pt idx="36436">-5000</cx:pt>
          <cx:pt idx="36437">-5000</cx:pt>
          <cx:pt idx="36438">2000</cx:pt>
          <cx:pt idx="36439">1500</cx:pt>
          <cx:pt idx="36440">1000</cx:pt>
          <cx:pt idx="36441">1250</cx:pt>
          <cx:pt idx="36442">750</cx:pt>
          <cx:pt idx="36443">1500</cx:pt>
          <cx:pt idx="36444">1000</cx:pt>
          <cx:pt idx="36445">1250</cx:pt>
          <cx:pt idx="36446">1500</cx:pt>
          <cx:pt idx="36447">750</cx:pt>
          <cx:pt idx="36448">1500</cx:pt>
          <cx:pt idx="36449">1000</cx:pt>
          <cx:pt idx="36450">1250</cx:pt>
          <cx:pt idx="36451">1250</cx:pt>
          <cx:pt idx="36452">750</cx:pt>
          <cx:pt idx="36453">1000</cx:pt>
          <cx:pt idx="36454">750</cx:pt>
          <cx:pt idx="36455">750</cx:pt>
          <cx:pt idx="36456">750</cx:pt>
          <cx:pt idx="36457">0</cx:pt>
          <cx:pt idx="36458">-500</cx:pt>
          <cx:pt idx="36459">-750</cx:pt>
          <cx:pt idx="36460">-250</cx:pt>
          <cx:pt idx="36461">-250</cx:pt>
          <cx:pt idx="36462">-4500</cx:pt>
          <cx:pt idx="36463">-5000</cx:pt>
          <cx:pt idx="36464">-5000</cx:pt>
          <cx:pt idx="36465">-5000</cx:pt>
          <cx:pt idx="36466">-3750</cx:pt>
          <cx:pt idx="36467">-3750</cx:pt>
          <cx:pt idx="36468">-1500</cx:pt>
          <cx:pt idx="36469">-5000</cx:pt>
          <cx:pt idx="36470">-4500</cx:pt>
          <cx:pt idx="36471">-5000</cx:pt>
          <cx:pt idx="36472">-5000</cx:pt>
          <cx:pt idx="36473">-9500</cx:pt>
          <cx:pt idx="36474">-10750</cx:pt>
          <cx:pt idx="36475">-8250</cx:pt>
          <cx:pt idx="36476">-1750</cx:pt>
          <cx:pt idx="36477">-7250</cx:pt>
          <cx:pt idx="36478">-7250</cx:pt>
          <cx:pt idx="36479">-7250</cx:pt>
          <cx:pt idx="36480">-5000</cx:pt>
          <cx:pt idx="36481">-5000</cx:pt>
          <cx:pt idx="36482">-5000</cx:pt>
          <cx:pt idx="36483">-7250</cx:pt>
          <cx:pt idx="36484">-7250</cx:pt>
          <cx:pt idx="36485">-4500</cx:pt>
          <cx:pt idx="36486">-5750</cx:pt>
          <cx:pt idx="36487">-2750</cx:pt>
          <cx:pt idx="36488">2750</cx:pt>
          <cx:pt idx="36489">-750</cx:pt>
          <cx:pt idx="36490">-1000</cx:pt>
          <cx:pt idx="36491">0</cx:pt>
          <cx:pt idx="36492">-2000</cx:pt>
          <cx:pt idx="36493">-250</cx:pt>
          <cx:pt idx="36494">-1000</cx:pt>
          <cx:pt idx="36495">-1000</cx:pt>
          <cx:pt idx="36496">-2000</cx:pt>
          <cx:pt idx="36497">-2750</cx:pt>
          <cx:pt idx="36498">-3750</cx:pt>
          <cx:pt idx="36499">-3750</cx:pt>
          <cx:pt idx="36500">1000</cx:pt>
          <cx:pt idx="36501">500</cx:pt>
          <cx:pt idx="36502">-2500</cx:pt>
          <cx:pt idx="36503">-2500</cx:pt>
          <cx:pt idx="36504">-2500</cx:pt>
          <cx:pt idx="36505">-2500</cx:pt>
          <cx:pt idx="36506">-2750</cx:pt>
          <cx:pt idx="36507">-2500</cx:pt>
          <cx:pt idx="36508">-2500</cx:pt>
          <cx:pt idx="36509">-2500</cx:pt>
          <cx:pt idx="36510">-2000</cx:pt>
          <cx:pt idx="36511">-2000</cx:pt>
          <cx:pt idx="36512">-3250</cx:pt>
          <cx:pt idx="36513">-3750</cx:pt>
          <cx:pt idx="36514">-3250</cx:pt>
          <cx:pt idx="36515">-9500</cx:pt>
          <cx:pt idx="36516">-2000</cx:pt>
          <cx:pt idx="36517">-4500</cx:pt>
          <cx:pt idx="36518">-7250</cx:pt>
          <cx:pt idx="36519">-500</cx:pt>
          <cx:pt idx="36520">-1000</cx:pt>
          <cx:pt idx="36521">-1000</cx:pt>
          <cx:pt idx="36522">-2000</cx:pt>
          <cx:pt idx="36523">-2000</cx:pt>
          <cx:pt idx="36524">-1250</cx:pt>
          <cx:pt idx="36525">-3750</cx:pt>
          <cx:pt idx="36526">-4500</cx:pt>
          <cx:pt idx="36527">-4500</cx:pt>
          <cx:pt idx="36528">-1000</cx:pt>
          <cx:pt idx="36529">-3750</cx:pt>
          <cx:pt idx="36530">-3750</cx:pt>
          <cx:pt idx="36531">-2500</cx:pt>
          <cx:pt idx="36532">-7250</cx:pt>
          <cx:pt idx="36533">-2750</cx:pt>
          <cx:pt idx="36534">-2750</cx:pt>
          <cx:pt idx="36535">-3750</cx:pt>
          <cx:pt idx="36536">-4500</cx:pt>
          <cx:pt idx="36537">-4500</cx:pt>
          <cx:pt idx="36538">-500</cx:pt>
          <cx:pt idx="36539">-6500</cx:pt>
          <cx:pt idx="36540">-2500</cx:pt>
          <cx:pt idx="36541">-4500</cx:pt>
          <cx:pt idx="36542">-750</cx:pt>
          <cx:pt idx="36543">-2000</cx:pt>
          <cx:pt idx="36544">-750</cx:pt>
          <cx:pt idx="36545">-750</cx:pt>
          <cx:pt idx="36546">-250</cx:pt>
          <cx:pt idx="36547">-250</cx:pt>
          <cx:pt idx="36548">-1000</cx:pt>
          <cx:pt idx="36549">-500</cx:pt>
          <cx:pt idx="36550">-250</cx:pt>
          <cx:pt idx="36551">250</cx:pt>
          <cx:pt idx="36552">-250</cx:pt>
          <cx:pt idx="36553">250</cx:pt>
          <cx:pt idx="36554">-1000</cx:pt>
          <cx:pt idx="36555">-500</cx:pt>
          <cx:pt idx="36556">-1000</cx:pt>
          <cx:pt idx="36557">-1750</cx:pt>
          <cx:pt idx="36558">-750</cx:pt>
          <cx:pt idx="36559">-1500</cx:pt>
          <cx:pt idx="36560">-750</cx:pt>
          <cx:pt idx="36561">-750</cx:pt>
          <cx:pt idx="36562">-1500</cx:pt>
          <cx:pt idx="36563">-1000</cx:pt>
          <cx:pt idx="36564">-750</cx:pt>
          <cx:pt idx="36565">-1000</cx:pt>
          <cx:pt idx="36566">-750</cx:pt>
          <cx:pt idx="36567">-1000</cx:pt>
          <cx:pt idx="36568">-750</cx:pt>
          <cx:pt idx="36569">-750</cx:pt>
          <cx:pt idx="36570">-1500</cx:pt>
          <cx:pt idx="36571">-1000</cx:pt>
          <cx:pt idx="36572">-1500</cx:pt>
          <cx:pt idx="36573">-1000</cx:pt>
          <cx:pt idx="36574">-1500</cx:pt>
          <cx:pt idx="36575">-1000</cx:pt>
          <cx:pt idx="36576">-1000</cx:pt>
          <cx:pt idx="36577">-1750</cx:pt>
          <cx:pt idx="36578">3750</cx:pt>
          <cx:pt idx="36579">1000</cx:pt>
          <cx:pt idx="36580">0</cx:pt>
          <cx:pt idx="36581">500</cx:pt>
          <cx:pt idx="36582">-250</cx:pt>
          <cx:pt idx="36583">0</cx:pt>
          <cx:pt idx="36584">250</cx:pt>
          <cx:pt idx="36585">0</cx:pt>
          <cx:pt idx="36586">-2750</cx:pt>
          <cx:pt idx="36587">250</cx:pt>
          <cx:pt idx="36588">-250</cx:pt>
          <cx:pt idx="36589">-250</cx:pt>
          <cx:pt idx="36590">0</cx:pt>
          <cx:pt idx="36591">-500</cx:pt>
          <cx:pt idx="36592">-3250</cx:pt>
          <cx:pt idx="36593">-3250</cx:pt>
          <cx:pt idx="36594">-3250</cx:pt>
          <cx:pt idx="36595">-3750</cx:pt>
          <cx:pt idx="36596">0</cx:pt>
          <cx:pt idx="36597">1000</cx:pt>
          <cx:pt idx="36598">1000</cx:pt>
          <cx:pt idx="36599">-3000</cx:pt>
          <cx:pt idx="36600">-2500</cx:pt>
          <cx:pt idx="36601">-1500</cx:pt>
          <cx:pt idx="36602">-2500</cx:pt>
          <cx:pt idx="36603">-3500</cx:pt>
          <cx:pt idx="36604">-3000</cx:pt>
          <cx:pt idx="36605">-4500</cx:pt>
          <cx:pt idx="36606">-500</cx:pt>
          <cx:pt idx="36607">-250</cx:pt>
          <cx:pt idx="36608">-750</cx:pt>
          <cx:pt idx="36609">-1000</cx:pt>
          <cx:pt idx="36610">-1500</cx:pt>
          <cx:pt idx="36611">3750</cx:pt>
          <cx:pt idx="36612">3750</cx:pt>
          <cx:pt idx="36613">-1750</cx:pt>
          <cx:pt idx="36614">-500</cx:pt>
          <cx:pt idx="36615">-500</cx:pt>
          <cx:pt idx="36616">250</cx:pt>
          <cx:pt idx="36617">750</cx:pt>
          <cx:pt idx="36618">-250</cx:pt>
          <cx:pt idx="36619">-500</cx:pt>
          <cx:pt idx="36620">-750</cx:pt>
          <cx:pt idx="36621">-1250</cx:pt>
          <cx:pt idx="36622">-1500</cx:pt>
          <cx:pt idx="36623">-1250</cx:pt>
          <cx:pt idx="36624">250</cx:pt>
          <cx:pt idx="36625">500</cx:pt>
          <cx:pt idx="36626">1250</cx:pt>
          <cx:pt idx="36627">1000</cx:pt>
          <cx:pt idx="36628">1500</cx:pt>
          <cx:pt idx="36629">1500</cx:pt>
          <cx:pt idx="36630">750</cx:pt>
          <cx:pt idx="36631">1000</cx:pt>
          <cx:pt idx="36632">-9500</cx:pt>
          <cx:pt idx="36633">-2500</cx:pt>
          <cx:pt idx="36634">-2750</cx:pt>
          <cx:pt idx="36635">-2500</cx:pt>
          <cx:pt idx="36636">-2750</cx:pt>
          <cx:pt idx="36637">-2750</cx:pt>
          <cx:pt idx="36638">-3250</cx:pt>
          <cx:pt idx="36639">-3250</cx:pt>
          <cx:pt idx="36640">-3250</cx:pt>
          <cx:pt idx="36641">-3250</cx:pt>
          <cx:pt idx="36642">-3750</cx:pt>
          <cx:pt idx="36643">-2750</cx:pt>
          <cx:pt idx="36644">-3250</cx:pt>
          <cx:pt idx="36645">-3250</cx:pt>
          <cx:pt idx="36646">-3250</cx:pt>
          <cx:pt idx="36647">-2500</cx:pt>
          <cx:pt idx="36648">-2750</cx:pt>
          <cx:pt idx="36649">-3250</cx:pt>
          <cx:pt idx="36650">-3250</cx:pt>
          <cx:pt idx="36651">-3250</cx:pt>
          <cx:pt idx="36652">-3750</cx:pt>
          <cx:pt idx="36653">-2750</cx:pt>
          <cx:pt idx="36654">-2750</cx:pt>
          <cx:pt idx="36655">-2750</cx:pt>
          <cx:pt idx="36656">-2750</cx:pt>
          <cx:pt idx="36657">-5750</cx:pt>
          <cx:pt idx="36658">-5750</cx:pt>
          <cx:pt idx="36659">-6500</cx:pt>
          <cx:pt idx="36660">-2750</cx:pt>
          <cx:pt idx="36661">-3250</cx:pt>
          <cx:pt idx="36662">-3250</cx:pt>
          <cx:pt idx="36663">-3250</cx:pt>
          <cx:pt idx="36664">-3250</cx:pt>
          <cx:pt idx="36665">-3250</cx:pt>
          <cx:pt idx="36666">-3750</cx:pt>
          <cx:pt idx="36667">-3750</cx:pt>
          <cx:pt idx="36668">-3750</cx:pt>
          <cx:pt idx="36669">-3750</cx:pt>
          <cx:pt idx="36670">-1750</cx:pt>
          <cx:pt idx="36671">-2000</cx:pt>
          <cx:pt idx="36672">-1750</cx:pt>
          <cx:pt idx="36673">-2750</cx:pt>
          <cx:pt idx="36674">-2000</cx:pt>
          <cx:pt idx="36675">-2750</cx:pt>
          <cx:pt idx="36676">-3750</cx:pt>
          <cx:pt idx="36677">-3250</cx:pt>
          <cx:pt idx="36678">-4500</cx:pt>
          <cx:pt idx="36679">-3750</cx:pt>
          <cx:pt idx="36680">-1750</cx:pt>
          <cx:pt idx="36681">-5750</cx:pt>
          <cx:pt idx="36682">-5750</cx:pt>
          <cx:pt idx="36683">-1750</cx:pt>
          <cx:pt idx="36684">-2000</cx:pt>
          <cx:pt idx="36685">-3750</cx:pt>
          <cx:pt idx="36686">-1750</cx:pt>
          <cx:pt idx="36687">-2750</cx:pt>
          <cx:pt idx="36688">-2000</cx:pt>
          <cx:pt idx="36689">-2750</cx:pt>
          <cx:pt idx="36690">-4500</cx:pt>
          <cx:pt idx="36691">-4500</cx:pt>
          <cx:pt idx="36692">-2750</cx:pt>
          <cx:pt idx="36693">-3250</cx:pt>
          <cx:pt idx="36694">-3250</cx:pt>
          <cx:pt idx="36695">-3750</cx:pt>
          <cx:pt idx="36696">-4500</cx:pt>
          <cx:pt idx="36697">-3250</cx:pt>
          <cx:pt idx="36698">-750</cx:pt>
          <cx:pt idx="36699">-5000</cx:pt>
          <cx:pt idx="36700">-5000</cx:pt>
          <cx:pt idx="36701">-5000</cx:pt>
          <cx:pt idx="36702">-5000</cx:pt>
          <cx:pt idx="36703">-5250</cx:pt>
          <cx:pt idx="36704">-4750</cx:pt>
          <cx:pt idx="36705">-2000</cx:pt>
          <cx:pt idx="36706">-6250</cx:pt>
          <cx:pt idx="36707">-4750</cx:pt>
          <cx:pt idx="36708">-2500</cx:pt>
          <cx:pt idx="36709">-1500</cx:pt>
          <cx:pt idx="36710">-500</cx:pt>
          <cx:pt idx="36711">-7250</cx:pt>
          <cx:pt idx="36712">-7250</cx:pt>
          <cx:pt idx="36713">-7250</cx:pt>
          <cx:pt idx="36714">-8250</cx:pt>
          <cx:pt idx="36715">-8250</cx:pt>
          <cx:pt idx="36716">-8250</cx:pt>
          <cx:pt idx="36717">-8250</cx:pt>
          <cx:pt idx="36718">-7250</cx:pt>
          <cx:pt idx="36719">-9500</cx:pt>
          <cx:pt idx="36720">-9500</cx:pt>
          <cx:pt idx="36721">-5750</cx:pt>
          <cx:pt idx="36722">-6500</cx:pt>
          <cx:pt idx="36723">-750</cx:pt>
          <cx:pt idx="36724">-2000</cx:pt>
          <cx:pt idx="36725">2000</cx:pt>
          <cx:pt idx="36726">1500</cx:pt>
          <cx:pt idx="36727">1000</cx:pt>
          <cx:pt idx="36728">1000</cx:pt>
          <cx:pt idx="36729">0</cx:pt>
          <cx:pt idx="36730">0</cx:pt>
          <cx:pt idx="36731">750</cx:pt>
          <cx:pt idx="36732">500</cx:pt>
          <cx:pt idx="36733">3750</cx:pt>
          <cx:pt idx="36734">3750</cx:pt>
          <cx:pt idx="36735">-750</cx:pt>
          <cx:pt idx="36736">-2000</cx:pt>
          <cx:pt idx="36737">-1750</cx:pt>
          <cx:pt idx="36738">250</cx:pt>
          <cx:pt idx="36739">-250</cx:pt>
          <cx:pt idx="36740">1000</cx:pt>
          <cx:pt idx="36741">500</cx:pt>
          <cx:pt idx="36742">1000</cx:pt>
          <cx:pt idx="36743">250</cx:pt>
          <cx:pt idx="36744">1000</cx:pt>
          <cx:pt idx="36745">500</cx:pt>
          <cx:pt idx="36746">750</cx:pt>
          <cx:pt idx="36747">-750</cx:pt>
          <cx:pt idx="36748">500</cx:pt>
          <cx:pt idx="36749">-1250</cx:pt>
          <cx:pt idx="36750">-3250</cx:pt>
          <cx:pt idx="36751">-2500</cx:pt>
          <cx:pt idx="36752">-4500</cx:pt>
          <cx:pt idx="36753">750</cx:pt>
          <cx:pt idx="36754">0</cx:pt>
          <cx:pt idx="36755">1000</cx:pt>
          <cx:pt idx="36756">3500</cx:pt>
          <cx:pt idx="36757">3000</cx:pt>
          <cx:pt idx="36758">3500</cx:pt>
          <cx:pt idx="36759">3000</cx:pt>
          <cx:pt idx="36760">3000</cx:pt>
          <cx:pt idx="36761">3750</cx:pt>
          <cx:pt idx="36762">3500</cx:pt>
          <cx:pt idx="36763">3500</cx:pt>
          <cx:pt idx="36764">3500</cx:pt>
          <cx:pt idx="36765">3500</cx:pt>
          <cx:pt idx="36766">3250</cx:pt>
          <cx:pt idx="36767">3250</cx:pt>
          <cx:pt idx="36768">3250</cx:pt>
          <cx:pt idx="36769">3250</cx:pt>
          <cx:pt idx="36770">3250</cx:pt>
          <cx:pt idx="36771">3250</cx:pt>
          <cx:pt idx="36772">3000</cx:pt>
          <cx:pt idx="36773">3000</cx:pt>
          <cx:pt idx="36774">-2500</cx:pt>
          <cx:pt idx="36775">-3000</cx:pt>
          <cx:pt idx="36776">-3000</cx:pt>
          <cx:pt idx="36777">-500</cx:pt>
          <cx:pt idx="36778">2500</cx:pt>
          <cx:pt idx="36779">500</cx:pt>
          <cx:pt idx="36780">-250</cx:pt>
          <cx:pt idx="36781">2500</cx:pt>
          <cx:pt idx="36782">2250</cx:pt>
          <cx:pt idx="36783">1000</cx:pt>
          <cx:pt idx="36784">1250</cx:pt>
          <cx:pt idx="36785">1000</cx:pt>
          <cx:pt idx="36786">1000</cx:pt>
          <cx:pt idx="36787">1500</cx:pt>
          <cx:pt idx="36788">1500</cx:pt>
          <cx:pt idx="36789">-1250</cx:pt>
          <cx:pt idx="36790">-1500</cx:pt>
          <cx:pt idx="36791">-2000</cx:pt>
          <cx:pt idx="36792">500</cx:pt>
          <cx:pt idx="36793">500</cx:pt>
          <cx:pt idx="36794">-5000</cx:pt>
          <cx:pt idx="36795">3500</cx:pt>
          <cx:pt idx="36796">3250</cx:pt>
          <cx:pt idx="36797">3750</cx:pt>
          <cx:pt idx="36798">2500</cx:pt>
          <cx:pt idx="36799">-250</cx:pt>
          <cx:pt idx="36800">-250</cx:pt>
          <cx:pt idx="36801">1250</cx:pt>
          <cx:pt idx="36802">0</cx:pt>
          <cx:pt idx="36803">-500</cx:pt>
          <cx:pt idx="36804">-5000</cx:pt>
          <cx:pt idx="36805">-5750</cx:pt>
          <cx:pt idx="36806">-5000</cx:pt>
          <cx:pt idx="36807">-1500</cx:pt>
          <cx:pt idx="36808">-2500</cx:pt>
          <cx:pt idx="36809">-1500</cx:pt>
          <cx:pt idx="36810">-1500</cx:pt>
          <cx:pt idx="36811">-2000</cx:pt>
          <cx:pt idx="36812">-2000</cx:pt>
          <cx:pt idx="36813">-2000</cx:pt>
          <cx:pt idx="36814">-2500</cx:pt>
          <cx:pt idx="36815">-3000</cx:pt>
          <cx:pt idx="36816">-5000</cx:pt>
          <cx:pt idx="36817">-3500</cx:pt>
          <cx:pt idx="36818">-5000</cx:pt>
          <cx:pt idx="36819">-5000</cx:pt>
          <cx:pt idx="36820">-4250</cx:pt>
          <cx:pt idx="36821">-5000</cx:pt>
          <cx:pt idx="36822">1250</cx:pt>
          <cx:pt idx="36823">1500</cx:pt>
          <cx:pt idx="36824">0</cx:pt>
          <cx:pt idx="36825">500</cx:pt>
          <cx:pt idx="36826">500</cx:pt>
          <cx:pt idx="36827">0</cx:pt>
          <cx:pt idx="36828">0</cx:pt>
          <cx:pt idx="36829">500</cx:pt>
          <cx:pt idx="36830">0</cx:pt>
          <cx:pt idx="36831">250</cx:pt>
          <cx:pt idx="36832">250</cx:pt>
          <cx:pt idx="36833">-1750</cx:pt>
          <cx:pt idx="36834">-1750</cx:pt>
          <cx:pt idx="36835">-2000</cx:pt>
          <cx:pt idx="36836">4000</cx:pt>
          <cx:pt idx="36837">-1750</cx:pt>
          <cx:pt idx="36838">750</cx:pt>
          <cx:pt idx="36839">750</cx:pt>
          <cx:pt idx="36840">-1750</cx:pt>
          <cx:pt idx="36841">-1750</cx:pt>
          <cx:pt idx="36842">750</cx:pt>
          <cx:pt idx="36843">500</cx:pt>
          <cx:pt idx="36844">500</cx:pt>
          <cx:pt idx="36845">500</cx:pt>
          <cx:pt idx="36846">250</cx:pt>
          <cx:pt idx="36847">750</cx:pt>
          <cx:pt idx="36848">1250</cx:pt>
          <cx:pt idx="36849">750</cx:pt>
          <cx:pt idx="36850">1500</cx:pt>
          <cx:pt idx="36851">250</cx:pt>
          <cx:pt idx="36852">2000</cx:pt>
          <cx:pt idx="36853">-750</cx:pt>
          <cx:pt idx="36854">750</cx:pt>
          <cx:pt idx="36855">-2500</cx:pt>
          <cx:pt idx="36856">-2750</cx:pt>
          <cx:pt idx="36857">-2500</cx:pt>
          <cx:pt idx="36858">-1500</cx:pt>
          <cx:pt idx="36859">-750</cx:pt>
          <cx:pt idx="36860">-1750</cx:pt>
          <cx:pt idx="36861">-750</cx:pt>
          <cx:pt idx="36862">1000</cx:pt>
          <cx:pt idx="36863">-1000</cx:pt>
          <cx:pt idx="36864">-750</cx:pt>
          <cx:pt idx="36865">750</cx:pt>
          <cx:pt idx="36866">-1500</cx:pt>
          <cx:pt idx="36867">750</cx:pt>
          <cx:pt idx="36868">-750</cx:pt>
          <cx:pt idx="36869">-1500</cx:pt>
          <cx:pt idx="36870">-1750</cx:pt>
          <cx:pt idx="36871">-750</cx:pt>
          <cx:pt idx="36872">750</cx:pt>
          <cx:pt idx="36873">-1500</cx:pt>
          <cx:pt idx="36874">-2000</cx:pt>
          <cx:pt idx="36875">-1500</cx:pt>
          <cx:pt idx="36876">-2750</cx:pt>
          <cx:pt idx="36877">0</cx:pt>
          <cx:pt idx="36878">-2000</cx:pt>
          <cx:pt idx="36879">-1500</cx:pt>
          <cx:pt idx="36880">0</cx:pt>
          <cx:pt idx="36881">-2750</cx:pt>
          <cx:pt idx="36882">-2500</cx:pt>
          <cx:pt idx="36883">-750</cx:pt>
          <cx:pt idx="36884">-2000</cx:pt>
          <cx:pt idx="36885">-500</cx:pt>
          <cx:pt idx="36886">-2750</cx:pt>
          <cx:pt idx="36887">-3250</cx:pt>
          <cx:pt idx="36888">-2500</cx:pt>
          <cx:pt idx="36889">-2750</cx:pt>
          <cx:pt idx="36890">-3250</cx:pt>
          <cx:pt idx="36891">-2750</cx:pt>
          <cx:pt idx="36892">-2500</cx:pt>
          <cx:pt idx="36893">-2500</cx:pt>
          <cx:pt idx="36894">-500</cx:pt>
          <cx:pt idx="36895">-1750</cx:pt>
          <cx:pt idx="36896">-750</cx:pt>
          <cx:pt idx="36897">-1750</cx:pt>
          <cx:pt idx="36898">-750</cx:pt>
          <cx:pt idx="36899">-3750</cx:pt>
          <cx:pt idx="36900">-1000</cx:pt>
          <cx:pt idx="36901">-1500</cx:pt>
          <cx:pt idx="36902">-5750</cx:pt>
          <cx:pt idx="36903">-8250</cx:pt>
          <cx:pt idx="36904">-10750</cx:pt>
          <cx:pt idx="36905">-6500</cx:pt>
          <cx:pt idx="36906">750</cx:pt>
          <cx:pt idx="36907">500</cx:pt>
          <cx:pt idx="36908">-250</cx:pt>
          <cx:pt idx="36909">1500</cx:pt>
          <cx:pt idx="36910">250</cx:pt>
          <cx:pt idx="36911">-750</cx:pt>
          <cx:pt idx="36912">-1750</cx:pt>
          <cx:pt idx="36913">-1000</cx:pt>
          <cx:pt idx="36914">-1000</cx:pt>
          <cx:pt idx="36915">0</cx:pt>
          <cx:pt idx="36916">-2000</cx:pt>
          <cx:pt idx="36917">-1750</cx:pt>
          <cx:pt idx="36918">-1500</cx:pt>
          <cx:pt idx="36919">-750</cx:pt>
          <cx:pt idx="36920">-2000</cx:pt>
          <cx:pt idx="36921">-1750</cx:pt>
          <cx:pt idx="36922">-2000</cx:pt>
          <cx:pt idx="36923">-2750</cx:pt>
          <cx:pt idx="36924">-2750</cx:pt>
          <cx:pt idx="36925">-2500</cx:pt>
          <cx:pt idx="36926">-2500</cx:pt>
          <cx:pt idx="36927">-2750</cx:pt>
          <cx:pt idx="36928">-3250</cx:pt>
          <cx:pt idx="36929">-3250</cx:pt>
          <cx:pt idx="36930">-2750</cx:pt>
          <cx:pt idx="36931">-5750</cx:pt>
          <cx:pt idx="36932">-5750</cx:pt>
          <cx:pt idx="36933">-5000</cx:pt>
          <cx:pt idx="36934">-2000</cx:pt>
          <cx:pt idx="36935">-3250</cx:pt>
          <cx:pt idx="36936">-3750</cx:pt>
          <cx:pt idx="36937">-3250</cx:pt>
          <cx:pt idx="36938">-3250</cx:pt>
          <cx:pt idx="36939">-3250</cx:pt>
          <cx:pt idx="36940">-5000</cx:pt>
          <cx:pt idx="36941">-4500</cx:pt>
          <cx:pt idx="36942">0</cx:pt>
          <cx:pt idx="36943">0</cx:pt>
          <cx:pt idx="36944">-1750</cx:pt>
          <cx:pt idx="36945">-7250</cx:pt>
          <cx:pt idx="36946">-4500</cx:pt>
          <cx:pt idx="36947">-7250</cx:pt>
          <cx:pt idx="36948">-5750</cx:pt>
          <cx:pt idx="36949">-7250</cx:pt>
          <cx:pt idx="36950">-5750</cx:pt>
          <cx:pt idx="36951">-7250</cx:pt>
          <cx:pt idx="36952">-8250</cx:pt>
          <cx:pt idx="36953">-9500</cx:pt>
          <cx:pt idx="36954">-1000</cx:pt>
          <cx:pt idx="36955">-750</cx:pt>
          <cx:pt idx="36956">-1750</cx:pt>
          <cx:pt idx="36957">-1500</cx:pt>
          <cx:pt idx="36958">-1000</cx:pt>
          <cx:pt idx="36959">-750</cx:pt>
          <cx:pt idx="36960">-1000</cx:pt>
          <cx:pt idx="36961">-1000</cx:pt>
          <cx:pt idx="36962">1500</cx:pt>
          <cx:pt idx="36963">1000</cx:pt>
          <cx:pt idx="36964">1000</cx:pt>
          <cx:pt idx="36965">750</cx:pt>
          <cx:pt idx="36966">-1000</cx:pt>
          <cx:pt idx="36967">-1750</cx:pt>
          <cx:pt idx="36968">-1500</cx:pt>
          <cx:pt idx="36969">-1500</cx:pt>
          <cx:pt idx="36970">-1500</cx:pt>
          <cx:pt idx="36971">-1750</cx:pt>
          <cx:pt idx="36972">-2500</cx:pt>
          <cx:pt idx="36973">-1750</cx:pt>
          <cx:pt idx="36974">-2500</cx:pt>
          <cx:pt idx="36975">-2000</cx:pt>
          <cx:pt idx="36976">-1000</cx:pt>
          <cx:pt idx="36977">-1000</cx:pt>
          <cx:pt idx="36978">-1750</cx:pt>
          <cx:pt idx="36979">-1000</cx:pt>
          <cx:pt idx="36980">-1500</cx:pt>
          <cx:pt idx="36981">-1500</cx:pt>
          <cx:pt idx="36982">-1500</cx:pt>
          <cx:pt idx="36983">-2000</cx:pt>
          <cx:pt idx="36984">-1750</cx:pt>
          <cx:pt idx="36985">-2500</cx:pt>
          <cx:pt idx="36986">-1750</cx:pt>
          <cx:pt idx="36987">-2000</cx:pt>
          <cx:pt idx="36988">-1750</cx:pt>
          <cx:pt idx="36989">-2500</cx:pt>
          <cx:pt idx="36990">-1750</cx:pt>
          <cx:pt idx="36991">-2750</cx:pt>
          <cx:pt idx="36992">-3250</cx:pt>
          <cx:pt idx="36993">-5000</cx:pt>
          <cx:pt idx="36994">-2500</cx:pt>
          <cx:pt idx="36995">-2000</cx:pt>
          <cx:pt idx="36996">-2500</cx:pt>
          <cx:pt idx="36997">-2750</cx:pt>
          <cx:pt idx="36998">-2750</cx:pt>
          <cx:pt idx="36999">-2750</cx:pt>
          <cx:pt idx="37000">-4500</cx:pt>
          <cx:pt idx="37001">-4500</cx:pt>
          <cx:pt idx="37002">-4500</cx:pt>
          <cx:pt idx="37003">-5000</cx:pt>
          <cx:pt idx="37004">-4500</cx:pt>
          <cx:pt idx="37005">-5000</cx:pt>
          <cx:pt idx="37006">-250</cx:pt>
          <cx:pt idx="37007">-2000</cx:pt>
          <cx:pt idx="37008">-2750</cx:pt>
          <cx:pt idx="37009">-3750</cx:pt>
          <cx:pt idx="37010">-4500</cx:pt>
          <cx:pt idx="37011">-5000</cx:pt>
          <cx:pt idx="37012">-5000</cx:pt>
          <cx:pt idx="37013">4000</cx:pt>
          <cx:pt idx="37014">4000</cx:pt>
          <cx:pt idx="37015">3500</cx:pt>
          <cx:pt idx="37016">500</cx:pt>
          <cx:pt idx="37017">-2750</cx:pt>
          <cx:pt idx="37018">-3250</cx:pt>
          <cx:pt idx="37019">-1750</cx:pt>
          <cx:pt idx="37020">-2500</cx:pt>
          <cx:pt idx="37021">-1750</cx:pt>
          <cx:pt idx="37022">-2750</cx:pt>
          <cx:pt idx="37023">-1750</cx:pt>
          <cx:pt idx="37024">-1750</cx:pt>
          <cx:pt idx="37025">-4500</cx:pt>
          <cx:pt idx="37026">-3750</cx:pt>
          <cx:pt idx="37027">-4500</cx:pt>
          <cx:pt idx="37028">-3750</cx:pt>
          <cx:pt idx="37029">-4500</cx:pt>
          <cx:pt idx="37030">-3750</cx:pt>
          <cx:pt idx="37031">-6500</cx:pt>
          <cx:pt idx="37032">-5750</cx:pt>
          <cx:pt idx="37033">-6500</cx:pt>
          <cx:pt idx="37034">-5750</cx:pt>
          <cx:pt idx="37035">-6500</cx:pt>
          <cx:pt idx="37036">-5750</cx:pt>
          <cx:pt idx="37037">-6500</cx:pt>
          <cx:pt idx="37038">-1500</cx:pt>
          <cx:pt idx="37039">-1750</cx:pt>
          <cx:pt idx="37040">-2000</cx:pt>
          <cx:pt idx="37041">-2000</cx:pt>
          <cx:pt idx="37042">-3250</cx:pt>
          <cx:pt idx="37043">-3250</cx:pt>
          <cx:pt idx="37044">-2500</cx:pt>
          <cx:pt idx="37045">-6500</cx:pt>
          <cx:pt idx="37046">-3250</cx:pt>
          <cx:pt idx="37047">-1000</cx:pt>
          <cx:pt idx="37048">-3750</cx:pt>
          <cx:pt idx="37049">-1000</cx:pt>
          <cx:pt idx="37050">-5750</cx:pt>
          <cx:pt idx="37051">-6500</cx:pt>
          <cx:pt idx="37052">-3250</cx:pt>
          <cx:pt idx="37053">-3750</cx:pt>
          <cx:pt idx="37054">-5750</cx:pt>
          <cx:pt idx="37055">-2500</cx:pt>
          <cx:pt idx="37056">-3500</cx:pt>
          <cx:pt idx="37057">-3000</cx:pt>
          <cx:pt idx="37058">500</cx:pt>
          <cx:pt idx="37059">1000</cx:pt>
          <cx:pt idx="37060">250</cx:pt>
          <cx:pt idx="37061">500</cx:pt>
          <cx:pt idx="37062">-500</cx:pt>
          <cx:pt idx="37063">-2750</cx:pt>
          <cx:pt idx="37064">-250</cx:pt>
          <cx:pt idx="37065">-250</cx:pt>
          <cx:pt idx="37066">-750</cx:pt>
          <cx:pt idx="37067">-2000</cx:pt>
          <cx:pt idx="37068">-750</cx:pt>
          <cx:pt idx="37069">-2750</cx:pt>
          <cx:pt idx="37070">-500</cx:pt>
          <cx:pt idx="37071">-500</cx:pt>
          <cx:pt idx="37072">-1750</cx:pt>
          <cx:pt idx="37073">0</cx:pt>
          <cx:pt idx="37074">-2500</cx:pt>
          <cx:pt idx="37075">-1250</cx:pt>
          <cx:pt idx="37076">-1750</cx:pt>
          <cx:pt idx="37077">-3750</cx:pt>
          <cx:pt idx="37078">-4500</cx:pt>
          <cx:pt idx="37079">-1750</cx:pt>
          <cx:pt idx="37080">-1500</cx:pt>
          <cx:pt idx="37081">-3250</cx:pt>
          <cx:pt idx="37082">-500</cx:pt>
          <cx:pt idx="37083">-1750</cx:pt>
          <cx:pt idx="37084">-5000</cx:pt>
          <cx:pt idx="37085">-1250</cx:pt>
          <cx:pt idx="37086">-2000</cx:pt>
          <cx:pt idx="37087">-5750</cx:pt>
          <cx:pt idx="37088">-3500</cx:pt>
          <cx:pt idx="37089">-3500</cx:pt>
          <cx:pt idx="37090">-1250</cx:pt>
          <cx:pt idx="37091">-1500</cx:pt>
          <cx:pt idx="37092">-1250</cx:pt>
          <cx:pt idx="37093">-2000</cx:pt>
          <cx:pt idx="37094">-3000</cx:pt>
          <cx:pt idx="37095">-3500</cx:pt>
          <cx:pt idx="37096">-3500</cx:pt>
          <cx:pt idx="37097">4000</cx:pt>
          <cx:pt idx="37098">-7250</cx:pt>
          <cx:pt idx="37099">-1250</cx:pt>
          <cx:pt idx="37100">-1750</cx:pt>
          <cx:pt idx="37101">-3750</cx:pt>
          <cx:pt idx="37102">-4500</cx:pt>
          <cx:pt idx="37103">-2500</cx:pt>
          <cx:pt idx="37104">-2000</cx:pt>
          <cx:pt idx="37105">-6500</cx:pt>
          <cx:pt idx="37106">-250</cx:pt>
          <cx:pt idx="37107">-1250</cx:pt>
          <cx:pt idx="37108">-1000</cx:pt>
          <cx:pt idx="37109">-2000</cx:pt>
          <cx:pt idx="37110">-1250</cx:pt>
          <cx:pt idx="37111">-1500</cx:pt>
          <cx:pt idx="37112">-1750</cx:pt>
          <cx:pt idx="37113">-2500</cx:pt>
          <cx:pt idx="37114">-4250</cx:pt>
          <cx:pt idx="37115">-4500</cx:pt>
          <cx:pt idx="37116">-6500</cx:pt>
          <cx:pt idx="37117">-4500</cx:pt>
          <cx:pt idx="37118">-5000</cx:pt>
          <cx:pt idx="37119">1500</cx:pt>
          <cx:pt idx="37120">1250</cx:pt>
          <cx:pt idx="37121">1250</cx:pt>
          <cx:pt idx="37122">1000</cx:pt>
          <cx:pt idx="37123">1500</cx:pt>
          <cx:pt idx="37124">1000</cx:pt>
          <cx:pt idx="37125">-750</cx:pt>
          <cx:pt idx="37126">-3000</cx:pt>
          <cx:pt idx="37127">-750</cx:pt>
          <cx:pt idx="37128">-250</cx:pt>
          <cx:pt idx="37129">-2000</cx:pt>
          <cx:pt idx="37130">-250</cx:pt>
          <cx:pt idx="37131">-6750</cx:pt>
          <cx:pt idx="37132">-7750</cx:pt>
          <cx:pt idx="37133">-250</cx:pt>
          <cx:pt idx="37134">-1250</cx:pt>
          <cx:pt idx="37135">-1250</cx:pt>
          <cx:pt idx="37136">1000</cx:pt>
          <cx:pt idx="37137">-1500</cx:pt>
          <cx:pt idx="37138">3000</cx:pt>
          <cx:pt idx="37139">-2000</cx:pt>
          <cx:pt idx="37140">-3000</cx:pt>
          <cx:pt idx="37141">-2500</cx:pt>
          <cx:pt idx="37142">-2000</cx:pt>
          <cx:pt idx="37143">-2500</cx:pt>
          <cx:pt idx="37144">-3500</cx:pt>
          <cx:pt idx="37145">-3000</cx:pt>
          <cx:pt idx="37146">-3500</cx:pt>
          <cx:pt idx="37147">-3000</cx:pt>
          <cx:pt idx="37148">-3000</cx:pt>
          <cx:pt idx="37149">-2500</cx:pt>
          <cx:pt idx="37150">-3500</cx:pt>
          <cx:pt idx="37151">-3500</cx:pt>
          <cx:pt idx="37152">-3500</cx:pt>
          <cx:pt idx="37153">500</cx:pt>
          <cx:pt idx="37154">1000</cx:pt>
          <cx:pt idx="37155">500</cx:pt>
          <cx:pt idx="37156">1250</cx:pt>
          <cx:pt idx="37157">500</cx:pt>
          <cx:pt idx="37158">1000</cx:pt>
          <cx:pt idx="37159">500</cx:pt>
          <cx:pt idx="37160">1250</cx:pt>
          <cx:pt idx="37161">1500</cx:pt>
          <cx:pt idx="37162">1500</cx:pt>
          <cx:pt idx="37163">1500</cx:pt>
          <cx:pt idx="37164">1250</cx:pt>
          <cx:pt idx="37165">-6500</cx:pt>
          <cx:pt idx="37166">-5750</cx:pt>
          <cx:pt idx="37167">-2500</cx:pt>
          <cx:pt idx="37168">-2500</cx:pt>
          <cx:pt idx="37169">-3000</cx:pt>
          <cx:pt idx="37170">-3000</cx:pt>
          <cx:pt idx="37171">-2500</cx:pt>
          <cx:pt idx="37172">-2500</cx:pt>
          <cx:pt idx="37173">-3000</cx:pt>
          <cx:pt idx="37174">-3000</cx:pt>
          <cx:pt idx="37175">-3500</cx:pt>
          <cx:pt idx="37176">-3000</cx:pt>
          <cx:pt idx="37177">500</cx:pt>
          <cx:pt idx="37178">250</cx:pt>
          <cx:pt idx="37179">3500</cx:pt>
          <cx:pt idx="37180">250</cx:pt>
          <cx:pt idx="37181">250</cx:pt>
          <cx:pt idx="37182">-750</cx:pt>
          <cx:pt idx="37183">-750</cx:pt>
          <cx:pt idx="37184">-3500</cx:pt>
          <cx:pt idx="37185">-750</cx:pt>
          <cx:pt idx="37186">-1250</cx:pt>
          <cx:pt idx="37187">-1500</cx:pt>
          <cx:pt idx="37188">-1500</cx:pt>
          <cx:pt idx="37189">-1250</cx:pt>
          <cx:pt idx="37190">-1250</cx:pt>
          <cx:pt idx="37191">2250</cx:pt>
          <cx:pt idx="37192">-750</cx:pt>
          <cx:pt idx="37193">-3500</cx:pt>
          <cx:pt idx="37194">-5000</cx:pt>
          <cx:pt idx="37195">-5000</cx:pt>
          <cx:pt idx="37196">-5750</cx:pt>
          <cx:pt idx="37197">-1500</cx:pt>
          <cx:pt idx="37198">-6500</cx:pt>
          <cx:pt idx="37199">-5000</cx:pt>
          <cx:pt idx="37200">-6500</cx:pt>
          <cx:pt idx="37201">-5750</cx:pt>
          <cx:pt idx="37202">-750</cx:pt>
          <cx:pt idx="37203">-3500</cx:pt>
          <cx:pt idx="37204">-5000</cx:pt>
          <cx:pt idx="37205">-750</cx:pt>
          <cx:pt idx="37206">-1500</cx:pt>
          <cx:pt idx="37207">-1500</cx:pt>
          <cx:pt idx="37208">-6500</cx:pt>
          <cx:pt idx="37209">-5000</cx:pt>
          <cx:pt idx="37210">-1500</cx:pt>
          <cx:pt idx="37211">-4750</cx:pt>
          <cx:pt idx="37212">-4750</cx:pt>
          <cx:pt idx="37213">-1500</cx:pt>
          <cx:pt idx="37214">-2000</cx:pt>
          <cx:pt idx="37215">-2000</cx:pt>
          <cx:pt idx="37216">-1500</cx:pt>
          <cx:pt idx="37217">-2500</cx:pt>
          <cx:pt idx="37218">-2500</cx:pt>
          <cx:pt idx="37219">-8250</cx:pt>
          <cx:pt idx="37220">-5000</cx:pt>
          <cx:pt idx="37221">-5000</cx:pt>
          <cx:pt idx="37222">-5000</cx:pt>
          <cx:pt idx="37223">-5000</cx:pt>
          <cx:pt idx="37224">-5000</cx:pt>
          <cx:pt idx="37225">-4500</cx:pt>
          <cx:pt idx="37226">-9500</cx:pt>
          <cx:pt idx="37227">-9500</cx:pt>
          <cx:pt idx="37228">-10750</cx:pt>
          <cx:pt idx="37229">-9500</cx:pt>
          <cx:pt idx="37230">-9500</cx:pt>
          <cx:pt idx="37231">-9500</cx:pt>
          <cx:pt idx="37232">-9500</cx:pt>
          <cx:pt idx="37233">-500</cx:pt>
          <cx:pt idx="37234">-1000</cx:pt>
          <cx:pt idx="37235">500</cx:pt>
          <cx:pt idx="37236">-250</cx:pt>
          <cx:pt idx="37237">-500</cx:pt>
          <cx:pt idx="37238">-250</cx:pt>
          <cx:pt idx="37239">-1000</cx:pt>
          <cx:pt idx="37240">-250</cx:pt>
          <cx:pt idx="37241">-1750</cx:pt>
          <cx:pt idx="37242">-250</cx:pt>
          <cx:pt idx="37243">-750</cx:pt>
          <cx:pt idx="37244">-500</cx:pt>
          <cx:pt idx="37245">3750</cx:pt>
          <cx:pt idx="37246">2750</cx:pt>
          <cx:pt idx="37247">2500</cx:pt>
          <cx:pt idx="37248">-750</cx:pt>
          <cx:pt idx="37249">-2500</cx:pt>
          <cx:pt idx="37250">-2000</cx:pt>
          <cx:pt idx="37251">-500</cx:pt>
          <cx:pt idx="37252">-500</cx:pt>
          <cx:pt idx="37253">-2000</cx:pt>
          <cx:pt idx="37254">-750</cx:pt>
          <cx:pt idx="37255">-500</cx:pt>
          <cx:pt idx="37256">-500</cx:pt>
          <cx:pt idx="37257">0</cx:pt>
          <cx:pt idx="37258">-250</cx:pt>
          <cx:pt idx="37259">-500</cx:pt>
          <cx:pt idx="37260">-3000</cx:pt>
          <cx:pt idx="37261">-3500</cx:pt>
          <cx:pt idx="37262">-3500</cx:pt>
          <cx:pt idx="37263">-4250</cx:pt>
          <cx:pt idx="37264">-2000</cx:pt>
          <cx:pt idx="37265">-1500</cx:pt>
          <cx:pt idx="37266">-2500</cx:pt>
          <cx:pt idx="37267">-3000</cx:pt>
          <cx:pt idx="37268">-2500</cx:pt>
          <cx:pt idx="37269">-1250</cx:pt>
          <cx:pt idx="37270">-2000</cx:pt>
          <cx:pt idx="37271">-1500</cx:pt>
          <cx:pt idx="37272">-2500</cx:pt>
          <cx:pt idx="37273">-2000</cx:pt>
          <cx:pt idx="37274">-1500</cx:pt>
          <cx:pt idx="37275">-2500</cx:pt>
          <cx:pt idx="37276">-2500</cx:pt>
          <cx:pt idx="37277">-2500</cx:pt>
          <cx:pt idx="37278">-2500</cx:pt>
          <cx:pt idx="37279">-3500</cx:pt>
          <cx:pt idx="37280">-4250</cx:pt>
          <cx:pt idx="37281">-4250</cx:pt>
          <cx:pt idx="37282">-1500</cx:pt>
          <cx:pt idx="37283">-1250</cx:pt>
          <cx:pt idx="37284">-3000</cx:pt>
          <cx:pt idx="37285">-2000</cx:pt>
          <cx:pt idx="37286">-2000</cx:pt>
          <cx:pt idx="37287">-2000</cx:pt>
          <cx:pt idx="37288">-3500</cx:pt>
          <cx:pt idx="37289">-2500</cx:pt>
          <cx:pt idx="37290">-4250</cx:pt>
          <cx:pt idx="37291">1000</cx:pt>
          <cx:pt idx="37292">1000</cx:pt>
          <cx:pt idx="37293">1750</cx:pt>
          <cx:pt idx="37294">750</cx:pt>
          <cx:pt idx="37295">-3000</cx:pt>
          <cx:pt idx="37296">-3500</cx:pt>
          <cx:pt idx="37297">-2500</cx:pt>
          <cx:pt idx="37298">3750</cx:pt>
          <cx:pt idx="37299">750</cx:pt>
          <cx:pt idx="37300">1000</cx:pt>
          <cx:pt idx="37301">1000</cx:pt>
          <cx:pt idx="37302">500</cx:pt>
          <cx:pt idx="37303">1500</cx:pt>
          <cx:pt idx="37304">750</cx:pt>
          <cx:pt idx="37305">1000</cx:pt>
          <cx:pt idx="37306">500</cx:pt>
          <cx:pt idx="37307">-2750</cx:pt>
          <cx:pt idx="37308">-250</cx:pt>
          <cx:pt idx="37309">-750</cx:pt>
          <cx:pt idx="37310">-2000</cx:pt>
          <cx:pt idx="37311">3000</cx:pt>
          <cx:pt idx="37312">250</cx:pt>
          <cx:pt idx="37313">-250</cx:pt>
          <cx:pt idx="37314">-250</cx:pt>
          <cx:pt idx="37315">2500</cx:pt>
          <cx:pt idx="37316">-8250</cx:pt>
          <cx:pt idx="37317">-500</cx:pt>
          <cx:pt idx="37318">-1500</cx:pt>
          <cx:pt idx="37319">-3000</cx:pt>
          <cx:pt idx="37320">-500</cx:pt>
          <cx:pt idx="37321">-1500</cx:pt>
          <cx:pt idx="37322">-3000</cx:pt>
          <cx:pt idx="37323">-750</cx:pt>
          <cx:pt idx="37324">-3000</cx:pt>
          <cx:pt idx="37325">-750</cx:pt>
          <cx:pt idx="37326">-3500</cx:pt>
          <cx:pt idx="37327">-750</cx:pt>
          <cx:pt idx="37328">-500</cx:pt>
          <cx:pt idx="37329">-3500</cx:pt>
          <cx:pt idx="37330">-6500</cx:pt>
          <cx:pt idx="37331">-2500</cx:pt>
          <cx:pt idx="37332">-2500</cx:pt>
          <cx:pt idx="37333">-2500</cx:pt>
          <cx:pt idx="37334">-750</cx:pt>
          <cx:pt idx="37335">-1500</cx:pt>
          <cx:pt idx="37336">-1500</cx:pt>
          <cx:pt idx="37337">-750</cx:pt>
          <cx:pt idx="37338">-750</cx:pt>
          <cx:pt idx="37339">-1250</cx:pt>
          <cx:pt idx="37340">-1250</cx:pt>
          <cx:pt idx="37341">-1250</cx:pt>
          <cx:pt idx="37342">-1250</cx:pt>
          <cx:pt idx="37343">-4250</cx:pt>
          <cx:pt idx="37344">-4250</cx:pt>
          <cx:pt idx="37345">-2500</cx:pt>
          <cx:pt idx="37346">-1250</cx:pt>
          <cx:pt idx="37347">-5000</cx:pt>
          <cx:pt idx="37348">-3750</cx:pt>
          <cx:pt idx="37349">-5000</cx:pt>
          <cx:pt idx="37350">-3750</cx:pt>
          <cx:pt idx="37351">-4500</cx:pt>
          <cx:pt idx="37352">-750</cx:pt>
          <cx:pt idx="37353">-2000</cx:pt>
          <cx:pt idx="37354">-750</cx:pt>
          <cx:pt idx="37355">-1500</cx:pt>
          <cx:pt idx="37356">-3500</cx:pt>
          <cx:pt idx="37357">-3000</cx:pt>
          <cx:pt idx="37358">-1250</cx:pt>
          <cx:pt idx="37359">-1000</cx:pt>
          <cx:pt idx="37360">-2000</cx:pt>
          <cx:pt idx="37361">-1250</cx:pt>
          <cx:pt idx="37362">-1500</cx:pt>
          <cx:pt idx="37363">-1750</cx:pt>
          <cx:pt idx="37364">-2500</cx:pt>
          <cx:pt idx="37365">-4250</cx:pt>
          <cx:pt idx="37366">-6750</cx:pt>
          <cx:pt idx="37367">-7750</cx:pt>
          <cx:pt idx="37368">-2000</cx:pt>
          <cx:pt idx="37369">-3000</cx:pt>
          <cx:pt idx="37370">-2500</cx:pt>
          <cx:pt idx="37371">-2000</cx:pt>
          <cx:pt idx="37372">-2500</cx:pt>
          <cx:pt idx="37373">-3500</cx:pt>
          <cx:pt idx="37374">-3000</cx:pt>
          <cx:pt idx="37375">-3500</cx:pt>
          <cx:pt idx="37376">-3000</cx:pt>
          <cx:pt idx="37377">-3000</cx:pt>
          <cx:pt idx="37378">-2500</cx:pt>
          <cx:pt idx="37379">-3500</cx:pt>
          <cx:pt idx="37380">-3500</cx:pt>
          <cx:pt idx="37381">-3500</cx:pt>
          <cx:pt idx="37382">-750</cx:pt>
          <cx:pt idx="37383">-3000</cx:pt>
          <cx:pt idx="37384">-250</cx:pt>
          <cx:pt idx="37385">-2000</cx:pt>
          <cx:pt idx="37386">-250</cx:pt>
          <cx:pt idx="37387">-2500</cx:pt>
          <cx:pt idx="37388">-2500</cx:pt>
          <cx:pt idx="37389">-3500</cx:pt>
          <cx:pt idx="37390">-2500</cx:pt>
          <cx:pt idx="37391">-2500</cx:pt>
          <cx:pt idx="37392">-3500</cx:pt>
          <cx:pt idx="37393">-3000</cx:pt>
          <cx:pt idx="37394">-3000</cx:pt>
          <cx:pt idx="37395">-3500</cx:pt>
          <cx:pt idx="37396">-3000</cx:pt>
          <cx:pt idx="37397">-3000</cx:pt>
          <cx:pt idx="37398">-4250</cx:pt>
          <cx:pt idx="37399">750</cx:pt>
          <cx:pt idx="37400">-500</cx:pt>
          <cx:pt idx="37401">1000</cx:pt>
          <cx:pt idx="37402">-250</cx:pt>
          <cx:pt idx="37403">-1500</cx:pt>
          <cx:pt idx="37404">0</cx:pt>
          <cx:pt idx="37405">3000</cx:pt>
          <cx:pt idx="37406">1500</cx:pt>
          <cx:pt idx="37407">1750</cx:pt>
          <cx:pt idx="37408">1250</cx:pt>
          <cx:pt idx="37409">1750</cx:pt>
          <cx:pt idx="37410">1500</cx:pt>
          <cx:pt idx="37411">2000</cx:pt>
          <cx:pt idx="37412">1250</cx:pt>
          <cx:pt idx="37413">1750</cx:pt>
          <cx:pt idx="37414">1500</cx:pt>
          <cx:pt idx="37415">1500</cx:pt>
          <cx:pt idx="37416">250</cx:pt>
          <cx:pt idx="37417">250</cx:pt>
          <cx:pt idx="37418">250</cx:pt>
          <cx:pt idx="37419">750</cx:pt>
          <cx:pt idx="37420">500</cx:pt>
          <cx:pt idx="37421">1000</cx:pt>
          <cx:pt idx="37422">1500</cx:pt>
          <cx:pt idx="37423">2000</cx:pt>
          <cx:pt idx="37424">1250</cx:pt>
          <cx:pt idx="37425">750</cx:pt>
          <cx:pt idx="37426">750</cx:pt>
          <cx:pt idx="37427">1000</cx:pt>
          <cx:pt idx="37428">1000</cx:pt>
          <cx:pt idx="37429">500</cx:pt>
          <cx:pt idx="37430">-1250</cx:pt>
          <cx:pt idx="37431">-1250</cx:pt>
          <cx:pt idx="37432">-1500</cx:pt>
          <cx:pt idx="37433">-750</cx:pt>
          <cx:pt idx="37434">-1250</cx:pt>
          <cx:pt idx="37435">-1500</cx:pt>
          <cx:pt idx="37436">-1250</cx:pt>
          <cx:pt idx="37437">1000</cx:pt>
          <cx:pt idx="37438">1000</cx:pt>
          <cx:pt idx="37439">-750</cx:pt>
          <cx:pt idx="37440">-1250</cx:pt>
          <cx:pt idx="37441">1750</cx:pt>
          <cx:pt idx="37442">750</cx:pt>
          <cx:pt idx="37443">1250</cx:pt>
          <cx:pt idx="37444">750</cx:pt>
          <cx:pt idx="37445">-250</cx:pt>
          <cx:pt idx="37446">250</cx:pt>
          <cx:pt idx="37447">250</cx:pt>
          <cx:pt idx="37448">1500</cx:pt>
          <cx:pt idx="37449">3500</cx:pt>
          <cx:pt idx="37450">3750</cx:pt>
          <cx:pt idx="37451">4250</cx:pt>
          <cx:pt idx="37452">-2000</cx:pt>
          <cx:pt idx="37453">-1500</cx:pt>
          <cx:pt idx="37454">-1250</cx:pt>
          <cx:pt idx="37455">-1250</cx:pt>
          <cx:pt idx="37456">-750</cx:pt>
          <cx:pt idx="37457">-500</cx:pt>
          <cx:pt idx="37458">-1500</cx:pt>
          <cx:pt idx="37459">-750</cx:pt>
          <cx:pt idx="37460">-2500</cx:pt>
          <cx:pt idx="37461">-2000</cx:pt>
          <cx:pt idx="37462">1000</cx:pt>
          <cx:pt idx="37463">750</cx:pt>
          <cx:pt idx="37464">0</cx:pt>
          <cx:pt idx="37465">2500</cx:pt>
          <cx:pt idx="37466">2500</cx:pt>
          <cx:pt idx="37467">-500</cx:pt>
          <cx:pt idx="37468">3000</cx:pt>
          <cx:pt idx="37469">500</cx:pt>
          <cx:pt idx="37470">-250</cx:pt>
          <cx:pt idx="37471">-750</cx:pt>
          <cx:pt idx="37472">250</cx:pt>
          <cx:pt idx="37473">500</cx:pt>
          <cx:pt idx="37474">250</cx:pt>
          <cx:pt idx="37475">0</cx:pt>
          <cx:pt idx="37476">1000</cx:pt>
          <cx:pt idx="37477">750</cx:pt>
          <cx:pt idx="37478">500</cx:pt>
          <cx:pt idx="37479">1000</cx:pt>
          <cx:pt idx="37480">-2500</cx:pt>
          <cx:pt idx="37481">-1500</cx:pt>
          <cx:pt idx="37482">-2750</cx:pt>
          <cx:pt idx="37483">-2000</cx:pt>
          <cx:pt idx="37484">-500</cx:pt>
          <cx:pt idx="37485">-750</cx:pt>
          <cx:pt idx="37486">-2750</cx:pt>
          <cx:pt idx="37487">-2750</cx:pt>
          <cx:pt idx="37488">-2750</cx:pt>
          <cx:pt idx="37489">-1750</cx:pt>
          <cx:pt idx="37490">-2000</cx:pt>
          <cx:pt idx="37491">-2750</cx:pt>
          <cx:pt idx="37492">-2750</cx:pt>
          <cx:pt idx="37493">-3250</cx:pt>
          <cx:pt idx="37494">-4500</cx:pt>
          <cx:pt idx="37495">-3250</cx:pt>
          <cx:pt idx="37496">-5000</cx:pt>
          <cx:pt idx="37497">-3750</cx:pt>
          <cx:pt idx="37498">-250</cx:pt>
          <cx:pt idx="37499">-1000</cx:pt>
          <cx:pt idx="37500">-1750</cx:pt>
          <cx:pt idx="37501">-3750</cx:pt>
          <cx:pt idx="37502">-3750</cx:pt>
          <cx:pt idx="37503">-2750</cx:pt>
          <cx:pt idx="37504">-2750</cx:pt>
          <cx:pt idx="37505">0</cx:pt>
          <cx:pt idx="37506">0</cx:pt>
          <cx:pt idx="37507">-5000</cx:pt>
          <cx:pt idx="37508">-4500</cx:pt>
          <cx:pt idx="37509">-6500</cx:pt>
          <cx:pt idx="37510">-7250</cx:pt>
          <cx:pt idx="37511">-3750</cx:pt>
          <cx:pt idx="37512">0</cx:pt>
          <cx:pt idx="37513">-2500</cx:pt>
          <cx:pt idx="37514">-4500</cx:pt>
          <cx:pt idx="37515">-2500</cx:pt>
          <cx:pt idx="37516">-4500</cx:pt>
          <cx:pt idx="37517">-5000</cx:pt>
          <cx:pt idx="37518">-5000</cx:pt>
          <cx:pt idx="37519">-3250</cx:pt>
          <cx:pt idx="37520">-3250</cx:pt>
          <cx:pt idx="37521">-2750</cx:pt>
          <cx:pt idx="37522">-5000</cx:pt>
          <cx:pt idx="37523">-2750</cx:pt>
          <cx:pt idx="37524">-5000</cx:pt>
          <cx:pt idx="37525">-2000</cx:pt>
          <cx:pt idx="37526">-2000</cx:pt>
          <cx:pt idx="37527">1500</cx:pt>
          <cx:pt idx="37528">-2500</cx:pt>
          <cx:pt idx="37529">1000</cx:pt>
          <cx:pt idx="37530">-2500</cx:pt>
          <cx:pt idx="37531">1250</cx:pt>
          <cx:pt idx="37532">-2500</cx:pt>
          <cx:pt idx="37533">1000</cx:pt>
          <cx:pt idx="37534">-5000</cx:pt>
          <cx:pt idx="37535">-3250</cx:pt>
          <cx:pt idx="37536">-3750</cx:pt>
          <cx:pt idx="37537">-5000</cx:pt>
          <cx:pt idx="37538">-3250</cx:pt>
          <cx:pt idx="37539">-3750</cx:pt>
          <cx:pt idx="37540">-750</cx:pt>
          <cx:pt idx="37541">-750</cx:pt>
          <cx:pt idx="37542">-1750</cx:pt>
          <cx:pt idx="37543">-2500</cx:pt>
          <cx:pt idx="37544">-750</cx:pt>
          <cx:pt idx="37545">-250</cx:pt>
          <cx:pt idx="37546">-250</cx:pt>
          <cx:pt idx="37547">-1250</cx:pt>
          <cx:pt idx="37548">-1250</cx:pt>
          <cx:pt idx="37549">-2500</cx:pt>
          <cx:pt idx="37550">-1500</cx:pt>
          <cx:pt idx="37551">-1250</cx:pt>
          <cx:pt idx="37552">-500</cx:pt>
          <cx:pt idx="37553">-500</cx:pt>
          <cx:pt idx="37554">-750</cx:pt>
          <cx:pt idx="37555">-250</cx:pt>
          <cx:pt idx="37556">-250</cx:pt>
          <cx:pt idx="37557">-1500</cx:pt>
          <cx:pt idx="37558">-1500</cx:pt>
          <cx:pt idx="37559">-4750</cx:pt>
          <cx:pt idx="37560">-7250</cx:pt>
          <cx:pt idx="37561">-250</cx:pt>
          <cx:pt idx="37562">-1500</cx:pt>
          <cx:pt idx="37563">-1250</cx:pt>
          <cx:pt idx="37564">-500</cx:pt>
          <cx:pt idx="37565">-500</cx:pt>
          <cx:pt idx="37566">-750</cx:pt>
          <cx:pt idx="37567">-250</cx:pt>
          <cx:pt idx="37568">-250</cx:pt>
          <cx:pt idx="37569">-250</cx:pt>
          <cx:pt idx="37570">-1500</cx:pt>
          <cx:pt idx="37571">-500</cx:pt>
          <cx:pt idx="37572">-1500</cx:pt>
          <cx:pt idx="37573">-3000</cx:pt>
          <cx:pt idx="37574">-3000</cx:pt>
          <cx:pt idx="37575">-3000</cx:pt>
          <cx:pt idx="37576">-3000</cx:pt>
          <cx:pt idx="37577">-750</cx:pt>
          <cx:pt idx="37578">500</cx:pt>
          <cx:pt idx="37579">1250</cx:pt>
          <cx:pt idx="37580">500</cx:pt>
          <cx:pt idx="37581">250</cx:pt>
          <cx:pt idx="37582">500</cx:pt>
          <cx:pt idx="37583">-250</cx:pt>
          <cx:pt idx="37584">250</cx:pt>
          <cx:pt idx="37585">500</cx:pt>
          <cx:pt idx="37586">0</cx:pt>
          <cx:pt idx="37587">-5000</cx:pt>
          <cx:pt idx="37588">-2000</cx:pt>
          <cx:pt idx="37589">3250</cx:pt>
          <cx:pt idx="37590">3250</cx:pt>
          <cx:pt idx="37591">2750</cx:pt>
          <cx:pt idx="37592">1000</cx:pt>
          <cx:pt idx="37593">-250</cx:pt>
          <cx:pt idx="37594">500</cx:pt>
          <cx:pt idx="37595">750</cx:pt>
          <cx:pt idx="37596">2500</cx:pt>
          <cx:pt idx="37597">3000</cx:pt>
          <cx:pt idx="37598">1000</cx:pt>
          <cx:pt idx="37599">1000</cx:pt>
          <cx:pt idx="37600">1000</cx:pt>
          <cx:pt idx="37601">-2000</cx:pt>
          <cx:pt idx="37602">-1500</cx:pt>
          <cx:pt idx="37603">-2500</cx:pt>
          <cx:pt idx="37604">-1250</cx:pt>
          <cx:pt idx="37605">-1250</cx:pt>
          <cx:pt idx="37606">-2500</cx:pt>
          <cx:pt idx="37607">-1500</cx:pt>
          <cx:pt idx="37608">-750</cx:pt>
          <cx:pt idx="37609">-500</cx:pt>
          <cx:pt idx="37610">-2000</cx:pt>
          <cx:pt idx="37611">500</cx:pt>
          <cx:pt idx="37612">250</cx:pt>
          <cx:pt idx="37613">250</cx:pt>
          <cx:pt idx="37614">250</cx:pt>
          <cx:pt idx="37615">3750</cx:pt>
          <cx:pt idx="37616">-750</cx:pt>
          <cx:pt idx="37617">-1500</cx:pt>
          <cx:pt idx="37618">-1250</cx:pt>
          <cx:pt idx="37619">0</cx:pt>
          <cx:pt idx="37620">-250</cx:pt>
          <cx:pt idx="37621">-750</cx:pt>
          <cx:pt idx="37622">-9500</cx:pt>
          <cx:pt idx="37623">-10750</cx:pt>
          <cx:pt idx="37624">-9500</cx:pt>
          <cx:pt idx="37625">-10750</cx:pt>
          <cx:pt idx="37626">-5750</cx:pt>
          <cx:pt idx="37627">-5750</cx:pt>
          <cx:pt idx="37628">-6500</cx:pt>
          <cx:pt idx="37629">-6500</cx:pt>
          <cx:pt idx="37630">-2750</cx:pt>
          <cx:pt idx="37631">-6500</cx:pt>
          <cx:pt idx="37632">-4500</cx:pt>
          <cx:pt idx="37633">-1250</cx:pt>
          <cx:pt idx="37634">-2000</cx:pt>
          <cx:pt idx="37635">-2500</cx:pt>
          <cx:pt idx="37636">-6500</cx:pt>
          <cx:pt idx="37637">-6500</cx:pt>
          <cx:pt idx="37638">-4500</cx:pt>
          <cx:pt idx="37639">-1250</cx:pt>
          <cx:pt idx="37640">2500</cx:pt>
          <cx:pt idx="37641">2500</cx:pt>
          <cx:pt idx="37642">-500</cx:pt>
          <cx:pt idx="37643">-1500</cx:pt>
          <cx:pt idx="37644">-2000</cx:pt>
          <cx:pt idx="37645">-2500</cx:pt>
          <cx:pt idx="37646">-2750</cx:pt>
          <cx:pt idx="37647">-2750</cx:pt>
          <cx:pt idx="37648">0</cx:pt>
          <cx:pt idx="37649">-4500</cx:pt>
          <cx:pt idx="37650">-6500</cx:pt>
          <cx:pt idx="37651">-1500</cx:pt>
          <cx:pt idx="37652">-3250</cx:pt>
          <cx:pt idx="37653">-2750</cx:pt>
          <cx:pt idx="37654">-3250</cx:pt>
          <cx:pt idx="37655">-4500</cx:pt>
          <cx:pt idx="37656">-5000</cx:pt>
          <cx:pt idx="37657">-4500</cx:pt>
          <cx:pt idx="37658">-5000</cx:pt>
          <cx:pt idx="37659">-7250</cx:pt>
          <cx:pt idx="37660">-1750</cx:pt>
          <cx:pt idx="37661">-2000</cx:pt>
          <cx:pt idx="37662">-2000</cx:pt>
          <cx:pt idx="37663">1000</cx:pt>
          <cx:pt idx="37664">-1500</cx:pt>
          <cx:pt idx="37665">-3250</cx:pt>
          <cx:pt idx="37666">-2750</cx:pt>
          <cx:pt idx="37667">-3250</cx:pt>
          <cx:pt idx="37668">-4500</cx:pt>
          <cx:pt idx="37669">-750</cx:pt>
          <cx:pt idx="37670">-1250</cx:pt>
          <cx:pt idx="37671">-250</cx:pt>
          <cx:pt idx="37672">-2500</cx:pt>
          <cx:pt idx="37673">-2000</cx:pt>
          <cx:pt idx="37674">-2500</cx:pt>
          <cx:pt idx="37675">-1500</cx:pt>
          <cx:pt idx="37676">-2000</cx:pt>
          <cx:pt idx="37677">-1500</cx:pt>
          <cx:pt idx="37678">-1500</cx:pt>
          <cx:pt idx="37679">-1250</cx:pt>
          <cx:pt idx="37680">-750</cx:pt>
          <cx:pt idx="37681">-3500</cx:pt>
          <cx:pt idx="37682">-2500</cx:pt>
          <cx:pt idx="37683">-3000</cx:pt>
          <cx:pt idx="37684">-2500</cx:pt>
          <cx:pt idx="37685">-2500</cx:pt>
          <cx:pt idx="37686">-2000</cx:pt>
          <cx:pt idx="37687">-2000</cx:pt>
          <cx:pt idx="37688">-750</cx:pt>
          <cx:pt idx="37689">-2000</cx:pt>
          <cx:pt idx="37690">-500</cx:pt>
          <cx:pt idx="37691">-1500</cx:pt>
          <cx:pt idx="37692">2500</cx:pt>
          <cx:pt idx="37693">-3500</cx:pt>
          <cx:pt idx="37694">-3500</cx:pt>
          <cx:pt idx="37695">-3500</cx:pt>
          <cx:pt idx="37696">-4250</cx:pt>
          <cx:pt idx="37697">-3750</cx:pt>
          <cx:pt idx="37698">-4500</cx:pt>
          <cx:pt idx="37699">-4500</cx:pt>
          <cx:pt idx="37700">-4500</cx:pt>
          <cx:pt idx="37701">-4500</cx:pt>
          <cx:pt idx="37702">-6500</cx:pt>
          <cx:pt idx="37703">-7250</cx:pt>
          <cx:pt idx="37704">-6500</cx:pt>
          <cx:pt idx="37705">-6500</cx:pt>
          <cx:pt idx="37706">-5750</cx:pt>
          <cx:pt idx="37707">-5000</cx:pt>
          <cx:pt idx="37708">-5000</cx:pt>
          <cx:pt idx="37709">1750</cx:pt>
          <cx:pt idx="37710">1500</cx:pt>
          <cx:pt idx="37711">750</cx:pt>
          <cx:pt idx="37712">1000</cx:pt>
          <cx:pt idx="37713">500</cx:pt>
          <cx:pt idx="37714">1250</cx:pt>
          <cx:pt idx="37715">1000</cx:pt>
          <cx:pt idx="37716">1000</cx:pt>
          <cx:pt idx="37717">1000</cx:pt>
          <cx:pt idx="37718">750</cx:pt>
          <cx:pt idx="37719">1000</cx:pt>
          <cx:pt idx="37720">1000</cx:pt>
          <cx:pt idx="37721">1000</cx:pt>
          <cx:pt idx="37722">1000</cx:pt>
          <cx:pt idx="37723">500</cx:pt>
          <cx:pt idx="37724">1000</cx:pt>
          <cx:pt idx="37725">750</cx:pt>
          <cx:pt idx="37726">-500</cx:pt>
          <cx:pt idx="37727">-750</cx:pt>
          <cx:pt idx="37728">-500</cx:pt>
          <cx:pt idx="37729">-500</cx:pt>
          <cx:pt idx="37730">-4500</cx:pt>
          <cx:pt idx="37731">-4500</cx:pt>
          <cx:pt idx="37732">-2500</cx:pt>
          <cx:pt idx="37733">-2750</cx:pt>
          <cx:pt idx="37734">-2500</cx:pt>
          <cx:pt idx="37735">-3250</cx:pt>
          <cx:pt idx="37736">-4500</cx:pt>
          <cx:pt idx="37737">-4500</cx:pt>
          <cx:pt idx="37738">-3750</cx:pt>
          <cx:pt idx="37739">-4500</cx:pt>
          <cx:pt idx="37740">-4500</cx:pt>
          <cx:pt idx="37741">-1500</cx:pt>
          <cx:pt idx="37742">-5000</cx:pt>
          <cx:pt idx="37743">-3250</cx:pt>
          <cx:pt idx="37744">-9500</cx:pt>
          <cx:pt idx="37745">-10750</cx:pt>
          <cx:pt idx="37746">-1750</cx:pt>
          <cx:pt idx="37747">-3750</cx:pt>
          <cx:pt idx="37748">-3750</cx:pt>
          <cx:pt idx="37749">-3750</cx:pt>
          <cx:pt idx="37750">-3750</cx:pt>
          <cx:pt idx="37751">-7250</cx:pt>
          <cx:pt idx="37752">-7250</cx:pt>
          <cx:pt idx="37753">-7250</cx:pt>
          <cx:pt idx="37754">-8250</cx:pt>
          <cx:pt idx="37755">-5000</cx:pt>
          <cx:pt idx="37756">-5000</cx:pt>
          <cx:pt idx="37757">-5000</cx:pt>
          <cx:pt idx="37758">-5750</cx:pt>
          <cx:pt idx="37759">-5000</cx:pt>
          <cx:pt idx="37760">-6500</cx:pt>
          <cx:pt idx="37761">-4500</cx:pt>
          <cx:pt idx="37762">-6500</cx:pt>
          <cx:pt idx="37763">-2500</cx:pt>
          <cx:pt idx="37764">2750</cx:pt>
          <cx:pt idx="37765">-750</cx:pt>
          <cx:pt idx="37766">-1000</cx:pt>
          <cx:pt idx="37767">-1750</cx:pt>
          <cx:pt idx="37768">-1750</cx:pt>
          <cx:pt idx="37769">-1500</cx:pt>
          <cx:pt idx="37770">-1500</cx:pt>
          <cx:pt idx="37771">-500</cx:pt>
          <cx:pt idx="37772">-1000</cx:pt>
          <cx:pt idx="37773">-1000</cx:pt>
          <cx:pt idx="37774">-3250</cx:pt>
          <cx:pt idx="37775">-3750</cx:pt>
          <cx:pt idx="37776">-1750</cx:pt>
          <cx:pt idx="37777">-2000</cx:pt>
          <cx:pt idx="37778">-2500</cx:pt>
          <cx:pt idx="37779">-2500</cx:pt>
          <cx:pt idx="37780">-2500</cx:pt>
          <cx:pt idx="37781">-3750</cx:pt>
          <cx:pt idx="37782">-3250</cx:pt>
          <cx:pt idx="37783">-9500</cx:pt>
          <cx:pt idx="37784">-12500</cx:pt>
          <cx:pt idx="37785">-1000</cx:pt>
          <cx:pt idx="37786">-1500</cx:pt>
          <cx:pt idx="37787">-1500</cx:pt>
          <cx:pt idx="37788">-2000</cx:pt>
          <cx:pt idx="37789">-2000</cx:pt>
          <cx:pt idx="37790">-2000</cx:pt>
          <cx:pt idx="37791">-3750</cx:pt>
          <cx:pt idx="37792">-4500</cx:pt>
          <cx:pt idx="37793">-4500</cx:pt>
          <cx:pt idx="37794">-3750</cx:pt>
          <cx:pt idx="37795">-2500</cx:pt>
          <cx:pt idx="37796">-4500</cx:pt>
          <cx:pt idx="37797">-6500</cx:pt>
          <cx:pt idx="37798">-4500</cx:pt>
          <cx:pt idx="37799">-6500</cx:pt>
          <cx:pt idx="37800">-2750</cx:pt>
          <cx:pt idx="37801">-2750</cx:pt>
          <cx:pt idx="37802">-3250</cx:pt>
          <cx:pt idx="37803">-3750</cx:pt>
          <cx:pt idx="37804">-3750</cx:pt>
          <cx:pt idx="37805">-3750</cx:pt>
          <cx:pt idx="37806">-500</cx:pt>
          <cx:pt idx="37807">-6500</cx:pt>
          <cx:pt idx="37808">-6500</cx:pt>
          <cx:pt idx="37809">-6500</cx:pt>
          <cx:pt idx="37810">-2500</cx:pt>
          <cx:pt idx="37811">-3750</cx:pt>
          <cx:pt idx="37812">-1000</cx:pt>
          <cx:pt idx="37813">-750</cx:pt>
          <cx:pt idx="37814">-750</cx:pt>
          <cx:pt idx="37815">-1750</cx:pt>
          <cx:pt idx="37816">-1500</cx:pt>
          <cx:pt idx="37817">-250</cx:pt>
          <cx:pt idx="37818">250</cx:pt>
          <cx:pt idx="37819">-1500</cx:pt>
          <cx:pt idx="37820">-250</cx:pt>
          <cx:pt idx="37821">250</cx:pt>
          <cx:pt idx="37822">-250</cx:pt>
          <cx:pt idx="37823">250</cx:pt>
          <cx:pt idx="37824">-1000</cx:pt>
          <cx:pt idx="37825">-1750</cx:pt>
          <cx:pt idx="37826">-1500</cx:pt>
          <cx:pt idx="37827">-2000</cx:pt>
          <cx:pt idx="37828">-750</cx:pt>
          <cx:pt idx="37829">-1500</cx:pt>
          <cx:pt idx="37830">-750</cx:pt>
          <cx:pt idx="37831">-1500</cx:pt>
          <cx:pt idx="37832">-750</cx:pt>
          <cx:pt idx="37833">-1500</cx:pt>
          <cx:pt idx="37834">-1500</cx:pt>
          <cx:pt idx="37835">-2000</cx:pt>
          <cx:pt idx="37836">-1000</cx:pt>
          <cx:pt idx="37837">-1750</cx:pt>
          <cx:pt idx="37838">-750</cx:pt>
          <cx:pt idx="37839">-1500</cx:pt>
          <cx:pt idx="37840">3750</cx:pt>
          <cx:pt idx="37841">1000</cx:pt>
          <cx:pt idx="37842">500</cx:pt>
          <cx:pt idx="37843">0</cx:pt>
          <cx:pt idx="37844">2250</cx:pt>
          <cx:pt idx="37845">2000</cx:pt>
          <cx:pt idx="37846">2000</cx:pt>
          <cx:pt idx="37847">1750</cx:pt>
          <cx:pt idx="37848">250</cx:pt>
          <cx:pt idx="37849">0</cx:pt>
          <cx:pt idx="37850">-2500</cx:pt>
          <cx:pt idx="37851">250</cx:pt>
          <cx:pt idx="37852">-250</cx:pt>
          <cx:pt idx="37853">0</cx:pt>
          <cx:pt idx="37854">-2750</cx:pt>
          <cx:pt idx="37855">-3250</cx:pt>
          <cx:pt idx="37856">-3250</cx:pt>
          <cx:pt idx="37857">-3750</cx:pt>
          <cx:pt idx="37858">0</cx:pt>
          <cx:pt idx="37859">1000</cx:pt>
          <cx:pt idx="37860">1000</cx:pt>
          <cx:pt idx="37861">-4250</cx:pt>
          <cx:pt idx="37862">-5000</cx:pt>
          <cx:pt idx="37863">-2500</cx:pt>
          <cx:pt idx="37864">-2500</cx:pt>
          <cx:pt idx="37865">-1500</cx:pt>
          <cx:pt idx="37866">-2500</cx:pt>
          <cx:pt idx="37867">-3000</cx:pt>
          <cx:pt idx="37868">-3500</cx:pt>
          <cx:pt idx="37869">-3000</cx:pt>
          <cx:pt idx="37870">-3500</cx:pt>
          <cx:pt idx="37871">-5000</cx:pt>
          <cx:pt idx="37872">-500</cx:pt>
          <cx:pt idx="37873">-500</cx:pt>
          <cx:pt idx="37874">-750</cx:pt>
          <cx:pt idx="37875">-750</cx:pt>
          <cx:pt idx="37876">-1500</cx:pt>
          <cx:pt idx="37877">3750</cx:pt>
          <cx:pt idx="37878">-1750</cx:pt>
          <cx:pt idx="37879">-500</cx:pt>
          <cx:pt idx="37880">-500</cx:pt>
          <cx:pt idx="37881">-250</cx:pt>
          <cx:pt idx="37882">-750</cx:pt>
          <cx:pt idx="37883">-1250</cx:pt>
          <cx:pt idx="37884">-1500</cx:pt>
          <cx:pt idx="37885">-1250</cx:pt>
          <cx:pt idx="37886">250</cx:pt>
          <cx:pt idx="37887">750</cx:pt>
          <cx:pt idx="37888">1500</cx:pt>
          <cx:pt idx="37889">1500</cx:pt>
          <cx:pt idx="37890">-500</cx:pt>
          <cx:pt idx="37891">1250</cx:pt>
          <cx:pt idx="37892">1000</cx:pt>
          <cx:pt idx="37893">-750</cx:pt>
          <cx:pt idx="37894">-1000</cx:pt>
          <cx:pt idx="37895">-1000</cx:pt>
          <cx:pt idx="37896">-3000</cx:pt>
          <cx:pt idx="37897">-3000</cx:pt>
          <cx:pt idx="37898">-3500</cx:pt>
          <cx:pt idx="37899">1500</cx:pt>
          <cx:pt idx="37900">750</cx:pt>
          <cx:pt idx="37901">1000</cx:pt>
          <cx:pt idx="37902">-1750</cx:pt>
          <cx:pt idx="37903">-2500</cx:pt>
          <cx:pt idx="37904">-2000</cx:pt>
          <cx:pt idx="37905">-2500</cx:pt>
          <cx:pt idx="37906">-2000</cx:pt>
          <cx:pt idx="37907">-2750</cx:pt>
          <cx:pt idx="37908">-2750</cx:pt>
          <cx:pt idx="37909">-3250</cx:pt>
          <cx:pt idx="37910">-2750</cx:pt>
          <cx:pt idx="37911">-3250</cx:pt>
          <cx:pt idx="37912">-2000</cx:pt>
          <cx:pt idx="37913">-2500</cx:pt>
          <cx:pt idx="37914">-2000</cx:pt>
          <cx:pt idx="37915">-2750</cx:pt>
          <cx:pt idx="37916">-2000</cx:pt>
          <cx:pt idx="37917">-2500</cx:pt>
          <cx:pt idx="37918">-2500</cx:pt>
          <cx:pt idx="37919">-3250</cx:pt>
          <cx:pt idx="37920">-2750</cx:pt>
          <cx:pt idx="37921">-3250</cx:pt>
          <cx:pt idx="37922">-2000</cx:pt>
          <cx:pt idx="37923">-2500</cx:pt>
          <cx:pt idx="37924">-2000</cx:pt>
          <cx:pt idx="37925">-2500</cx:pt>
          <cx:pt idx="37926">-2000</cx:pt>
          <cx:pt idx="37927">-2750</cx:pt>
          <cx:pt idx="37928">-2750</cx:pt>
          <cx:pt idx="37929">-3250</cx:pt>
          <cx:pt idx="37930">-2000</cx:pt>
          <cx:pt idx="37931">-2750</cx:pt>
          <cx:pt idx="37932">-3250</cx:pt>
          <cx:pt idx="37933">-3250</cx:pt>
          <cx:pt idx="37934">-3250</cx:pt>
          <cx:pt idx="37935">-3250</cx:pt>
          <cx:pt idx="37936">-1750</cx:pt>
          <cx:pt idx="37937">-2000</cx:pt>
          <cx:pt idx="37938">-2000</cx:pt>
          <cx:pt idx="37939">-2750</cx:pt>
          <cx:pt idx="37940">-3750</cx:pt>
          <cx:pt idx="37941">-4500</cx:pt>
          <cx:pt idx="37942">-4500</cx:pt>
          <cx:pt idx="37943">-3750</cx:pt>
          <cx:pt idx="37944">-1750</cx:pt>
          <cx:pt idx="37945">-5750</cx:pt>
          <cx:pt idx="37946">-5750</cx:pt>
          <cx:pt idx="37947">-2750</cx:pt>
          <cx:pt idx="37948">-4500</cx:pt>
          <cx:pt idx="37949">-4500</cx:pt>
          <cx:pt idx="37950">-4500</cx:pt>
          <cx:pt idx="37951">-4500</cx:pt>
          <cx:pt idx="37952">-4750</cx:pt>
          <cx:pt idx="37953">-2000</cx:pt>
          <cx:pt idx="37954">-6250</cx:pt>
          <cx:pt idx="37955">-4750</cx:pt>
          <cx:pt idx="37956">-2500</cx:pt>
          <cx:pt idx="37957">-500</cx:pt>
          <cx:pt idx="37958">-8250</cx:pt>
          <cx:pt idx="37959">-8250</cx:pt>
          <cx:pt idx="37960">-8250</cx:pt>
          <cx:pt idx="37961">-8250</cx:pt>
          <cx:pt idx="37962">-8250</cx:pt>
          <cx:pt idx="37963">-8250</cx:pt>
          <cx:pt idx="37964">-8250</cx:pt>
          <cx:pt idx="37965">-7250</cx:pt>
          <cx:pt idx="37966">-5750</cx:pt>
          <cx:pt idx="37967">-6500</cx:pt>
          <cx:pt idx="37968">750</cx:pt>
          <cx:pt idx="37969">500</cx:pt>
          <cx:pt idx="37970">750</cx:pt>
          <cx:pt idx="37971">500</cx:pt>
          <cx:pt idx="37972">-1000</cx:pt>
          <cx:pt idx="37973">-2000</cx:pt>
          <cx:pt idx="37974">750</cx:pt>
          <cx:pt idx="37975">0</cx:pt>
          <cx:pt idx="37976">-1750</cx:pt>
          <cx:pt idx="37977">500</cx:pt>
          <cx:pt idx="37978">-500</cx:pt>
          <cx:pt idx="37979">1250</cx:pt>
          <cx:pt idx="37980">250</cx:pt>
          <cx:pt idx="37981">1000</cx:pt>
          <cx:pt idx="37982">0</cx:pt>
          <cx:pt idx="37983">1000</cx:pt>
          <cx:pt idx="37984">0</cx:pt>
          <cx:pt idx="37985">1000</cx:pt>
          <cx:pt idx="37986">-250</cx:pt>
          <cx:pt idx="37987">-750</cx:pt>
          <cx:pt idx="37988">750</cx:pt>
          <cx:pt idx="37989">-1250</cx:pt>
          <cx:pt idx="37990">500</cx:pt>
          <cx:pt idx="37991">-3250</cx:pt>
          <cx:pt idx="37992">-2500</cx:pt>
          <cx:pt idx="37993">-4500</cx:pt>
          <cx:pt idx="37994">3750</cx:pt>
          <cx:pt idx="37995">3500</cx:pt>
          <cx:pt idx="37996">3250</cx:pt>
          <cx:pt idx="37997">3250</cx:pt>
          <cx:pt idx="37998">3250</cx:pt>
          <cx:pt idx="37999">3250</cx:pt>
          <cx:pt idx="38000">3250</cx:pt>
          <cx:pt idx="38001">3000</cx:pt>
          <cx:pt idx="38002">3000</cx:pt>
          <cx:pt idx="38003">-1000</cx:pt>
          <cx:pt idx="38004">-2000</cx:pt>
          <cx:pt idx="38005">-3000</cx:pt>
          <cx:pt idx="38006">-3000</cx:pt>
          <cx:pt idx="38007">-3000</cx:pt>
          <cx:pt idx="38008">-500</cx:pt>
          <cx:pt idx="38009">2500</cx:pt>
          <cx:pt idx="38010">-500</cx:pt>
          <cx:pt idx="38011">250</cx:pt>
          <cx:pt idx="38012">2500</cx:pt>
          <cx:pt idx="38013">2250</cx:pt>
          <cx:pt idx="38014">1000</cx:pt>
          <cx:pt idx="38015">1250</cx:pt>
          <cx:pt idx="38016">1000</cx:pt>
          <cx:pt idx="38017">1000</cx:pt>
          <cx:pt idx="38018">1000</cx:pt>
          <cx:pt idx="38019">1500</cx:pt>
          <cx:pt idx="38020">1500</cx:pt>
          <cx:pt idx="38021">-1250</cx:pt>
          <cx:pt idx="38022">-750</cx:pt>
          <cx:pt idx="38023">-1250</cx:pt>
          <cx:pt idx="38024">-1250</cx:pt>
          <cx:pt idx="38025">-750</cx:pt>
          <cx:pt idx="38026">500</cx:pt>
          <cx:pt idx="38027">750</cx:pt>
          <cx:pt idx="38028">-750</cx:pt>
          <cx:pt idx="38029">-5000</cx:pt>
          <cx:pt idx="38030">3500</cx:pt>
          <cx:pt idx="38031">3000</cx:pt>
          <cx:pt idx="38032">3750</cx:pt>
          <cx:pt idx="38033">4000</cx:pt>
          <cx:pt idx="38034">2500</cx:pt>
          <cx:pt idx="38035">-250</cx:pt>
          <cx:pt idx="38036">-250</cx:pt>
          <cx:pt idx="38037">1250</cx:pt>
          <cx:pt idx="38038">0</cx:pt>
          <cx:pt idx="38039">-500</cx:pt>
          <cx:pt idx="38040">-5000</cx:pt>
          <cx:pt idx="38041">-5750</cx:pt>
          <cx:pt idx="38042">-5750</cx:pt>
          <cx:pt idx="38043">-1250</cx:pt>
          <cx:pt idx="38044">-2000</cx:pt>
          <cx:pt idx="38045">-1500</cx:pt>
          <cx:pt idx="38046">-1500</cx:pt>
          <cx:pt idx="38047">-2000</cx:pt>
          <cx:pt idx="38048">-2000</cx:pt>
          <cx:pt idx="38049">-2000</cx:pt>
          <cx:pt idx="38050">-3000</cx:pt>
          <cx:pt idx="38051">-3000</cx:pt>
          <cx:pt idx="38052">-4250</cx:pt>
          <cx:pt idx="38053">-5000</cx:pt>
          <cx:pt idx="38054">-5000</cx:pt>
          <cx:pt idx="38055">-4250</cx:pt>
          <cx:pt idx="38056">-5000</cx:pt>
          <cx:pt idx="38057">-5000</cx:pt>
          <cx:pt idx="38058">1250</cx:pt>
          <cx:pt idx="38059">1500</cx:pt>
          <cx:pt idx="38060">1750</cx:pt>
          <cx:pt idx="38061">1500</cx:pt>
          <cx:pt idx="38062">0</cx:pt>
          <cx:pt idx="38063">500</cx:pt>
          <cx:pt idx="38064">500</cx:pt>
          <cx:pt idx="38065">250</cx:pt>
          <cx:pt idx="38066">250</cx:pt>
          <cx:pt idx="38067">-1750</cx:pt>
          <cx:pt idx="38068">-2000</cx:pt>
          <cx:pt idx="38069">750</cx:pt>
          <cx:pt idx="38070">750</cx:pt>
          <cx:pt idx="38071">-250</cx:pt>
          <cx:pt idx="38072">0</cx:pt>
          <cx:pt idx="38073">-1750</cx:pt>
          <cx:pt idx="38074">-1750</cx:pt>
          <cx:pt idx="38075">750</cx:pt>
          <cx:pt idx="38076">500</cx:pt>
          <cx:pt idx="38077">-250</cx:pt>
          <cx:pt idx="38078">0</cx:pt>
          <cx:pt idx="38079">250</cx:pt>
          <cx:pt idx="38080">500</cx:pt>
          <cx:pt idx="38081">250</cx:pt>
          <cx:pt idx="38082">1250</cx:pt>
          <cx:pt idx="38083">750</cx:pt>
          <cx:pt idx="38084">1500</cx:pt>
          <cx:pt idx="38085">250</cx:pt>
          <cx:pt idx="38086">-750</cx:pt>
          <cx:pt idx="38087">250</cx:pt>
          <cx:pt idx="38088">-2750</cx:pt>
          <cx:pt idx="38089">-3250</cx:pt>
          <cx:pt idx="38090">-2500</cx:pt>
          <cx:pt idx="38091">0</cx:pt>
          <cx:pt idx="38092">-1500</cx:pt>
          <cx:pt idx="38093">-250</cx:pt>
          <cx:pt idx="38094">750</cx:pt>
          <cx:pt idx="38095">0</cx:pt>
          <cx:pt idx="38096">750</cx:pt>
          <cx:pt idx="38097">-2500</cx:pt>
          <cx:pt idx="38098">-1750</cx:pt>
          <cx:pt idx="38099">-1000</cx:pt>
          <cx:pt idx="38100">-1500</cx:pt>
          <cx:pt idx="38101">0</cx:pt>
          <cx:pt idx="38102">-250</cx:pt>
          <cx:pt idx="38103">750</cx:pt>
          <cx:pt idx="38104">-2500</cx:pt>
          <cx:pt idx="38105">-1750</cx:pt>
          <cx:pt idx="38106">-2750</cx:pt>
          <cx:pt idx="38107">-750</cx:pt>
          <cx:pt idx="38108">0</cx:pt>
          <cx:pt idx="38109">-2750</cx:pt>
          <cx:pt idx="38110">-2500</cx:pt>
          <cx:pt idx="38111">-750</cx:pt>
          <cx:pt idx="38112">-2000</cx:pt>
        </cx:lvl>
      </cx:numDim>
    </cx:data>
  </cx:chartData>
  <cx:chart>
    <cx:title pos="t" align="ctr" overlay="0">
      <cx:tx>
        <cx:txData>
          <cx:v>Distribution of Cost Savings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Distribution of Cost Savings</a:t>
          </a:r>
        </a:p>
      </cx:txPr>
    </cx:title>
    <cx:plotArea>
      <cx:plotAreaRegion>
        <cx:series layoutId="clusteredColumn" uniqueId="{D63210F1-D163-F449-B86E-28DE15CE5712}">
          <cx:tx>
            <cx:txData>
              <cx:f>'DA_-_epa-fuel-economy'!$AT$1</cx:f>
              <cx:v>Save or Spend (5 Year)</cx:v>
            </cx:txData>
          </cx:tx>
          <cx:dataId val="0"/>
          <cx:layoutPr>
            <cx:binning intervalClosed="r">
              <cx:binCount val="20"/>
            </cx:binning>
          </cx:layoutPr>
        </cx:series>
      </cx:plotAreaRegion>
      <cx:axis id="0">
        <cx:catScaling gapWidth="0"/>
        <cx:tickLabels/>
      </cx:axis>
      <cx:axis id="1">
        <cx:valScaling/>
        <cx:title>
          <cx:tx>
            <cx:txData>
              <cx:v>Vehicles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Vehicles</a:t>
              </a:r>
            </a:p>
          </cx:txPr>
        </cx:title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90CD3-B582-7345-87A2-A45C64B3D25E}" type="datetimeFigureOut">
              <a:rPr lang="en-US" smtClean="0"/>
              <a:t>7/7/22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042F4-B542-B543-9020-141FA70E6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543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0042F4-B542-B543-9020-141FA70E67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05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8E8FE-B9DF-2042-57C7-B2FA7060A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C5843C-D72C-BD26-4A52-C4B10058A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AC166-1C96-C78F-5EE6-CC56A9938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E1C9B-03DE-1A4A-8CAB-8BE5E51D3FC5}" type="datetimeFigureOut">
              <a:rPr lang="en-US" smtClean="0"/>
              <a:t>7/7/22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27F42-A549-C186-A897-2D76AF54E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ABFD3-DE08-1262-4CD7-94AFC16DE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391DA-B17A-A349-A1FB-8D9834E29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96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CBC11-F488-093E-B69B-4023115D7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E48AEC-3DCE-7BCD-C012-5ECC855B4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23272-419A-6BC4-A335-B9AC59648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E1C9B-03DE-1A4A-8CAB-8BE5E51D3FC5}" type="datetimeFigureOut">
              <a:rPr lang="en-US" smtClean="0"/>
              <a:t>7/7/22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67304-53E8-8BC7-3BAD-7C560D602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E1889-A33E-7723-9EC2-719E9A11E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391DA-B17A-A349-A1FB-8D9834E29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9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094403-0A68-E436-7E5B-7040672039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ACB259-A701-EA89-3058-26108D8CA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16A30-3C14-313B-214E-A048B6AC2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E1C9B-03DE-1A4A-8CAB-8BE5E51D3FC5}" type="datetimeFigureOut">
              <a:rPr lang="en-US" smtClean="0"/>
              <a:t>7/7/22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BDBAC-FFEE-8062-24B3-879D9C40F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4FFE7-4E1C-4291-B6A3-C322BCB23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391DA-B17A-A349-A1FB-8D9834E29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34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CDA8B-894E-E36D-4B93-3AF6DC911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F36BC-0277-E425-B841-F7A65BF8A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A3B61-35B3-4158-06D0-5EDACE914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E1C9B-03DE-1A4A-8CAB-8BE5E51D3FC5}" type="datetimeFigureOut">
              <a:rPr lang="en-US" smtClean="0"/>
              <a:t>7/7/22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491F7-2590-B9E7-647B-ED868419A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2DAAB-E5FA-E08D-83D8-F019D24BE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391DA-B17A-A349-A1FB-8D9834E29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27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45DDD-6457-64F1-BD68-07A634A1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E95946-7CBC-6954-D219-543022CFD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9FF3B-21BA-8CCD-9EE7-CE2085CF0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E1C9B-03DE-1A4A-8CAB-8BE5E51D3FC5}" type="datetimeFigureOut">
              <a:rPr lang="en-US" smtClean="0"/>
              <a:t>7/7/22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5C636-5341-A4A9-A44D-72BF48E69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5666A-F5E0-F599-9DEE-34DE4F04E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391DA-B17A-A349-A1FB-8D9834E29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81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665D0-93CD-DFCD-D4D7-ED37B1A4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76140-6286-DFD0-465C-ABF80B5812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5E34E5-CEC3-D97E-D065-3659DCA98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9CC368-38B5-FC39-A82D-631E28F4A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E1C9B-03DE-1A4A-8CAB-8BE5E51D3FC5}" type="datetimeFigureOut">
              <a:rPr lang="en-US" smtClean="0"/>
              <a:t>7/7/22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8D5985-6A31-E61C-E1F3-E80D2E5B0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F295C3-5632-D0C5-D033-3C0949419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391DA-B17A-A349-A1FB-8D9834E29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60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F2D23-8D70-5DF4-B1DB-AB38E4129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6BAAB-E320-DB9B-6678-C2BDD7981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F37988-4856-C227-0D34-BD064C4A5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BBA8BD-057B-6307-62BB-773078B579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9C05FC-4726-181A-8A19-D18DFB44D7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89E9B9-F598-A907-2C47-263BABA50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E1C9B-03DE-1A4A-8CAB-8BE5E51D3FC5}" type="datetimeFigureOut">
              <a:rPr lang="en-US" smtClean="0"/>
              <a:t>7/7/22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DC550-19BD-DF9A-52F9-CCE09FB41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98EC74-CF91-B64B-0B97-CF0FC619E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391DA-B17A-A349-A1FB-8D9834E29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6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21C3C-56CF-F4ED-897A-0F8A4F4E1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62D91C-2A07-1254-1191-8B28E1954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E1C9B-03DE-1A4A-8CAB-8BE5E51D3FC5}" type="datetimeFigureOut">
              <a:rPr lang="en-US" smtClean="0"/>
              <a:t>7/7/22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25F8D9-4960-3D76-62BC-114721EC8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144111-6DDF-A0E5-4B25-810F1C828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391DA-B17A-A349-A1FB-8D9834E29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3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86E921-0C25-8632-1D16-A317D7A9E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E1C9B-03DE-1A4A-8CAB-8BE5E51D3FC5}" type="datetimeFigureOut">
              <a:rPr lang="en-US" smtClean="0"/>
              <a:t>7/7/22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64EF67-E082-BD98-182C-B1CB8D902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E92C32-D72E-622E-291E-AFB61B209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391DA-B17A-A349-A1FB-8D9834E29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32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B5165-0D87-CD1A-BC75-7A4D69E48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209FB-FCCE-BE62-BB2A-9C40DEC95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DE18B9-CF1E-D6A7-C700-783541CEF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CF0BD-7144-5612-B980-BADB097ED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E1C9B-03DE-1A4A-8CAB-8BE5E51D3FC5}" type="datetimeFigureOut">
              <a:rPr lang="en-US" smtClean="0"/>
              <a:t>7/7/22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13FD7-4DF0-59A7-3880-C4F2308B0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A4C0C-8DD1-0000-7A97-09DB54614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391DA-B17A-A349-A1FB-8D9834E29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6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047C6-50DC-9FF5-EF8F-CD8C665F0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13A85E-67E2-5F7B-D021-801ECE72BB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4C5DD6-98DB-CF92-9F95-3CEA25B83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5BE07-BCE1-DB82-353A-0C33EDEA5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E1C9B-03DE-1A4A-8CAB-8BE5E51D3FC5}" type="datetimeFigureOut">
              <a:rPr lang="en-US" smtClean="0"/>
              <a:t>7/7/22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CE8AA-20D8-1D2F-4790-88946CEEA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A3609-6D08-E229-FF6B-4DACA1045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391DA-B17A-A349-A1FB-8D9834E29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89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E3AC0A-958B-695A-FA95-689316AED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F7725-250E-D497-DA4E-B095D9FF9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2F972-444C-A54D-FE02-A8CD75F769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E1C9B-03DE-1A4A-8CAB-8BE5E51D3FC5}" type="datetimeFigureOut">
              <a:rPr lang="en-US" smtClean="0"/>
              <a:t>7/7/22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02CD8-049A-C567-0CC2-4D2FF9DC49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B9110-7F0B-C266-0D05-A655CECBC2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391DA-B17A-A349-A1FB-8D9834E29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26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06D5F-9896-6764-5ABD-C23E19D44D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EPA Vehicle Recommendations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F69284-7DF9-75EF-B23B-AC3589E9F4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Chi</a:t>
            </a:r>
          </a:p>
        </p:txBody>
      </p:sp>
    </p:spTree>
    <p:extLst>
      <p:ext uri="{BB962C8B-B14F-4D97-AF65-F5344CB8AC3E}">
        <p14:creationId xmlns:p14="http://schemas.microsoft.com/office/powerpoint/2010/main" val="1746433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2D6B9-38EF-2CA6-1EC2-FEA56819C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1256D-DF75-0775-AE61-FF71BE89F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600" b="1" dirty="0"/>
              <a:t>Goal </a:t>
            </a:r>
            <a:endParaRPr lang="en-US" sz="3600" dirty="0"/>
          </a:p>
          <a:p>
            <a:pPr marL="0" indent="0">
              <a:buNone/>
            </a:pPr>
            <a:r>
              <a:rPr lang="en-US" sz="3600" dirty="0">
                <a:solidFill>
                  <a:srgbClr val="C00000"/>
                </a:solidFill>
              </a:rPr>
              <a:t>To provide data backed feedback and analysis based on vehicle fuel economy based on criteria such as vehicle types, manufacturers, and technical specs.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b="1" dirty="0"/>
              <a:t>Considerations</a:t>
            </a:r>
            <a:endParaRPr lang="en-US" sz="3600" dirty="0"/>
          </a:p>
          <a:p>
            <a:pPr marL="0" indent="0">
              <a:buNone/>
            </a:pPr>
            <a:r>
              <a:rPr lang="en-US" sz="3600" dirty="0"/>
              <a:t>The main factors we considered in this study were based on vehicle fuel type in relationship with the savings over a 5 year period.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b="1" dirty="0"/>
              <a:t>Methods</a:t>
            </a:r>
            <a:endParaRPr lang="en-US" b="1" dirty="0"/>
          </a:p>
          <a:p>
            <a:pPr marL="0" indent="0">
              <a:buNone/>
            </a:pPr>
            <a:r>
              <a:rPr lang="en-US" sz="3600" dirty="0"/>
              <a:t>We used the independent samples T Test to test the means of cost savings from the EPA.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b="1" dirty="0"/>
              <a:t>Data</a:t>
            </a:r>
            <a:endParaRPr lang="en-US" sz="3600" dirty="0"/>
          </a:p>
          <a:p>
            <a:pPr marL="0" indent="0">
              <a:buNone/>
            </a:pPr>
            <a:r>
              <a:rPr lang="en-US" sz="3600" dirty="0"/>
              <a:t>38,000 records from years 1984 to 2017 covering 133 unique car makes.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11EBBE-2860-9EFB-A0E5-AFEFFBF75C25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934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55339-07CE-D97F-8769-EB3DB40D0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44BDC-B108-48C6-AFBA-9B7C7FDED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H0 – There is no difference in cost savings between electric vehicle and traditional fuel types such as regular gasoline, premium gasoline, and diesel.</a:t>
            </a:r>
          </a:p>
          <a:p>
            <a:endParaRPr lang="en-US" dirty="0"/>
          </a:p>
          <a:p>
            <a:r>
              <a:rPr lang="en-US" dirty="0"/>
              <a:t>Ha – There is a difference in cost savings between electric vehicle and traditional fuel type vehicles such as regular gasoline, premium gasoline, and diesel.</a:t>
            </a:r>
          </a:p>
        </p:txBody>
      </p:sp>
    </p:spTree>
    <p:extLst>
      <p:ext uri="{BB962C8B-B14F-4D97-AF65-F5344CB8AC3E}">
        <p14:creationId xmlns:p14="http://schemas.microsoft.com/office/powerpoint/2010/main" val="681156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36E7D-23F2-723A-437B-7A62AAB0B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Descriptive Statistics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615862-60D2-E5A3-7C0D-4BB46F4E7B85}"/>
              </a:ext>
            </a:extLst>
          </p:cNvPr>
          <p:cNvSpPr txBox="1"/>
          <p:nvPr/>
        </p:nvSpPr>
        <p:spPr>
          <a:xfrm>
            <a:off x="8728364" y="1825624"/>
            <a:ext cx="28540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Distribution is normal.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7F03C6D-A4D6-A384-A3CD-C69FB9BD6E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06934"/>
              </p:ext>
            </p:extLst>
          </p:nvPr>
        </p:nvGraphicFramePr>
        <p:xfrm>
          <a:off x="8995993" y="2442913"/>
          <a:ext cx="1651000" cy="36561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960965078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694552544"/>
                    </a:ext>
                  </a:extLst>
                </a:gridCol>
              </a:tblGrid>
              <a:tr h="2032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Cost Savings Data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98095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5238121"/>
                  </a:ext>
                </a:extLst>
              </a:tr>
              <a:tr h="2823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Mean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-3101.779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530356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 Error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13.6511297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148375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Median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-3000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60403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Mode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-5000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360265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 Deviation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2665.0138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380239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Sample Variance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7102298.53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686076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Kurtosis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1.75129145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952819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Skewness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-0.7913583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5506270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Range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27750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93231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Minimum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-23500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6936658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Maximum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4250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3671249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Sum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-118215000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6376122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Count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38112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797773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0" name="Content Placeholder 9">
                <a:extLst>
                  <a:ext uri="{FF2B5EF4-FFF2-40B4-BE49-F238E27FC236}">
                    <a16:creationId xmlns:a16="http://schemas.microsoft.com/office/drawing/2014/main" id="{B3AE7B9D-3453-A24B-B5BA-A013A59CA19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58590688"/>
                  </p:ext>
                </p:extLst>
              </p:nvPr>
            </p:nvGraphicFramePr>
            <p:xfrm>
              <a:off x="838200" y="1924493"/>
              <a:ext cx="7763540" cy="425247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10" name="Content Placeholder 9">
                <a:extLst>
                  <a:ext uri="{FF2B5EF4-FFF2-40B4-BE49-F238E27FC236}">
                    <a16:creationId xmlns:a16="http://schemas.microsoft.com/office/drawing/2014/main" id="{B3AE7B9D-3453-A24B-B5BA-A013A59CA19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1924493"/>
                <a:ext cx="7763540" cy="425247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948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440A0-B4F3-A60F-8F42-659155EFA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Electricity VS Regular Gas</a:t>
            </a:r>
          </a:p>
        </p:txBody>
      </p:sp>
      <p:graphicFrame>
        <p:nvGraphicFramePr>
          <p:cNvPr id="30" name="Content Placeholder 29">
            <a:extLst>
              <a:ext uri="{FF2B5EF4-FFF2-40B4-BE49-F238E27FC236}">
                <a16:creationId xmlns:a16="http://schemas.microsoft.com/office/drawing/2014/main" id="{797AC656-895D-3D02-B19F-A87B617EB0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5331544"/>
              </p:ext>
            </p:extLst>
          </p:nvPr>
        </p:nvGraphicFramePr>
        <p:xfrm>
          <a:off x="-7547" y="1460689"/>
          <a:ext cx="12199546" cy="54091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15938">
                  <a:extLst>
                    <a:ext uri="{9D8B030D-6E8A-4147-A177-3AD203B41FA5}">
                      <a16:colId xmlns:a16="http://schemas.microsoft.com/office/drawing/2014/main" val="3142485209"/>
                    </a:ext>
                  </a:extLst>
                </a:gridCol>
                <a:gridCol w="1129272">
                  <a:extLst>
                    <a:ext uri="{9D8B030D-6E8A-4147-A177-3AD203B41FA5}">
                      <a16:colId xmlns:a16="http://schemas.microsoft.com/office/drawing/2014/main" val="2356342047"/>
                    </a:ext>
                  </a:extLst>
                </a:gridCol>
                <a:gridCol w="1411588">
                  <a:extLst>
                    <a:ext uri="{9D8B030D-6E8A-4147-A177-3AD203B41FA5}">
                      <a16:colId xmlns:a16="http://schemas.microsoft.com/office/drawing/2014/main" val="3888047335"/>
                    </a:ext>
                  </a:extLst>
                </a:gridCol>
                <a:gridCol w="558219">
                  <a:extLst>
                    <a:ext uri="{9D8B030D-6E8A-4147-A177-3AD203B41FA5}">
                      <a16:colId xmlns:a16="http://schemas.microsoft.com/office/drawing/2014/main" val="1297481875"/>
                    </a:ext>
                  </a:extLst>
                </a:gridCol>
                <a:gridCol w="635215">
                  <a:extLst>
                    <a:ext uri="{9D8B030D-6E8A-4147-A177-3AD203B41FA5}">
                      <a16:colId xmlns:a16="http://schemas.microsoft.com/office/drawing/2014/main" val="2414011114"/>
                    </a:ext>
                  </a:extLst>
                </a:gridCol>
                <a:gridCol w="558219">
                  <a:extLst>
                    <a:ext uri="{9D8B030D-6E8A-4147-A177-3AD203B41FA5}">
                      <a16:colId xmlns:a16="http://schemas.microsoft.com/office/drawing/2014/main" val="3673375394"/>
                    </a:ext>
                  </a:extLst>
                </a:gridCol>
                <a:gridCol w="558219">
                  <a:extLst>
                    <a:ext uri="{9D8B030D-6E8A-4147-A177-3AD203B41FA5}">
                      <a16:colId xmlns:a16="http://schemas.microsoft.com/office/drawing/2014/main" val="1126059051"/>
                    </a:ext>
                  </a:extLst>
                </a:gridCol>
                <a:gridCol w="558219">
                  <a:extLst>
                    <a:ext uri="{9D8B030D-6E8A-4147-A177-3AD203B41FA5}">
                      <a16:colId xmlns:a16="http://schemas.microsoft.com/office/drawing/2014/main" val="2438938358"/>
                    </a:ext>
                  </a:extLst>
                </a:gridCol>
                <a:gridCol w="558219">
                  <a:extLst>
                    <a:ext uri="{9D8B030D-6E8A-4147-A177-3AD203B41FA5}">
                      <a16:colId xmlns:a16="http://schemas.microsoft.com/office/drawing/2014/main" val="3135781657"/>
                    </a:ext>
                  </a:extLst>
                </a:gridCol>
                <a:gridCol w="558219">
                  <a:extLst>
                    <a:ext uri="{9D8B030D-6E8A-4147-A177-3AD203B41FA5}">
                      <a16:colId xmlns:a16="http://schemas.microsoft.com/office/drawing/2014/main" val="3118801252"/>
                    </a:ext>
                  </a:extLst>
                </a:gridCol>
                <a:gridCol w="558219">
                  <a:extLst>
                    <a:ext uri="{9D8B030D-6E8A-4147-A177-3AD203B41FA5}">
                      <a16:colId xmlns:a16="http://schemas.microsoft.com/office/drawing/2014/main" val="1079711670"/>
                    </a:ext>
                  </a:extLst>
                </a:gridCol>
              </a:tblGrid>
              <a:tr h="17918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t-Test: Two-Sample Assuming Unequal Variances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46717044"/>
                  </a:ext>
                </a:extLst>
              </a:tr>
              <a:tr h="190385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24342046"/>
                  </a:ext>
                </a:extLst>
              </a:tr>
              <a:tr h="1791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Electricity</a:t>
                      </a:r>
                      <a:endParaRPr lang="en-US" sz="7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Regular</a:t>
                      </a:r>
                      <a:endParaRPr lang="en-US" sz="7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Electricity</a:t>
                      </a:r>
                      <a:endParaRPr lang="en-US" sz="7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Regular</a:t>
                      </a:r>
                      <a:endParaRPr lang="en-US" sz="7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7001905"/>
                  </a:ext>
                </a:extLst>
              </a:tr>
              <a:tr h="17918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Mean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2872.180451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-2509.650408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Mean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2872.18045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-2509.6504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79923543"/>
                  </a:ext>
                </a:extLst>
              </a:tr>
              <a:tr h="17918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Variance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2307402.028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5825457.703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Variance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2307402.03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5825457.7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20391834"/>
                  </a:ext>
                </a:extLst>
              </a:tr>
              <a:tr h="17918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Observations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25258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Observations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25258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14957877"/>
                  </a:ext>
                </a:extLst>
              </a:tr>
              <a:tr h="17918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Hypothesized Mean Difference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Standard Error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131.715175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15.1867746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02161920"/>
                  </a:ext>
                </a:extLst>
              </a:tr>
              <a:tr h="17918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df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c.i. upper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260.474765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30.0327698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35421924"/>
                  </a:ext>
                </a:extLst>
              </a:tr>
              <a:tr h="17918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 Stat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40.59069334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c.i. lower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260.474765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30.0327698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10896462"/>
                  </a:ext>
                </a:extLst>
              </a:tr>
              <a:tr h="17918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P(T&lt;=t) one-tail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3.4886E-78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2505838"/>
                  </a:ext>
                </a:extLst>
              </a:tr>
              <a:tr h="17918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 Critical one-tail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1.656134988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59852655"/>
                  </a:ext>
                </a:extLst>
              </a:tr>
              <a:tr h="17918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P(T&lt;=t) two-tail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6.9772E-78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28098733"/>
                  </a:ext>
                </a:extLst>
              </a:tr>
              <a:tr h="19038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t Critical two-tail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1.977560777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70146284"/>
                  </a:ext>
                </a:extLst>
              </a:tr>
              <a:tr h="179186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86929493"/>
                  </a:ext>
                </a:extLst>
              </a:tr>
              <a:tr h="17918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Total Sample Size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25391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63865144"/>
                  </a:ext>
                </a:extLst>
              </a:tr>
              <a:tr h="17918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Mean Difference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5381.830859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38011306"/>
                  </a:ext>
                </a:extLst>
              </a:tr>
              <a:tr h="17918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Standard Error of Difference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132.5878032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86555182"/>
                  </a:ext>
                </a:extLst>
              </a:tr>
              <a:tr h="179186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11566054"/>
                  </a:ext>
                </a:extLst>
              </a:tr>
              <a:tr h="17918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Confidence Interval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262.200439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16706924"/>
                  </a:ext>
                </a:extLst>
              </a:tr>
              <a:tr h="17918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Lower Limit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5119.63042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35305861"/>
                  </a:ext>
                </a:extLst>
              </a:tr>
              <a:tr h="17918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Upper Limit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5644.031298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21093471"/>
                  </a:ext>
                </a:extLst>
              </a:tr>
              <a:tr h="179186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41924176"/>
                  </a:ext>
                </a:extLst>
              </a:tr>
              <a:tr h="19038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H0 – There is no difference in cost savings between electric vehicle and premium gasoline vehicles.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55973966"/>
                  </a:ext>
                </a:extLst>
              </a:tr>
              <a:tr h="17918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Ha – There is a difference in cost savings between electric vehicle and premium gasoline vehicles.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8926878"/>
                  </a:ext>
                </a:extLst>
              </a:tr>
              <a:tr h="179186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92692591"/>
                  </a:ext>
                </a:extLst>
              </a:tr>
              <a:tr h="179186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46838376"/>
                  </a:ext>
                </a:extLst>
              </a:tr>
              <a:tr h="17918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Reject the null that there is no difference in cost between electric and regular gasoline vehicles.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74655074"/>
                  </a:ext>
                </a:extLst>
              </a:tr>
              <a:tr h="17918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The difference is significant at the &lt;.05 level. With 95% confidence, the difference is between 5119 and 5644 means.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67996330"/>
                  </a:ext>
                </a:extLst>
              </a:tr>
              <a:tr h="179186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65761433"/>
                  </a:ext>
                </a:extLst>
              </a:tr>
              <a:tr h="179186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0449365"/>
                  </a:ext>
                </a:extLst>
              </a:tr>
            </a:tbl>
          </a:graphicData>
        </a:graphic>
      </p:graphicFrame>
      <p:graphicFrame>
        <p:nvGraphicFramePr>
          <p:cNvPr id="31" name="Chart 30">
            <a:extLst>
              <a:ext uri="{FF2B5EF4-FFF2-40B4-BE49-F238E27FC236}">
                <a16:creationId xmlns:a16="http://schemas.microsoft.com/office/drawing/2014/main" id="{DB92E247-28ED-23B9-B27D-2DB1648D52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5590740"/>
              </p:ext>
            </p:extLst>
          </p:nvPr>
        </p:nvGraphicFramePr>
        <p:xfrm>
          <a:off x="6377048" y="3111335"/>
          <a:ext cx="5605155" cy="37585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82652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03469-1DFA-2D8A-2968-79278F7A7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Electricity VS Premium Gas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2DD4534-2F04-7115-D04B-FCACB66347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1555495"/>
              </p:ext>
            </p:extLst>
          </p:nvPr>
        </p:nvGraphicFramePr>
        <p:xfrm>
          <a:off x="4781155" y="3429000"/>
          <a:ext cx="7106045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F9A1A776-B24B-5584-B00E-2E6C0352D3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1780549"/>
              </p:ext>
            </p:extLst>
          </p:nvPr>
        </p:nvGraphicFramePr>
        <p:xfrm>
          <a:off x="0" y="1233377"/>
          <a:ext cx="12192004" cy="56246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75188">
                  <a:extLst>
                    <a:ext uri="{9D8B030D-6E8A-4147-A177-3AD203B41FA5}">
                      <a16:colId xmlns:a16="http://schemas.microsoft.com/office/drawing/2014/main" val="3263247682"/>
                    </a:ext>
                  </a:extLst>
                </a:gridCol>
                <a:gridCol w="936742">
                  <a:extLst>
                    <a:ext uri="{9D8B030D-6E8A-4147-A177-3AD203B41FA5}">
                      <a16:colId xmlns:a16="http://schemas.microsoft.com/office/drawing/2014/main" val="955343015"/>
                    </a:ext>
                  </a:extLst>
                </a:gridCol>
                <a:gridCol w="936742">
                  <a:extLst>
                    <a:ext uri="{9D8B030D-6E8A-4147-A177-3AD203B41FA5}">
                      <a16:colId xmlns:a16="http://schemas.microsoft.com/office/drawing/2014/main" val="2477638396"/>
                    </a:ext>
                  </a:extLst>
                </a:gridCol>
                <a:gridCol w="936742">
                  <a:extLst>
                    <a:ext uri="{9D8B030D-6E8A-4147-A177-3AD203B41FA5}">
                      <a16:colId xmlns:a16="http://schemas.microsoft.com/office/drawing/2014/main" val="2244569409"/>
                    </a:ext>
                  </a:extLst>
                </a:gridCol>
                <a:gridCol w="1022880">
                  <a:extLst>
                    <a:ext uri="{9D8B030D-6E8A-4147-A177-3AD203B41FA5}">
                      <a16:colId xmlns:a16="http://schemas.microsoft.com/office/drawing/2014/main" val="2654200698"/>
                    </a:ext>
                  </a:extLst>
                </a:gridCol>
                <a:gridCol w="936742">
                  <a:extLst>
                    <a:ext uri="{9D8B030D-6E8A-4147-A177-3AD203B41FA5}">
                      <a16:colId xmlns:a16="http://schemas.microsoft.com/office/drawing/2014/main" val="1798889967"/>
                    </a:ext>
                  </a:extLst>
                </a:gridCol>
                <a:gridCol w="936742">
                  <a:extLst>
                    <a:ext uri="{9D8B030D-6E8A-4147-A177-3AD203B41FA5}">
                      <a16:colId xmlns:a16="http://schemas.microsoft.com/office/drawing/2014/main" val="3527967821"/>
                    </a:ext>
                  </a:extLst>
                </a:gridCol>
                <a:gridCol w="936742">
                  <a:extLst>
                    <a:ext uri="{9D8B030D-6E8A-4147-A177-3AD203B41FA5}">
                      <a16:colId xmlns:a16="http://schemas.microsoft.com/office/drawing/2014/main" val="3596138925"/>
                    </a:ext>
                  </a:extLst>
                </a:gridCol>
                <a:gridCol w="936742">
                  <a:extLst>
                    <a:ext uri="{9D8B030D-6E8A-4147-A177-3AD203B41FA5}">
                      <a16:colId xmlns:a16="http://schemas.microsoft.com/office/drawing/2014/main" val="2841761364"/>
                    </a:ext>
                  </a:extLst>
                </a:gridCol>
                <a:gridCol w="936742">
                  <a:extLst>
                    <a:ext uri="{9D8B030D-6E8A-4147-A177-3AD203B41FA5}">
                      <a16:colId xmlns:a16="http://schemas.microsoft.com/office/drawing/2014/main" val="2572645293"/>
                    </a:ext>
                  </a:extLst>
                </a:gridCol>
              </a:tblGrid>
              <a:tr h="162738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t-Test: Two-Sample Assuming Unequal Variances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80283424"/>
                  </a:ext>
                </a:extLst>
              </a:tr>
              <a:tr h="172908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23634233"/>
                  </a:ext>
                </a:extLst>
              </a:tr>
              <a:tr h="1627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Electricity</a:t>
                      </a:r>
                      <a:endParaRPr lang="en-US" sz="7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Premium</a:t>
                      </a:r>
                      <a:endParaRPr lang="en-US" sz="7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Electricity</a:t>
                      </a:r>
                      <a:endParaRPr lang="en-US" sz="7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Premium</a:t>
                      </a:r>
                      <a:endParaRPr lang="en-US" sz="7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32272778"/>
                  </a:ext>
                </a:extLst>
              </a:tr>
              <a:tr h="162738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Mean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2872.18045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-4684.2742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Mean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2872.18045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-4684.2742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26521334"/>
                  </a:ext>
                </a:extLst>
              </a:tr>
              <a:tr h="162738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Variance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2307402.03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6790389.52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Variance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2307402.03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6790389.52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54843380"/>
                  </a:ext>
                </a:extLst>
              </a:tr>
              <a:tr h="162738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Observations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10133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Observations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10133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90645759"/>
                  </a:ext>
                </a:extLst>
              </a:tr>
              <a:tr h="162738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Hypothesized Mean Difference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Standard Error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131.715175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25.8867973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04115032"/>
                  </a:ext>
                </a:extLst>
              </a:tr>
              <a:tr h="162738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df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c.i. upper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260.376007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51.1733054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22349085"/>
                  </a:ext>
                </a:extLst>
              </a:tr>
              <a:tr h="162738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 Stat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56.2927636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c.i. lower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260.376007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51.1733054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28435672"/>
                  </a:ext>
                </a:extLst>
              </a:tr>
              <a:tr h="162738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P(T&lt;=t) one-tail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2.691E-99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95479837"/>
                  </a:ext>
                </a:extLst>
              </a:tr>
              <a:tr h="162738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 Critical one-tail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1.65565517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74469780"/>
                  </a:ext>
                </a:extLst>
              </a:tr>
              <a:tr h="162738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P(T&lt;=t) two-tail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5.382E-99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7031909"/>
                  </a:ext>
                </a:extLst>
              </a:tr>
              <a:tr h="172908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 Critical two-tail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1.97681099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5395386"/>
                  </a:ext>
                </a:extLst>
              </a:tr>
              <a:tr h="162738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33114690"/>
                  </a:ext>
                </a:extLst>
              </a:tr>
              <a:tr h="162738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Total Sample Size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10266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67720522"/>
                  </a:ext>
                </a:extLst>
              </a:tr>
              <a:tr h="162738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Mean Difference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7556.4546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1594714"/>
                  </a:ext>
                </a:extLst>
              </a:tr>
              <a:tr h="162738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Standard Error of Difference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134.23492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13883793"/>
                  </a:ext>
                </a:extLst>
              </a:tr>
              <a:tr h="162738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25914276"/>
                  </a:ext>
                </a:extLst>
              </a:tr>
              <a:tr h="162738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Confidence Interval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265.357065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72519354"/>
                  </a:ext>
                </a:extLst>
              </a:tr>
              <a:tr h="162738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Lower Limit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7291.09754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28398787"/>
                  </a:ext>
                </a:extLst>
              </a:tr>
              <a:tr h="162738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Upper Limit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7821.81167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24239655"/>
                  </a:ext>
                </a:extLst>
              </a:tr>
              <a:tr h="162738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5501253"/>
                  </a:ext>
                </a:extLst>
              </a:tr>
              <a:tr h="162738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85992606"/>
                  </a:ext>
                </a:extLst>
              </a:tr>
              <a:tr h="121036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H0 – There is no difference in cost savings between electric vehicle and premium gasoline vehicles.</a:t>
                      </a:r>
                      <a:br>
                        <a:rPr lang="en-US" sz="700" u="none" strike="noStrike">
                          <a:effectLst/>
                        </a:rPr>
                      </a:b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Ha – There is a difference in cost savings between electric vehicle and premium gasoline vehicles.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96923978"/>
                  </a:ext>
                </a:extLst>
              </a:tr>
              <a:tr h="162738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20737979"/>
                  </a:ext>
                </a:extLst>
              </a:tr>
              <a:tr h="162738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Reject the null that there is no difference in cost between electric and premium gasoline vehicles.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48402106"/>
                  </a:ext>
                </a:extLst>
              </a:tr>
              <a:tr h="162738"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The difference is significant at the &lt;.05 level. With 95% confidence, the difference is between 7291 and 7822 means.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03274374"/>
                  </a:ext>
                </a:extLst>
              </a:tr>
              <a:tr h="162738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48767705"/>
                  </a:ext>
                </a:extLst>
              </a:tr>
            </a:tbl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D2DD4534-2F04-7115-D04B-FCACB66347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5632003"/>
              </p:ext>
            </p:extLst>
          </p:nvPr>
        </p:nvGraphicFramePr>
        <p:xfrm>
          <a:off x="4758070" y="2955850"/>
          <a:ext cx="7331149" cy="37639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72462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1EBDD-7EC3-0CA6-6763-240D916B5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Electricity VS Diesel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26669FB-81F4-3F9D-066B-6DECD68787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2988113"/>
              </p:ext>
            </p:extLst>
          </p:nvPr>
        </p:nvGraphicFramePr>
        <p:xfrm>
          <a:off x="0" y="1471961"/>
          <a:ext cx="12192004" cy="55276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10560">
                  <a:extLst>
                    <a:ext uri="{9D8B030D-6E8A-4147-A177-3AD203B41FA5}">
                      <a16:colId xmlns:a16="http://schemas.microsoft.com/office/drawing/2014/main" val="1253754912"/>
                    </a:ext>
                  </a:extLst>
                </a:gridCol>
                <a:gridCol w="870143">
                  <a:extLst>
                    <a:ext uri="{9D8B030D-6E8A-4147-A177-3AD203B41FA5}">
                      <a16:colId xmlns:a16="http://schemas.microsoft.com/office/drawing/2014/main" val="535130454"/>
                    </a:ext>
                  </a:extLst>
                </a:gridCol>
                <a:gridCol w="870143">
                  <a:extLst>
                    <a:ext uri="{9D8B030D-6E8A-4147-A177-3AD203B41FA5}">
                      <a16:colId xmlns:a16="http://schemas.microsoft.com/office/drawing/2014/main" val="79826537"/>
                    </a:ext>
                  </a:extLst>
                </a:gridCol>
                <a:gridCol w="870143">
                  <a:extLst>
                    <a:ext uri="{9D8B030D-6E8A-4147-A177-3AD203B41FA5}">
                      <a16:colId xmlns:a16="http://schemas.microsoft.com/office/drawing/2014/main" val="2950748826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2124965781"/>
                    </a:ext>
                  </a:extLst>
                </a:gridCol>
                <a:gridCol w="870143">
                  <a:extLst>
                    <a:ext uri="{9D8B030D-6E8A-4147-A177-3AD203B41FA5}">
                      <a16:colId xmlns:a16="http://schemas.microsoft.com/office/drawing/2014/main" val="2492442007"/>
                    </a:ext>
                  </a:extLst>
                </a:gridCol>
                <a:gridCol w="870143">
                  <a:extLst>
                    <a:ext uri="{9D8B030D-6E8A-4147-A177-3AD203B41FA5}">
                      <a16:colId xmlns:a16="http://schemas.microsoft.com/office/drawing/2014/main" val="4268510213"/>
                    </a:ext>
                  </a:extLst>
                </a:gridCol>
                <a:gridCol w="870143">
                  <a:extLst>
                    <a:ext uri="{9D8B030D-6E8A-4147-A177-3AD203B41FA5}">
                      <a16:colId xmlns:a16="http://schemas.microsoft.com/office/drawing/2014/main" val="366560594"/>
                    </a:ext>
                  </a:extLst>
                </a:gridCol>
                <a:gridCol w="870143">
                  <a:extLst>
                    <a:ext uri="{9D8B030D-6E8A-4147-A177-3AD203B41FA5}">
                      <a16:colId xmlns:a16="http://schemas.microsoft.com/office/drawing/2014/main" val="1369768549"/>
                    </a:ext>
                  </a:extLst>
                </a:gridCol>
                <a:gridCol w="870143">
                  <a:extLst>
                    <a:ext uri="{9D8B030D-6E8A-4147-A177-3AD203B41FA5}">
                      <a16:colId xmlns:a16="http://schemas.microsoft.com/office/drawing/2014/main" val="589781364"/>
                    </a:ext>
                  </a:extLst>
                </a:gridCol>
                <a:gridCol w="870143">
                  <a:extLst>
                    <a:ext uri="{9D8B030D-6E8A-4147-A177-3AD203B41FA5}">
                      <a16:colId xmlns:a16="http://schemas.microsoft.com/office/drawing/2014/main" val="482628221"/>
                    </a:ext>
                  </a:extLst>
                </a:gridCol>
              </a:tblGrid>
              <a:tr h="173045">
                <a:tc gridSpan="4"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28355392"/>
                  </a:ext>
                </a:extLst>
              </a:tr>
              <a:tr h="173045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99634086"/>
                  </a:ext>
                </a:extLst>
              </a:tr>
              <a:tr h="1730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t-Test: Two-Sample Assuming Unequal Variances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03900813"/>
                  </a:ext>
                </a:extLst>
              </a:tr>
              <a:tr h="183862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81438519"/>
                  </a:ext>
                </a:extLst>
              </a:tr>
              <a:tr h="1730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Electricity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Diesel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Electricity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Diesel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19729472"/>
                  </a:ext>
                </a:extLst>
              </a:tr>
              <a:tr h="1730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Mean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2872.18045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-2158.5306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Mean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2872.18045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-2158.5306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54024586"/>
                  </a:ext>
                </a:extLst>
              </a:tr>
              <a:tr h="1730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Variance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2307402.03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5416415.31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Variance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2307402.03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5416415.31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59771191"/>
                  </a:ext>
                </a:extLst>
              </a:tr>
              <a:tr h="1730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Observation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133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Observations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133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64970874"/>
                  </a:ext>
                </a:extLst>
              </a:tr>
              <a:tr h="1730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Hypothesized Mean Difference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Standard Error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131.715175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73.0864725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53887806"/>
                  </a:ext>
                </a:extLst>
              </a:tr>
              <a:tr h="1730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223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c.i. upper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259.565691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144.028512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33533934"/>
                  </a:ext>
                </a:extLst>
              </a:tr>
              <a:tr h="1730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 Stat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33.3969763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c.i. lower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259.565691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144.028512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88132762"/>
                  </a:ext>
                </a:extLst>
              </a:tr>
              <a:tr h="1730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P(T&lt;=t) one-tail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4.8825E-89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rowSpan="18" gridSpan="7"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rowSpan="18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18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18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18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18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18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284026"/>
                  </a:ext>
                </a:extLst>
              </a:tr>
              <a:tr h="1730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 Critical one-tail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1.65171532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7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868430"/>
                  </a:ext>
                </a:extLst>
              </a:tr>
              <a:tr h="1730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P(T&lt;=t) two-tail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9.7651E-89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7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273346"/>
                  </a:ext>
                </a:extLst>
              </a:tr>
              <a:tr h="18386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 Critical two-tail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1.97065896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7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115363"/>
                  </a:ext>
                </a:extLst>
              </a:tr>
              <a:tr h="173045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7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777015"/>
                  </a:ext>
                </a:extLst>
              </a:tr>
              <a:tr h="1730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Total Sample Size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1147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7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907122"/>
                  </a:ext>
                </a:extLst>
              </a:tr>
              <a:tr h="1730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Mean Difference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5030.71102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7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535696"/>
                  </a:ext>
                </a:extLst>
              </a:tr>
              <a:tr h="1730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Standard Error of Difference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150.633728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7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47384"/>
                  </a:ext>
                </a:extLst>
              </a:tr>
              <a:tr h="173045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7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30667"/>
                  </a:ext>
                </a:extLst>
              </a:tr>
              <a:tr h="1730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Confidence Interval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296.847705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7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305429"/>
                  </a:ext>
                </a:extLst>
              </a:tr>
              <a:tr h="1730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Lower Limit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4733.86332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7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074617"/>
                  </a:ext>
                </a:extLst>
              </a:tr>
              <a:tr h="1730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Upper Limit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5327.55873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7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061581"/>
                  </a:ext>
                </a:extLst>
              </a:tr>
              <a:tr h="173045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7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454779"/>
                  </a:ext>
                </a:extLst>
              </a:tr>
              <a:tr h="1730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H0 – There is no difference in cost savings between electric vehicle and diesel vehicles.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7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217453"/>
                  </a:ext>
                </a:extLst>
              </a:tr>
              <a:tr h="1730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 – There is a difference in cost savings between electric vehicle and diesel vehicles.</a:t>
                      </a:r>
                      <a:endParaRPr lang="el-G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7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998978"/>
                  </a:ext>
                </a:extLst>
              </a:tr>
              <a:tr h="173045">
                <a:tc>
                  <a:txBody>
                    <a:bodyPr/>
                    <a:lstStyle/>
                    <a:p>
                      <a:pPr algn="l" fontAlgn="b"/>
                      <a:endParaRPr lang="el-G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7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618302"/>
                  </a:ext>
                </a:extLst>
              </a:tr>
              <a:tr h="173045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7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193244"/>
                  </a:ext>
                </a:extLst>
              </a:tr>
              <a:tr h="173045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7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759284"/>
                  </a:ext>
                </a:extLst>
              </a:tr>
              <a:tr h="173045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Reject the null that there is no difference in cost between electric and diesel gasoline vehicles.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90325508"/>
                  </a:ext>
                </a:extLst>
              </a:tr>
              <a:tr h="173045"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The difference is significant at the &lt;.05 level. With 95% confidence, the difference is between 4734 and 5328 means.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62993838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65130D0-6A5A-D639-2FF2-D0E2C2816D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6967778"/>
              </p:ext>
            </p:extLst>
          </p:nvPr>
        </p:nvGraphicFramePr>
        <p:xfrm>
          <a:off x="6096000" y="3338515"/>
          <a:ext cx="5523571" cy="3519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57278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E6B01-5684-D471-DF30-06E0B4C0A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098C2-0EEE-7C23-B1B2-A2508FF92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7774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Electric powered vehicles had some of the highest cost savings across across all vehicles and should be the first choice if a consumer is looking to save money.</a:t>
            </a:r>
          </a:p>
          <a:p>
            <a:endParaRPr lang="en-US" dirty="0"/>
          </a:p>
          <a:p>
            <a:r>
              <a:rPr lang="en-US" dirty="0"/>
              <a:t>The buyer should take into consideration other factors such as charging, range, and vehicle cost to determine which car will be the right choice.</a:t>
            </a:r>
          </a:p>
          <a:p>
            <a:endParaRPr lang="en-US" dirty="0"/>
          </a:p>
          <a:p>
            <a:r>
              <a:rPr lang="en-US" dirty="0"/>
              <a:t>Gas prices are at record high with national gas price for regular gas at $4.97 and $5.69 for diesel. The cost savings may become even greater in the future with an electric vehicle if prices stay high and vehicle prices come down.</a:t>
            </a:r>
          </a:p>
        </p:txBody>
      </p:sp>
    </p:spTree>
    <p:extLst>
      <p:ext uri="{BB962C8B-B14F-4D97-AF65-F5344CB8AC3E}">
        <p14:creationId xmlns:p14="http://schemas.microsoft.com/office/powerpoint/2010/main" val="2545608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3875</TotalTime>
  <Words>871</Words>
  <Application>Microsoft Macintosh PowerPoint</Application>
  <PresentationFormat>Widescreen</PresentationFormat>
  <Paragraphs>263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EPA Vehicle Recommendations</vt:lpstr>
      <vt:lpstr>Overview</vt:lpstr>
      <vt:lpstr>Hypotheses</vt:lpstr>
      <vt:lpstr>Descriptive Statistics </vt:lpstr>
      <vt:lpstr>Electricity VS Regular Gas</vt:lpstr>
      <vt:lpstr>Electricity VS Premium Gas</vt:lpstr>
      <vt:lpstr>Electricity VS Diesel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EPA Vehicle Recommendations</dc:title>
  <dc:creator>David Chi</dc:creator>
  <cp:lastModifiedBy>David Chi</cp:lastModifiedBy>
  <cp:revision>3</cp:revision>
  <dcterms:created xsi:type="dcterms:W3CDTF">2022-07-08T00:05:21Z</dcterms:created>
  <dcterms:modified xsi:type="dcterms:W3CDTF">2022-07-10T16:41:09Z</dcterms:modified>
</cp:coreProperties>
</file>