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08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6E058-DFC0-4922-B85D-F78693944258}" type="datetimeFigureOut">
              <a:rPr lang="en-US" smtClean="0"/>
              <a:t>4/18/2015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BAE57-D10F-4A3B-86E6-412D22C05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558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6E058-DFC0-4922-B85D-F78693944258}" type="datetimeFigureOut">
              <a:rPr lang="en-US" smtClean="0"/>
              <a:t>4/18/2015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BAE57-D10F-4A3B-86E6-412D22C05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829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6E058-DFC0-4922-B85D-F78693944258}" type="datetimeFigureOut">
              <a:rPr lang="en-US" smtClean="0"/>
              <a:t>4/18/2015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BAE57-D10F-4A3B-86E6-412D22C05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459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6E058-DFC0-4922-B85D-F78693944258}" type="datetimeFigureOut">
              <a:rPr lang="en-US" smtClean="0"/>
              <a:t>4/18/2015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BAE57-D10F-4A3B-86E6-412D22C05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19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6E058-DFC0-4922-B85D-F78693944258}" type="datetimeFigureOut">
              <a:rPr lang="en-US" smtClean="0"/>
              <a:t>4/18/2015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BAE57-D10F-4A3B-86E6-412D22C05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411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6E058-DFC0-4922-B85D-F78693944258}" type="datetimeFigureOut">
              <a:rPr lang="en-US" smtClean="0"/>
              <a:t>4/18/2015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BAE57-D10F-4A3B-86E6-412D22C05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6E058-DFC0-4922-B85D-F78693944258}" type="datetimeFigureOut">
              <a:rPr lang="en-US" smtClean="0"/>
              <a:t>4/18/2015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BAE57-D10F-4A3B-86E6-412D22C05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514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6E058-DFC0-4922-B85D-F78693944258}" type="datetimeFigureOut">
              <a:rPr lang="en-US" smtClean="0"/>
              <a:t>4/18/2015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BAE57-D10F-4A3B-86E6-412D22C05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876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6E058-DFC0-4922-B85D-F78693944258}" type="datetimeFigureOut">
              <a:rPr lang="en-US" smtClean="0"/>
              <a:t>4/18/2015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BAE57-D10F-4A3B-86E6-412D22C05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336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6E058-DFC0-4922-B85D-F78693944258}" type="datetimeFigureOut">
              <a:rPr lang="en-US" smtClean="0"/>
              <a:t>4/18/2015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BAE57-D10F-4A3B-86E6-412D22C05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405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6E058-DFC0-4922-B85D-F78693944258}" type="datetimeFigureOut">
              <a:rPr lang="en-US" smtClean="0"/>
              <a:t>4/18/2015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BAE57-D10F-4A3B-86E6-412D22C05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505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6E058-DFC0-4922-B85D-F78693944258}" type="datetimeFigureOut">
              <a:rPr lang="en-US" smtClean="0"/>
              <a:t>4/18/2015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BAE57-D10F-4A3B-86E6-412D22C05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919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887" y="1076325"/>
            <a:ext cx="6372225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09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887" y="1076325"/>
            <a:ext cx="6372225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22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Green, David</dc:creator>
  <cp:lastModifiedBy>Green, David</cp:lastModifiedBy>
  <cp:revision>1</cp:revision>
  <dcterms:created xsi:type="dcterms:W3CDTF">2015-04-19T01:58:15Z</dcterms:created>
  <dcterms:modified xsi:type="dcterms:W3CDTF">2015-04-19T01:59:27Z</dcterms:modified>
</cp:coreProperties>
</file>