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2" r:id="rId4"/>
    <p:sldId id="261" r:id="rId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2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71248E-50D0-4945-85C4-E62CBE9366E4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1A7E4-9432-6E40-865F-12B835BDA9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838E8A-776B-DE42-AD24-3D02EFB5E90E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FC7248-A1CF-724D-8A9B-EC1ADBD212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2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164921-D9AE-894C-AF5F-17DFEC218C49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EA608-9E21-A44F-91F3-501337873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1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B28157-782C-2A4D-B122-D581DA85397E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462BA-977D-0446-A1E5-3FB0D02442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7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E35B73-AE3D-8243-B4DF-1EA6BC1DD120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9C766-4E58-8748-BCFF-1D9E08C84D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782A21-B630-124D-AC48-5563F2FE6D19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B654AF-B94D-DE41-9D91-3E513EDF82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74DCF2-9675-0E4F-BAC2-3BA6ABF3E328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6085E-6D75-C54C-9392-F94EBC0272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30D5DB-0A48-9149-98DE-2AE78679AA07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FE650-E725-2B4C-9E78-4D09EF0195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7B171-DD4B-7C4C-BCD3-D4CEF19C24D5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BED70-5C81-D64D-AF33-C7985D827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3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59E19F-2226-794B-85B1-D2E51BBD536E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D0734-A621-3441-9352-DFDDB57F57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65DA80-99B5-464B-B841-275668BB6A50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5E7EF-2A19-FA4F-8F51-DC7A9F6C3B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5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5FD9BE48-9B69-3849-8EE0-08B8B9263A14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4CB5375-DCCF-7744-98B9-B29C8C2DBF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www.amazon.com/Visual-Basic-2012-Programmers-Reference/dp/1118314077" TargetMode="External"/><Relationship Id="rId18" Type="http://schemas.openxmlformats.org/officeDocument/2006/relationships/image" Target="../media/image16.png"/><Relationship Id="rId3" Type="http://schemas.openxmlformats.org/officeDocument/2006/relationships/hyperlink" Target="http://www.csharphelper.com/24hour.html" TargetMode="External"/><Relationship Id="rId7" Type="http://schemas.openxmlformats.org/officeDocument/2006/relationships/hyperlink" Target="http://www.amazon.com/Start-Here-Fundamentals-Microsoft-Programming/dp/0735661685" TargetMode="External"/><Relationship Id="rId12" Type="http://schemas.openxmlformats.org/officeDocument/2006/relationships/image" Target="../media/image13.png"/><Relationship Id="rId17" Type="http://schemas.openxmlformats.org/officeDocument/2006/relationships/hyperlink" Target="http://www.wrox.com/WileyCDA/WroxTitle/MCSD-Certification-Toolkit-Exam-70-483-Programming-in-C-.productCd-1118612094.html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hyperlink" Target="http://www.vb-helper.com/wpf_prog_ref.htm" TargetMode="External"/><Relationship Id="rId5" Type="http://schemas.openxmlformats.org/officeDocument/2006/relationships/hyperlink" Target="http://www.vb-helper.com/db_design.htm" TargetMode="External"/><Relationship Id="rId15" Type="http://schemas.openxmlformats.org/officeDocument/2006/relationships/hyperlink" Target="http://www.csharphelper.com/algorithms.html" TargetMode="External"/><Relationship Id="rId10" Type="http://schemas.openxmlformats.org/officeDocument/2006/relationships/image" Target="../media/image12.png"/><Relationship Id="rId4" Type="http://schemas.openxmlformats.org/officeDocument/2006/relationships/image" Target="../media/image9.jpeg"/><Relationship Id="rId9" Type="http://schemas.openxmlformats.org/officeDocument/2006/relationships/hyperlink" Target="http://www.vb-helper.com/24hourvb.htm" TargetMode="External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b-helper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RodStephens@vb-helper.com" TargetMode="External"/><Relationship Id="rId4" Type="http://schemas.openxmlformats.org/officeDocument/2006/relationships/hyperlink" Target="http://www.csharphelpe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631372"/>
            <a:ext cx="6912429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Your Instructor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27" y="1680224"/>
            <a:ext cx="2853006" cy="2852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96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631372"/>
            <a:ext cx="6912429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</p:txBody>
      </p:sp>
      <p:pic>
        <p:nvPicPr>
          <p:cNvPr id="5" name="Picture 8" descr="C:\Users\Rod\Work\C#Helper\WebSite\devx_coloring_Fig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003" y="3532429"/>
            <a:ext cx="143827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C:\Users\Rod\Work\C#Helper\WebSite\477229fg2310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686" y="1443114"/>
            <a:ext cx="2108771" cy="210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Rod\Work\C#Helper\WebSite\2bp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11" y="794220"/>
            <a:ext cx="2140367" cy="225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:\Users\Rod\Work\C#Helper\WebSite\44408Figure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872" y="2608447"/>
            <a:ext cx="1700521" cy="213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949" y="2351735"/>
            <a:ext cx="2777418" cy="240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2" descr="C:\Users\Rod\Work\C#Helper\WebSite\43469figure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983" y="947058"/>
            <a:ext cx="2058841" cy="179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27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631372"/>
            <a:ext cx="6912429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</a:p>
        </p:txBody>
      </p:sp>
      <p:pic>
        <p:nvPicPr>
          <p:cNvPr id="12" name="Picture 30" descr="C:\Users\Rod\Work\C#Helper\WebSite\24hour_s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94" y="3388053"/>
            <a:ext cx="1066799" cy="1337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2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020" y="2566777"/>
            <a:ext cx="1285714" cy="1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3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129" y="1425863"/>
            <a:ext cx="1152913" cy="140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5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992" y="3207586"/>
            <a:ext cx="1122717" cy="1396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6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513" y="3207586"/>
            <a:ext cx="1171553" cy="1518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9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38" y="1615443"/>
            <a:ext cx="1179078" cy="1489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2" descr="http://www.csharphelper.com/essential_algs_75.jpg">
            <a:hlinkClick r:id="rId15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28" y="1767843"/>
            <a:ext cx="1270389" cy="159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5">
            <a:hlinkClick r:id="rId17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667" y="1330478"/>
            <a:ext cx="1278197" cy="1597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033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631372"/>
            <a:ext cx="6912429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Information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861457"/>
            <a:ext cx="7480998" cy="2732768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www.vb-helper.com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www.csharphelper.com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RodStephens@vb-helper.com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8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kill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iskills.potx</Template>
  <TotalTime>138</TotalTime>
  <Words>10</Words>
  <Application>Microsoft Office PowerPoint</Application>
  <PresentationFormat>On-screen Show (16:9)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iskills</vt:lpstr>
      <vt:lpstr>PowerPoint Presentation</vt:lpstr>
      <vt:lpstr>PowerPoint Presentation</vt:lpstr>
      <vt:lpstr>PowerPoint Presentation</vt:lpstr>
      <vt:lpstr>PowerPoint Presentation</vt:lpstr>
    </vt:vector>
  </TitlesOfParts>
  <Company>Nne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 User</dc:creator>
  <cp:lastModifiedBy>Rod Stephens</cp:lastModifiedBy>
  <cp:revision>18</cp:revision>
  <dcterms:created xsi:type="dcterms:W3CDTF">2011-12-17T15:52:00Z</dcterms:created>
  <dcterms:modified xsi:type="dcterms:W3CDTF">2014-04-02T18:22:08Z</dcterms:modified>
</cp:coreProperties>
</file>