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odStephens@vb-helper.com?subject=Learning%20VB%20.N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VB .NET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Windows Forms Applications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Dialogs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and Debugging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Object-Oriented Techniques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457" y="783772"/>
            <a:ext cx="1426502" cy="142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36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VB .NET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RodStephens@vb-helper.com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1741</TotalTime>
  <Words>29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iskills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44</cp:revision>
  <dcterms:created xsi:type="dcterms:W3CDTF">2011-12-17T15:52:00Z</dcterms:created>
  <dcterms:modified xsi:type="dcterms:W3CDTF">2014-04-11T16:03:06Z</dcterms:modified>
</cp:coreProperties>
</file>