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6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4/3/2014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4/3/2014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4/3/2014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4/3/2014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4/3/2014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4/3/2014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Exceptions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Exceptions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5143"/>
            <a:ext cx="7480998" cy="317908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 Dangerous statements...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Catch ex1 As ExceptionType1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' Handle exception type 1...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 ex2 As ExceptionType1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 Handle exception type 2...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 Clean up code...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Try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8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iskills.potx</Template>
  <TotalTime>146</TotalTime>
  <Words>42</Words>
  <Application>Microsoft Office PowerPoint</Application>
  <PresentationFormat>On-screen Show (16:9)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iskills</vt:lpstr>
      <vt:lpstr>PowerPoint Presentation</vt:lpstr>
      <vt:lpstr>PowerPoint Presentation</vt:lpstr>
    </vt:vector>
  </TitlesOfParts>
  <Company>Nne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User</dc:creator>
  <cp:lastModifiedBy>Rod Stephens</cp:lastModifiedBy>
  <cp:revision>20</cp:revision>
  <dcterms:created xsi:type="dcterms:W3CDTF">2011-12-17T15:52:00Z</dcterms:created>
  <dcterms:modified xsi:type="dcterms:W3CDTF">2014-04-03T14:13:40Z</dcterms:modified>
</cp:coreProperties>
</file>