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55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Methods</a:t>
            </a:r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Methods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0744" y="1513114"/>
            <a:ext cx="7630886" cy="3081111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EndsWith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LastIndexOf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16186" y="1513114"/>
            <a:ext cx="3815443" cy="308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218</TotalTime>
  <Words>18</Words>
  <Application>Microsoft Office PowerPoint</Application>
  <PresentationFormat>On-screen Show (16:9)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iskills</vt:lpstr>
      <vt:lpstr>PowerPoint Presentation</vt:lpstr>
      <vt:lpstr>PowerPoint Presentation</vt:lpstr>
    </vt:vector>
  </TitlesOfParts>
  <Company>Nne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User</dc:creator>
  <cp:lastModifiedBy>Rod Stephens</cp:lastModifiedBy>
  <cp:revision>26</cp:revision>
  <dcterms:created xsi:type="dcterms:W3CDTF">2011-12-17T15:52:00Z</dcterms:created>
  <dcterms:modified xsi:type="dcterms:W3CDTF">2014-04-02T20:07:24Z</dcterms:modified>
</cp:coreProperties>
</file>