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4" r:id="rId4"/>
    <p:sldId id="263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Loops</a:t>
            </a: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at Beginning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statements...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Until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statements...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3627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at End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statements...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statements...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 Until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Test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statements...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457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1414</TotalTime>
  <Words>43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iskills</vt:lpstr>
      <vt:lpstr>PowerPoint Presentation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41</cp:revision>
  <dcterms:created xsi:type="dcterms:W3CDTF">2011-12-17T15:52:00Z</dcterms:created>
  <dcterms:modified xsi:type="dcterms:W3CDTF">2014-04-02T20:11:49Z</dcterms:modified>
</cp:coreProperties>
</file>