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744" y="1513114"/>
            <a:ext cx="7630886" cy="308111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[As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[Step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statements...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[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380</TotalTime>
  <Words>25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iskills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28</cp:revision>
  <dcterms:created xsi:type="dcterms:W3CDTF">2011-12-17T15:52:00Z</dcterms:created>
  <dcterms:modified xsi:type="dcterms:W3CDTF">2014-04-02T20:13:01Z</dcterms:modified>
</cp:coreProperties>
</file>