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145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Subroutines, Functions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744" y="1913938"/>
            <a:ext cx="2038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Maiandra GD" panose="020E0502030308020204" pitchFamily="34" charset="0"/>
              </a:rPr>
              <a:t>Subroutine</a:t>
            </a:r>
            <a:endParaRPr lang="en-US" sz="3000" dirty="0">
              <a:solidFill>
                <a:srgbClr val="7030A0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712" y="690381"/>
            <a:ext cx="1338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Sub</a:t>
            </a:r>
            <a:endParaRPr lang="en-US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9921" y="2781307"/>
            <a:ext cx="1589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Method</a:t>
            </a:r>
            <a:endParaRPr lang="en-US" sz="40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43" y="3587688"/>
            <a:ext cx="1970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8675" y="2518069"/>
            <a:ext cx="27241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B0F0"/>
                </a:solidFill>
              </a:rPr>
              <a:t>Sub Procedure</a:t>
            </a:r>
            <a:endParaRPr lang="en-US" sz="27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171" y="3241440"/>
            <a:ext cx="299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 BLANCA" panose="02000000000000000000" pitchFamily="2" charset="0"/>
              </a:rPr>
              <a:t>Member Function</a:t>
            </a:r>
            <a:endParaRPr lang="en-US" sz="3200" dirty="0">
              <a:latin typeface="AR BLANCA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1426" y="1658242"/>
            <a:ext cx="234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Method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369" y="4017957"/>
            <a:ext cx="2656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AR ESSENCE" panose="02000000000000000000" pitchFamily="2" charset="0"/>
              </a:rPr>
              <a:t>Procedure Method</a:t>
            </a:r>
            <a:endParaRPr lang="en-US" sz="3000" dirty="0">
              <a:solidFill>
                <a:srgbClr val="FF0000"/>
              </a:solidFill>
              <a:latin typeface="AR ESSENC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028" y="1044324"/>
            <a:ext cx="133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3300"/>
                </a:solidFill>
                <a:latin typeface="Franklin Gothic Demi Cond" panose="020B0706030402020204" pitchFamily="34" charset="0"/>
              </a:rPr>
              <a:t>Routine</a:t>
            </a:r>
            <a:endParaRPr lang="en-US" sz="2800" dirty="0">
              <a:solidFill>
                <a:srgbClr val="CC33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4485" y="1596687"/>
            <a:ext cx="232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CC00"/>
                </a:solidFill>
                <a:latin typeface="Old English Text MT" panose="03040902040508030806" pitchFamily="66" charset="0"/>
              </a:rPr>
              <a:t>Sub Program</a:t>
            </a:r>
            <a:endParaRPr lang="en-US" sz="2800" dirty="0">
              <a:solidFill>
                <a:srgbClr val="00CC00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2571" y="2217987"/>
            <a:ext cx="11103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 smtClean="0">
                <a:solidFill>
                  <a:srgbClr val="0000FF"/>
                </a:solidFill>
                <a:latin typeface="Segoe Condensed" panose="020B0606040200020203" pitchFamily="34" charset="0"/>
              </a:rPr>
              <a:t>Sproc</a:t>
            </a:r>
            <a:endParaRPr lang="en-US" sz="3300" dirty="0">
              <a:solidFill>
                <a:srgbClr val="0000FF"/>
              </a:solidFill>
              <a:latin typeface="Segoe Condensed" panose="020B0606040200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4577" y="3826215"/>
            <a:ext cx="2388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FF00"/>
                </a:solidFill>
                <a:latin typeface="Lindsey" panose="03080502040402020203" pitchFamily="66" charset="0"/>
              </a:rPr>
              <a:t>Callable Unit</a:t>
            </a:r>
            <a:endParaRPr lang="en-US" sz="3000" b="1" dirty="0">
              <a:solidFill>
                <a:srgbClr val="00FF00"/>
              </a:solidFill>
              <a:latin typeface="Lindsey" panose="030805020404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 – Doesn’t return a value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– Returns a value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A subroutine or function inside a class</a:t>
            </a:r>
          </a:p>
        </p:txBody>
      </p:sp>
    </p:spTree>
    <p:extLst>
      <p:ext uri="{BB962C8B-B14F-4D97-AF65-F5344CB8AC3E}">
        <p14:creationId xmlns:p14="http://schemas.microsoft.com/office/powerpoint/2010/main" val="13627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14" y="1524000"/>
            <a:ext cx="3657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7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1477</TotalTime>
  <Words>46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iskills</vt:lpstr>
      <vt:lpstr>PowerPoint Presentation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43</cp:revision>
  <dcterms:created xsi:type="dcterms:W3CDTF">2011-12-17T15:52:00Z</dcterms:created>
  <dcterms:modified xsi:type="dcterms:W3CDTF">2014-04-02T20:14:22Z</dcterms:modified>
</cp:coreProperties>
</file>