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63" r:id="rId4"/>
    <p:sldId id="264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6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4/4/2014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4/4/2014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4/4/2014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4/4/2014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4/4/2014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4/4/2014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61457"/>
            <a:ext cx="7480998" cy="2732768"/>
          </a:xfrm>
        </p:spPr>
        <p:txBody>
          <a:bodyPr/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61457"/>
            <a:ext cx="7480998" cy="2732768"/>
          </a:xfrm>
        </p:spPr>
        <p:txBody>
          <a:bodyPr/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IsTrue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IsFalse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Operators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61457"/>
            <a:ext cx="2732314" cy="2732768"/>
          </a:xfrm>
        </p:spPr>
        <p:txBody>
          <a:bodyPr/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189514" y="1861457"/>
            <a:ext cx="2734056" cy="273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923570" y="1861457"/>
            <a:ext cx="2734056" cy="273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2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Pairs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61457"/>
            <a:ext cx="6106886" cy="2732768"/>
          </a:xfrm>
        </p:spPr>
        <p:txBody>
          <a:bodyPr/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IsFalse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145</TotalTime>
  <Words>35</Words>
  <Application>Microsoft Office PowerPoint</Application>
  <PresentationFormat>On-screen Show (16:9)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iskills</vt:lpstr>
      <vt:lpstr>PowerPoint Presentation</vt:lpstr>
      <vt:lpstr>PowerPoint Presentation</vt:lpstr>
      <vt:lpstr>PowerPoint Presentation</vt:lpstr>
      <vt:lpstr>PowerPoint Presentation</vt:lpstr>
    </vt:vector>
  </TitlesOfParts>
  <Company>Nne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User</dc:creator>
  <cp:lastModifiedBy>Rod Stephens</cp:lastModifiedBy>
  <cp:revision>22</cp:revision>
  <dcterms:created xsi:type="dcterms:W3CDTF">2011-12-17T15:52:00Z</dcterms:created>
  <dcterms:modified xsi:type="dcterms:W3CDTF">2014-04-04T15:25:50Z</dcterms:modified>
</cp:coreProperties>
</file>