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4" r:id="rId3"/>
    <p:sldId id="265" r:id="rId4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64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71248E-50D0-4945-85C4-E62CBE9366E4}" type="datetime1">
              <a:rPr lang="en-US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1A7E4-9432-6E40-865F-12B835BDA9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838E8A-776B-DE42-AD24-3D02EFB5E90E}" type="datetime1">
              <a:rPr lang="en-US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C7248-A1CF-724D-8A9B-EC1ADBD212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2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164921-D9AE-894C-AF5F-17DFEC218C49}" type="datetime1">
              <a:rPr lang="en-US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EA608-9E21-A44F-91F3-501337873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1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28157-782C-2A4D-B122-D581DA85397E}" type="datetime1">
              <a:rPr lang="en-US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462BA-977D-0446-A1E5-3FB0D02442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7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E35B73-AE3D-8243-B4DF-1EA6BC1DD120}" type="datetime1">
              <a:rPr lang="en-US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9C766-4E58-8748-BCFF-1D9E08C84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782A21-B630-124D-AC48-5563F2FE6D19}" type="datetime1">
              <a:rPr lang="en-US"/>
              <a:pPr/>
              <a:t>4/8/2014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654AF-B94D-DE41-9D91-3E513EDF82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74DCF2-9675-0E4F-BAC2-3BA6ABF3E328}" type="datetime1">
              <a:rPr lang="en-US"/>
              <a:pPr/>
              <a:t>4/8/2014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6085E-6D75-C54C-9392-F94EBC0272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30D5DB-0A48-9149-98DE-2AE78679AA07}" type="datetime1">
              <a:rPr lang="en-US"/>
              <a:pPr/>
              <a:t>4/8/2014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FE650-E725-2B4C-9E78-4D09EF0195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7B171-DD4B-7C4C-BCD3-D4CEF19C24D5}" type="datetime1">
              <a:rPr lang="en-US"/>
              <a:pPr/>
              <a:t>4/8/2014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BED70-5C81-D64D-AF33-C7985D827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3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9E19F-2226-794B-85B1-D2E51BBD536E}" type="datetime1">
              <a:rPr lang="en-US"/>
              <a:pPr/>
              <a:t>4/8/2014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D0734-A621-3441-9352-DFDDB57F5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65DA80-99B5-464B-B841-275668BB6A50}" type="datetime1">
              <a:rPr lang="en-US"/>
              <a:pPr/>
              <a:t>4/8/2014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5E7EF-2A19-FA4F-8F51-DC7A9F6C3B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5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FD9BE48-9B69-3849-8EE0-08B8B9263A14}" type="datetime1">
              <a:rPr lang="en-US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4CB5375-DCCF-7744-98B9-B29C8C2DBF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The Easy Way</a:t>
            </a: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96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System.IO.File</a:t>
            </a: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143"/>
            <a:ext cx="7480998" cy="3179082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23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System.IO.File</a:t>
            </a: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143"/>
            <a:ext cx="7480998" cy="3179082"/>
          </a:xfrm>
        </p:spPr>
        <p:txBody>
          <a:bodyPr/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ReadAllBytes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ReadAllLines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ReadAllText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AppendAllLines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AppendAllText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WriteAllBytes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AllLines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WriteAllText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73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kill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iskills.potx</Template>
  <TotalTime>239</TotalTime>
  <Words>23</Words>
  <Application>Microsoft Office PowerPoint</Application>
  <PresentationFormat>On-screen Show (16:9)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iskills</vt:lpstr>
      <vt:lpstr>PowerPoint Presentation</vt:lpstr>
      <vt:lpstr>PowerPoint Presentation</vt:lpstr>
      <vt:lpstr>PowerPoint Presentation</vt:lpstr>
    </vt:vector>
  </TitlesOfParts>
  <Company>Nne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 User</dc:creator>
  <cp:lastModifiedBy>Rod Stephens</cp:lastModifiedBy>
  <cp:revision>33</cp:revision>
  <dcterms:created xsi:type="dcterms:W3CDTF">2011-12-17T15:52:00Z</dcterms:created>
  <dcterms:modified xsi:type="dcterms:W3CDTF">2014-04-08T19:15:41Z</dcterms:modified>
</cp:coreProperties>
</file>