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266" r:id="rId4"/>
    <p:sldId id="265" r:id="rId5"/>
    <p:sldId id="267" r:id="rId6"/>
    <p:sldId id="268" r:id="rId7"/>
    <p:sldId id="269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5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5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</a:t>
            </a:r>
            <a:r>
              <a:rPr lang="en-CA" dirty="0" smtClean="0"/>
              <a:t>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My Namespace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err="1" smtClean="0"/>
              <a:t>My.Application</a:t>
            </a:r>
            <a:endParaRPr lang="en-US" sz="2400" dirty="0" smtClean="0"/>
          </a:p>
          <a:p>
            <a:r>
              <a:rPr lang="en-US" dirty="0" err="1" smtClean="0"/>
              <a:t>My.Settings</a:t>
            </a:r>
            <a:endParaRPr lang="en-US" dirty="0" smtClean="0"/>
          </a:p>
          <a:p>
            <a:r>
              <a:rPr lang="en-US" sz="2400" dirty="0" err="1" smtClean="0"/>
              <a:t>My.User</a:t>
            </a:r>
            <a:endParaRPr lang="en-US" sz="2400" dirty="0" smtClean="0"/>
          </a:p>
          <a:p>
            <a:r>
              <a:rPr lang="en-US" dirty="0" err="1" smtClean="0"/>
              <a:t>My.Computer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My.Computer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err="1" smtClean="0"/>
              <a:t>My.Computer.Audio</a:t>
            </a:r>
            <a:endParaRPr lang="en-US" sz="2400" dirty="0" smtClean="0"/>
          </a:p>
          <a:p>
            <a:r>
              <a:rPr lang="en-US" sz="2400" dirty="0" err="1" smtClean="0"/>
              <a:t>My.Computer.Clipboard</a:t>
            </a:r>
            <a:endParaRPr lang="en-US" sz="2400" dirty="0"/>
          </a:p>
          <a:p>
            <a:r>
              <a:rPr lang="en-US" sz="2400" dirty="0" err="1" smtClean="0"/>
              <a:t>My.Computer.Info</a:t>
            </a:r>
            <a:endParaRPr lang="en-US" sz="2400" dirty="0" smtClean="0"/>
          </a:p>
          <a:p>
            <a:pPr lvl="1"/>
            <a:r>
              <a:rPr lang="en-US" sz="2000" dirty="0" smtClean="0"/>
              <a:t>Total and available physical and virtual memory</a:t>
            </a:r>
          </a:p>
          <a:p>
            <a:pPr lvl="1"/>
            <a:r>
              <a:rPr lang="en-US" dirty="0" smtClean="0"/>
              <a:t>Operating system name and version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My.Computer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err="1" smtClean="0"/>
              <a:t>My.Computer.Keyboard</a:t>
            </a:r>
            <a:endParaRPr lang="en-US" sz="2400" dirty="0"/>
          </a:p>
          <a:p>
            <a:r>
              <a:rPr lang="en-US" sz="2400" dirty="0" err="1" smtClean="0"/>
              <a:t>My.Computer.Mouse</a:t>
            </a:r>
            <a:endParaRPr lang="en-US" sz="2400" dirty="0"/>
          </a:p>
          <a:p>
            <a:r>
              <a:rPr lang="en-US" sz="2400" dirty="0" err="1" smtClean="0"/>
              <a:t>My.Computer.Name</a:t>
            </a:r>
            <a:endParaRPr lang="en-US" sz="2400" dirty="0"/>
          </a:p>
          <a:p>
            <a:r>
              <a:rPr lang="en-US" sz="2400" dirty="0" err="1" smtClean="0"/>
              <a:t>My.Computer.Network</a:t>
            </a:r>
            <a:endParaRPr lang="en-US" sz="2400" dirty="0" smtClean="0"/>
          </a:p>
          <a:p>
            <a:pPr lvl="1"/>
            <a:r>
              <a:rPr lang="en-US" sz="2000" dirty="0" smtClean="0"/>
              <a:t>Upload and download files</a:t>
            </a:r>
          </a:p>
          <a:p>
            <a:pPr lvl="1"/>
            <a:r>
              <a:rPr lang="en-US" dirty="0" smtClean="0"/>
              <a:t>See if the network is connected</a:t>
            </a:r>
          </a:p>
          <a:p>
            <a:pPr lvl="1"/>
            <a:r>
              <a:rPr lang="en-US" sz="2000" dirty="0" smtClean="0"/>
              <a:t>Ping a server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My.Computer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err="1" smtClean="0"/>
              <a:t>My.Computer.Ports</a:t>
            </a:r>
            <a:endParaRPr lang="en-US" sz="2400" dirty="0"/>
          </a:p>
          <a:p>
            <a:r>
              <a:rPr lang="en-US" sz="2400" dirty="0" err="1" smtClean="0"/>
              <a:t>My.Computer.Registry</a:t>
            </a:r>
            <a:endParaRPr lang="en-US" sz="2400" dirty="0"/>
          </a:p>
          <a:p>
            <a:r>
              <a:rPr lang="en-US" sz="2400" dirty="0" err="1" smtClean="0"/>
              <a:t>My.Computer.Screen</a:t>
            </a:r>
            <a:endParaRPr lang="en-US" sz="2400" dirty="0"/>
          </a:p>
          <a:p>
            <a:r>
              <a:rPr lang="en-US" sz="2400" dirty="0" err="1" smtClean="0"/>
              <a:t>My.Computer.FileSystem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My.Computer.FileSystem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dirty="0" smtClean="0"/>
              <a:t>Create, copy, rename, and delete directories and files</a:t>
            </a:r>
          </a:p>
          <a:p>
            <a:r>
              <a:rPr lang="en-US" dirty="0" smtClean="0"/>
              <a:t>See if a file or directory exists</a:t>
            </a:r>
          </a:p>
          <a:p>
            <a:r>
              <a:rPr lang="en-US" sz="2400" dirty="0" smtClean="0"/>
              <a:t>Find the program’s current directory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My.Computer.FileSystem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err="1" smtClean="0"/>
              <a:t>CombinePath</a:t>
            </a:r>
            <a:endParaRPr lang="en-US" sz="2400" dirty="0"/>
          </a:p>
          <a:p>
            <a:r>
              <a:rPr lang="en-US" sz="2400" dirty="0" smtClean="0"/>
              <a:t>Drives</a:t>
            </a:r>
          </a:p>
          <a:p>
            <a:r>
              <a:rPr lang="en-US" sz="2400" dirty="0" err="1" smtClean="0"/>
              <a:t>FindInFiles</a:t>
            </a:r>
            <a:endParaRPr lang="en-US" sz="2400" dirty="0"/>
          </a:p>
          <a:p>
            <a:r>
              <a:rPr lang="en-US" sz="2400" dirty="0" err="1" smtClean="0"/>
              <a:t>GetFiles</a:t>
            </a:r>
            <a:endParaRPr lang="en-US" sz="2400" dirty="0"/>
          </a:p>
          <a:p>
            <a:r>
              <a:rPr lang="en-US" sz="2400" dirty="0" err="1" smtClean="0"/>
              <a:t>SpecialDirectories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1674</TotalTime>
  <Words>77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44</cp:revision>
  <dcterms:created xsi:type="dcterms:W3CDTF">2011-12-17T15:52:00Z</dcterms:created>
  <dcterms:modified xsi:type="dcterms:W3CDTF">2014-04-09T19:10:53Z</dcterms:modified>
</cp:coreProperties>
</file>