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4" r:id="rId3"/>
    <p:sldId id="265" r:id="rId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4/9/2014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4/9/2014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4/9/2014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4/9/2014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4/9/2014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4/9/2014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Directories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System.IO.Directory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3"/>
            <a:ext cx="7480998" cy="3179082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CreateDirectory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System.IO.Directory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3"/>
            <a:ext cx="7480998" cy="3179082"/>
          </a:xfrm>
        </p:spPr>
        <p:txBody>
          <a:bodyPr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EnumerateDirectories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EnumerateFiles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GetFiles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7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1589</TotalTime>
  <Words>12</Words>
  <Application>Microsoft Office PowerPoint</Application>
  <PresentationFormat>On-screen Show (16:9)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iskills</vt:lpstr>
      <vt:lpstr>PowerPoint Presentation</vt:lpstr>
      <vt:lpstr>PowerPoint Presentation</vt:lpstr>
      <vt:lpstr>PowerPoint Presentation</vt:lpstr>
    </vt:vector>
  </TitlesOfParts>
  <Company>Nne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Rod Stephens</cp:lastModifiedBy>
  <cp:revision>37</cp:revision>
  <dcterms:created xsi:type="dcterms:W3CDTF">2011-12-17T15:52:00Z</dcterms:created>
  <dcterms:modified xsi:type="dcterms:W3CDTF">2014-04-09T17:46:37Z</dcterms:modified>
</cp:coreProperties>
</file>