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8" r:id="rId4"/>
    <p:sldId id="267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b-help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dStephens@vb-helper.com?subject=Learning%20VB%20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Wrap-Up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786384"/>
            <a:ext cx="1426286" cy="142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Desktop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8 Apps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Phone Apps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for Future Study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and implementation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network programming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Graphics, animation, and game design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Internationalization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Bigger applications!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Wrap-Up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http://www.vb-helper.com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RodStephens@vb-helper.com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1739</TotalTime>
  <Words>41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iskills</vt:lpstr>
      <vt:lpstr>PowerPoint Presentation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44</cp:revision>
  <dcterms:created xsi:type="dcterms:W3CDTF">2011-12-17T15:52:00Z</dcterms:created>
  <dcterms:modified xsi:type="dcterms:W3CDTF">2014-04-11T16:21:54Z</dcterms:modified>
</cp:coreProperties>
</file>