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5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Controls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7480998" cy="27327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name controls you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is key</a:t>
            </a: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7480998" cy="27327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Style			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 Style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Name Prefixes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861457"/>
            <a:ext cx="3684814" cy="27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13634" y="1861455"/>
            <a:ext cx="4053422" cy="27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	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rtb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147</TotalTime>
  <Words>23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iskills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22</cp:revision>
  <dcterms:created xsi:type="dcterms:W3CDTF">2011-12-17T15:52:00Z</dcterms:created>
  <dcterms:modified xsi:type="dcterms:W3CDTF">2014-04-02T19:59:38Z</dcterms:modified>
</cp:coreProperties>
</file>