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3" r:id="rId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4024" y="1513114"/>
            <a:ext cx="7467605" cy="308111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Addition			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num_new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Subtraction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remaining = total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Multiplication	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quantity * price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Division			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price_each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total 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num_people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Integer Division	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cookies_each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total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num_people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Modulus			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left_over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total Mod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num_people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Exponentiation	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 = pi * radius ^ 2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6563" y="1502224"/>
            <a:ext cx="352769" cy="30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6314" y="2383971"/>
            <a:ext cx="8055429" cy="221025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price_each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num_used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* price 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num_people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213</TotalTime>
  <Words>27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iskills</vt:lpstr>
      <vt:lpstr>PowerPoint Presentation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24</cp:revision>
  <dcterms:created xsi:type="dcterms:W3CDTF">2011-12-17T15:52:00Z</dcterms:created>
  <dcterms:modified xsi:type="dcterms:W3CDTF">2014-04-02T20:00:15Z</dcterms:modified>
</cp:coreProperties>
</file>