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65" r:id="rId3"/>
    <p:sldId id="266" r:id="rId4"/>
    <p:sldId id="267" r:id="rId5"/>
    <p:sldId id="268" r:id="rId6"/>
    <p:sldId id="269" r:id="rId7"/>
    <p:sldId id="270" r:id="rId8"/>
    <p:sldId id="271" r:id="rId9"/>
    <p:sldId id="272" r:id="rId10"/>
    <p:sldId id="273" r:id="rId11"/>
    <p:sldId id="275" r:id="rId12"/>
    <p:sldId id="278" r:id="rId13"/>
    <p:sldId id="279" r:id="rId14"/>
    <p:sldId id="274" r:id="rId15"/>
    <p:sldId id="276" r:id="rId16"/>
    <p:sldId id="277" r:id="rId17"/>
    <p:sldId id="281" r:id="rId18"/>
    <p:sldId id="282" r:id="rId19"/>
    <p:sldId id="283" r:id="rId20"/>
    <p:sldId id="284" r:id="rId21"/>
    <p:sldId id="285" r:id="rId22"/>
    <p:sldId id="286" r:id="rId23"/>
    <p:sldId id="28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863" autoAdjust="0"/>
  </p:normalViewPr>
  <p:slideViewPr>
    <p:cSldViewPr snapToGrid="0">
      <p:cViewPr varScale="1">
        <p:scale>
          <a:sx n="70" d="100"/>
          <a:sy n="70" d="100"/>
        </p:scale>
        <p:origin x="726"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kilinia, Iman" userId="3d056f15-a749-49a6-aa46-b56536f7ce41" providerId="ADAL" clId="{5F01994E-EADC-49D8-BFAA-459A377DCAB8}"/>
    <pc:docChg chg="undo custSel addSld delSld modSld sldOrd">
      <pc:chgData name="Vakilinia, Iman" userId="3d056f15-a749-49a6-aa46-b56536f7ce41" providerId="ADAL" clId="{5F01994E-EADC-49D8-BFAA-459A377DCAB8}" dt="2024-01-08T21:02:29.584" v="629" actId="27636"/>
      <pc:docMkLst>
        <pc:docMk/>
      </pc:docMkLst>
      <pc:sldChg chg="modSp mod">
        <pc:chgData name="Vakilinia, Iman" userId="3d056f15-a749-49a6-aa46-b56536f7ce41" providerId="ADAL" clId="{5F01994E-EADC-49D8-BFAA-459A377DCAB8}" dt="2024-01-08T19:53:33.202" v="62" actId="20577"/>
        <pc:sldMkLst>
          <pc:docMk/>
          <pc:sldMk cId="3078950171" sldId="256"/>
        </pc:sldMkLst>
        <pc:spChg chg="mod">
          <ac:chgData name="Vakilinia, Iman" userId="3d056f15-a749-49a6-aa46-b56536f7ce41" providerId="ADAL" clId="{5F01994E-EADC-49D8-BFAA-459A377DCAB8}" dt="2024-01-08T19:53:33.202" v="62" actId="20577"/>
          <ac:spMkLst>
            <pc:docMk/>
            <pc:sldMk cId="3078950171" sldId="256"/>
            <ac:spMk id="2" creationId="{E90F2011-24FA-375C-E270-D9A22C4E8A58}"/>
          </ac:spMkLst>
        </pc:spChg>
      </pc:sldChg>
      <pc:sldChg chg="del">
        <pc:chgData name="Vakilinia, Iman" userId="3d056f15-a749-49a6-aa46-b56536f7ce41" providerId="ADAL" clId="{5F01994E-EADC-49D8-BFAA-459A377DCAB8}" dt="2024-01-08T19:49:59.235" v="0" actId="47"/>
        <pc:sldMkLst>
          <pc:docMk/>
          <pc:sldMk cId="1155373994" sldId="257"/>
        </pc:sldMkLst>
      </pc:sldChg>
      <pc:sldChg chg="del">
        <pc:chgData name="Vakilinia, Iman" userId="3d056f15-a749-49a6-aa46-b56536f7ce41" providerId="ADAL" clId="{5F01994E-EADC-49D8-BFAA-459A377DCAB8}" dt="2024-01-08T19:49:59.395" v="1" actId="47"/>
        <pc:sldMkLst>
          <pc:docMk/>
          <pc:sldMk cId="3346053142" sldId="259"/>
        </pc:sldMkLst>
      </pc:sldChg>
      <pc:sldChg chg="del">
        <pc:chgData name="Vakilinia, Iman" userId="3d056f15-a749-49a6-aa46-b56536f7ce41" providerId="ADAL" clId="{5F01994E-EADC-49D8-BFAA-459A377DCAB8}" dt="2024-01-08T19:49:59.521" v="2" actId="47"/>
        <pc:sldMkLst>
          <pc:docMk/>
          <pc:sldMk cId="3492007181" sldId="260"/>
        </pc:sldMkLst>
      </pc:sldChg>
      <pc:sldChg chg="del">
        <pc:chgData name="Vakilinia, Iman" userId="3d056f15-a749-49a6-aa46-b56536f7ce41" providerId="ADAL" clId="{5F01994E-EADC-49D8-BFAA-459A377DCAB8}" dt="2024-01-08T19:49:59.680" v="3" actId="47"/>
        <pc:sldMkLst>
          <pc:docMk/>
          <pc:sldMk cId="2913901836" sldId="261"/>
        </pc:sldMkLst>
      </pc:sldChg>
      <pc:sldChg chg="del">
        <pc:chgData name="Vakilinia, Iman" userId="3d056f15-a749-49a6-aa46-b56536f7ce41" providerId="ADAL" clId="{5F01994E-EADC-49D8-BFAA-459A377DCAB8}" dt="2024-01-08T19:49:59.811" v="4" actId="47"/>
        <pc:sldMkLst>
          <pc:docMk/>
          <pc:sldMk cId="965426480" sldId="262"/>
        </pc:sldMkLst>
      </pc:sldChg>
      <pc:sldChg chg="del">
        <pc:chgData name="Vakilinia, Iman" userId="3d056f15-a749-49a6-aa46-b56536f7ce41" providerId="ADAL" clId="{5F01994E-EADC-49D8-BFAA-459A377DCAB8}" dt="2024-01-08T19:50:00.445" v="5" actId="47"/>
        <pc:sldMkLst>
          <pc:docMk/>
          <pc:sldMk cId="2073538183" sldId="263"/>
        </pc:sldMkLst>
      </pc:sldChg>
      <pc:sldChg chg="del">
        <pc:chgData name="Vakilinia, Iman" userId="3d056f15-a749-49a6-aa46-b56536f7ce41" providerId="ADAL" clId="{5F01994E-EADC-49D8-BFAA-459A377DCAB8}" dt="2024-01-08T19:50:00.866" v="6" actId="47"/>
        <pc:sldMkLst>
          <pc:docMk/>
          <pc:sldMk cId="401636843" sldId="264"/>
        </pc:sldMkLst>
      </pc:sldChg>
      <pc:sldChg chg="modSp mod">
        <pc:chgData name="Vakilinia, Iman" userId="3d056f15-a749-49a6-aa46-b56536f7ce41" providerId="ADAL" clId="{5F01994E-EADC-49D8-BFAA-459A377DCAB8}" dt="2024-01-08T19:55:15.917" v="64" actId="20577"/>
        <pc:sldMkLst>
          <pc:docMk/>
          <pc:sldMk cId="2637029636" sldId="265"/>
        </pc:sldMkLst>
        <pc:spChg chg="mod">
          <ac:chgData name="Vakilinia, Iman" userId="3d056f15-a749-49a6-aa46-b56536f7ce41" providerId="ADAL" clId="{5F01994E-EADC-49D8-BFAA-459A377DCAB8}" dt="2024-01-08T19:52:35.193" v="41" actId="20577"/>
          <ac:spMkLst>
            <pc:docMk/>
            <pc:sldMk cId="2637029636" sldId="265"/>
            <ac:spMk id="2" creationId="{5B174BD1-CBBF-8E26-4A51-FCF5631D6520}"/>
          </ac:spMkLst>
        </pc:spChg>
        <pc:spChg chg="mod">
          <ac:chgData name="Vakilinia, Iman" userId="3d056f15-a749-49a6-aa46-b56536f7ce41" providerId="ADAL" clId="{5F01994E-EADC-49D8-BFAA-459A377DCAB8}" dt="2024-01-08T19:55:15.917" v="64" actId="20577"/>
          <ac:spMkLst>
            <pc:docMk/>
            <pc:sldMk cId="2637029636" sldId="265"/>
            <ac:spMk id="3" creationId="{191BA2C5-D142-1577-1638-25BDD389D031}"/>
          </ac:spMkLst>
        </pc:spChg>
      </pc:sldChg>
      <pc:sldChg chg="modSp new mod">
        <pc:chgData name="Vakilinia, Iman" userId="3d056f15-a749-49a6-aa46-b56536f7ce41" providerId="ADAL" clId="{5F01994E-EADC-49D8-BFAA-459A377DCAB8}" dt="2024-01-08T19:55:38.708" v="76" actId="27636"/>
        <pc:sldMkLst>
          <pc:docMk/>
          <pc:sldMk cId="2315136083" sldId="266"/>
        </pc:sldMkLst>
        <pc:spChg chg="mod">
          <ac:chgData name="Vakilinia, Iman" userId="3d056f15-a749-49a6-aa46-b56536f7ce41" providerId="ADAL" clId="{5F01994E-EADC-49D8-BFAA-459A377DCAB8}" dt="2024-01-08T19:55:23.735" v="74" actId="20577"/>
          <ac:spMkLst>
            <pc:docMk/>
            <pc:sldMk cId="2315136083" sldId="266"/>
            <ac:spMk id="2" creationId="{5121C3DB-ADA6-5E63-CD4F-B4EAC04F2D3E}"/>
          </ac:spMkLst>
        </pc:spChg>
        <pc:spChg chg="mod">
          <ac:chgData name="Vakilinia, Iman" userId="3d056f15-a749-49a6-aa46-b56536f7ce41" providerId="ADAL" clId="{5F01994E-EADC-49D8-BFAA-459A377DCAB8}" dt="2024-01-08T19:55:38.708" v="76" actId="27636"/>
          <ac:spMkLst>
            <pc:docMk/>
            <pc:sldMk cId="2315136083" sldId="266"/>
            <ac:spMk id="3" creationId="{0346CC25-6371-375F-9B78-5F70A26AD62C}"/>
          </ac:spMkLst>
        </pc:spChg>
      </pc:sldChg>
      <pc:sldChg chg="modSp new mod">
        <pc:chgData name="Vakilinia, Iman" userId="3d056f15-a749-49a6-aa46-b56536f7ce41" providerId="ADAL" clId="{5F01994E-EADC-49D8-BFAA-459A377DCAB8}" dt="2024-01-08T20:29:26.958" v="336" actId="6549"/>
        <pc:sldMkLst>
          <pc:docMk/>
          <pc:sldMk cId="807509532" sldId="267"/>
        </pc:sldMkLst>
        <pc:spChg chg="mod">
          <ac:chgData name="Vakilinia, Iman" userId="3d056f15-a749-49a6-aa46-b56536f7ce41" providerId="ADAL" clId="{5F01994E-EADC-49D8-BFAA-459A377DCAB8}" dt="2024-01-08T20:27:52.835" v="307" actId="20577"/>
          <ac:spMkLst>
            <pc:docMk/>
            <pc:sldMk cId="807509532" sldId="267"/>
            <ac:spMk id="2" creationId="{38762871-99B8-9BF6-9690-DAA3E50FEFF5}"/>
          </ac:spMkLst>
        </pc:spChg>
        <pc:spChg chg="mod">
          <ac:chgData name="Vakilinia, Iman" userId="3d056f15-a749-49a6-aa46-b56536f7ce41" providerId="ADAL" clId="{5F01994E-EADC-49D8-BFAA-459A377DCAB8}" dt="2024-01-08T20:29:26.958" v="336" actId="6549"/>
          <ac:spMkLst>
            <pc:docMk/>
            <pc:sldMk cId="807509532" sldId="267"/>
            <ac:spMk id="3" creationId="{21E7400F-5717-D47F-1DDF-6E2137523F72}"/>
          </ac:spMkLst>
        </pc:spChg>
      </pc:sldChg>
      <pc:sldChg chg="modSp new mod">
        <pc:chgData name="Vakilinia, Iman" userId="3d056f15-a749-49a6-aa46-b56536f7ce41" providerId="ADAL" clId="{5F01994E-EADC-49D8-BFAA-459A377DCAB8}" dt="2024-01-08T20:48:54.918" v="568" actId="27636"/>
        <pc:sldMkLst>
          <pc:docMk/>
          <pc:sldMk cId="2112493101" sldId="268"/>
        </pc:sldMkLst>
        <pc:spChg chg="mod">
          <ac:chgData name="Vakilinia, Iman" userId="3d056f15-a749-49a6-aa46-b56536f7ce41" providerId="ADAL" clId="{5F01994E-EADC-49D8-BFAA-459A377DCAB8}" dt="2024-01-08T20:08:43.458" v="157" actId="20577"/>
          <ac:spMkLst>
            <pc:docMk/>
            <pc:sldMk cId="2112493101" sldId="268"/>
            <ac:spMk id="2" creationId="{3AC0CA14-6050-2511-0360-B72696F1A213}"/>
          </ac:spMkLst>
        </pc:spChg>
        <pc:spChg chg="mod">
          <ac:chgData name="Vakilinia, Iman" userId="3d056f15-a749-49a6-aa46-b56536f7ce41" providerId="ADAL" clId="{5F01994E-EADC-49D8-BFAA-459A377DCAB8}" dt="2024-01-08T20:48:54.918" v="568" actId="27636"/>
          <ac:spMkLst>
            <pc:docMk/>
            <pc:sldMk cId="2112493101" sldId="268"/>
            <ac:spMk id="3" creationId="{B6EE2915-1FAE-AAFB-E0B8-C96DD43EA632}"/>
          </ac:spMkLst>
        </pc:spChg>
      </pc:sldChg>
      <pc:sldChg chg="modSp new mod">
        <pc:chgData name="Vakilinia, Iman" userId="3d056f15-a749-49a6-aa46-b56536f7ce41" providerId="ADAL" clId="{5F01994E-EADC-49D8-BFAA-459A377DCAB8}" dt="2024-01-08T20:19:03.583" v="258" actId="6549"/>
        <pc:sldMkLst>
          <pc:docMk/>
          <pc:sldMk cId="2068494346" sldId="269"/>
        </pc:sldMkLst>
        <pc:spChg chg="mod">
          <ac:chgData name="Vakilinia, Iman" userId="3d056f15-a749-49a6-aa46-b56536f7ce41" providerId="ADAL" clId="{5F01994E-EADC-49D8-BFAA-459A377DCAB8}" dt="2024-01-08T20:17:06.120" v="250" actId="20577"/>
          <ac:spMkLst>
            <pc:docMk/>
            <pc:sldMk cId="2068494346" sldId="269"/>
            <ac:spMk id="2" creationId="{350E2598-9230-C643-FA7C-52F84E197E52}"/>
          </ac:spMkLst>
        </pc:spChg>
        <pc:spChg chg="mod">
          <ac:chgData name="Vakilinia, Iman" userId="3d056f15-a749-49a6-aa46-b56536f7ce41" providerId="ADAL" clId="{5F01994E-EADC-49D8-BFAA-459A377DCAB8}" dt="2024-01-08T20:19:03.583" v="258" actId="6549"/>
          <ac:spMkLst>
            <pc:docMk/>
            <pc:sldMk cId="2068494346" sldId="269"/>
            <ac:spMk id="3" creationId="{8DC77429-CCDF-01B6-2DC6-F01C18188ED9}"/>
          </ac:spMkLst>
        </pc:spChg>
      </pc:sldChg>
      <pc:sldChg chg="modSp add mod">
        <pc:chgData name="Vakilinia, Iman" userId="3d056f15-a749-49a6-aa46-b56536f7ce41" providerId="ADAL" clId="{5F01994E-EADC-49D8-BFAA-459A377DCAB8}" dt="2024-01-08T20:17:53.107" v="254" actId="20577"/>
        <pc:sldMkLst>
          <pc:docMk/>
          <pc:sldMk cId="3566934400" sldId="270"/>
        </pc:sldMkLst>
        <pc:spChg chg="mod">
          <ac:chgData name="Vakilinia, Iman" userId="3d056f15-a749-49a6-aa46-b56536f7ce41" providerId="ADAL" clId="{5F01994E-EADC-49D8-BFAA-459A377DCAB8}" dt="2024-01-08T20:16:49.180" v="228" actId="20577"/>
          <ac:spMkLst>
            <pc:docMk/>
            <pc:sldMk cId="3566934400" sldId="270"/>
            <ac:spMk id="2" creationId="{350E2598-9230-C643-FA7C-52F84E197E52}"/>
          </ac:spMkLst>
        </pc:spChg>
        <pc:spChg chg="mod">
          <ac:chgData name="Vakilinia, Iman" userId="3d056f15-a749-49a6-aa46-b56536f7ce41" providerId="ADAL" clId="{5F01994E-EADC-49D8-BFAA-459A377DCAB8}" dt="2024-01-08T20:17:53.107" v="254" actId="20577"/>
          <ac:spMkLst>
            <pc:docMk/>
            <pc:sldMk cId="3566934400" sldId="270"/>
            <ac:spMk id="3" creationId="{8DC77429-CCDF-01B6-2DC6-F01C18188ED9}"/>
          </ac:spMkLst>
        </pc:spChg>
      </pc:sldChg>
      <pc:sldChg chg="modSp add mod">
        <pc:chgData name="Vakilinia, Iman" userId="3d056f15-a749-49a6-aa46-b56536f7ce41" providerId="ADAL" clId="{5F01994E-EADC-49D8-BFAA-459A377DCAB8}" dt="2024-01-08T20:18:48.948" v="256" actId="20577"/>
        <pc:sldMkLst>
          <pc:docMk/>
          <pc:sldMk cId="3605345849" sldId="271"/>
        </pc:sldMkLst>
        <pc:spChg chg="mod">
          <ac:chgData name="Vakilinia, Iman" userId="3d056f15-a749-49a6-aa46-b56536f7ce41" providerId="ADAL" clId="{5F01994E-EADC-49D8-BFAA-459A377DCAB8}" dt="2024-01-08T20:18:48.948" v="256" actId="20577"/>
          <ac:spMkLst>
            <pc:docMk/>
            <pc:sldMk cId="3605345849" sldId="271"/>
            <ac:spMk id="3" creationId="{8DC77429-CCDF-01B6-2DC6-F01C18188ED9}"/>
          </ac:spMkLst>
        </pc:spChg>
      </pc:sldChg>
      <pc:sldChg chg="modSp new mod">
        <pc:chgData name="Vakilinia, Iman" userId="3d056f15-a749-49a6-aa46-b56536f7ce41" providerId="ADAL" clId="{5F01994E-EADC-49D8-BFAA-459A377DCAB8}" dt="2024-01-08T20:21:14.975" v="268" actId="20577"/>
        <pc:sldMkLst>
          <pc:docMk/>
          <pc:sldMk cId="3208680271" sldId="272"/>
        </pc:sldMkLst>
        <pc:spChg chg="mod">
          <ac:chgData name="Vakilinia, Iman" userId="3d056f15-a749-49a6-aa46-b56536f7ce41" providerId="ADAL" clId="{5F01994E-EADC-49D8-BFAA-459A377DCAB8}" dt="2024-01-08T20:20:01.332" v="263" actId="20577"/>
          <ac:spMkLst>
            <pc:docMk/>
            <pc:sldMk cId="3208680271" sldId="272"/>
            <ac:spMk id="2" creationId="{D48EC31F-7C2C-7E33-C0E3-D7ED08B24C86}"/>
          </ac:spMkLst>
        </pc:spChg>
        <pc:spChg chg="mod">
          <ac:chgData name="Vakilinia, Iman" userId="3d056f15-a749-49a6-aa46-b56536f7ce41" providerId="ADAL" clId="{5F01994E-EADC-49D8-BFAA-459A377DCAB8}" dt="2024-01-08T20:21:14.975" v="268" actId="20577"/>
          <ac:spMkLst>
            <pc:docMk/>
            <pc:sldMk cId="3208680271" sldId="272"/>
            <ac:spMk id="3" creationId="{E3AEFC65-308E-B882-5677-E1364BAE6796}"/>
          </ac:spMkLst>
        </pc:spChg>
      </pc:sldChg>
      <pc:sldChg chg="modSp new mod">
        <pc:chgData name="Vakilinia, Iman" userId="3d056f15-a749-49a6-aa46-b56536f7ce41" providerId="ADAL" clId="{5F01994E-EADC-49D8-BFAA-459A377DCAB8}" dt="2024-01-08T20:42:15.569" v="509" actId="6549"/>
        <pc:sldMkLst>
          <pc:docMk/>
          <pc:sldMk cId="601786974" sldId="273"/>
        </pc:sldMkLst>
        <pc:spChg chg="mod">
          <ac:chgData name="Vakilinia, Iman" userId="3d056f15-a749-49a6-aa46-b56536f7ce41" providerId="ADAL" clId="{5F01994E-EADC-49D8-BFAA-459A377DCAB8}" dt="2024-01-08T20:25:33.107" v="283" actId="20577"/>
          <ac:spMkLst>
            <pc:docMk/>
            <pc:sldMk cId="601786974" sldId="273"/>
            <ac:spMk id="2" creationId="{1113EF3A-91EE-312D-6708-3341D78FCBE6}"/>
          </ac:spMkLst>
        </pc:spChg>
        <pc:spChg chg="mod">
          <ac:chgData name="Vakilinia, Iman" userId="3d056f15-a749-49a6-aa46-b56536f7ce41" providerId="ADAL" clId="{5F01994E-EADC-49D8-BFAA-459A377DCAB8}" dt="2024-01-08T20:42:15.569" v="509" actId="6549"/>
          <ac:spMkLst>
            <pc:docMk/>
            <pc:sldMk cId="601786974" sldId="273"/>
            <ac:spMk id="3" creationId="{DEEE55A7-16E5-5DDE-0FEC-B02314A8AA8A}"/>
          </ac:spMkLst>
        </pc:spChg>
      </pc:sldChg>
      <pc:sldChg chg="modSp new mod">
        <pc:chgData name="Vakilinia, Iman" userId="3d056f15-a749-49a6-aa46-b56536f7ce41" providerId="ADAL" clId="{5F01994E-EADC-49D8-BFAA-459A377DCAB8}" dt="2024-01-08T20:35:25.078" v="389"/>
        <pc:sldMkLst>
          <pc:docMk/>
          <pc:sldMk cId="1278627206" sldId="274"/>
        </pc:sldMkLst>
        <pc:spChg chg="mod">
          <ac:chgData name="Vakilinia, Iman" userId="3d056f15-a749-49a6-aa46-b56536f7ce41" providerId="ADAL" clId="{5F01994E-EADC-49D8-BFAA-459A377DCAB8}" dt="2024-01-08T20:33:45.604" v="358" actId="20577"/>
          <ac:spMkLst>
            <pc:docMk/>
            <pc:sldMk cId="1278627206" sldId="274"/>
            <ac:spMk id="2" creationId="{213FF7A4-B3FD-562E-D821-2F0CEABAF1F3}"/>
          </ac:spMkLst>
        </pc:spChg>
        <pc:spChg chg="mod">
          <ac:chgData name="Vakilinia, Iman" userId="3d056f15-a749-49a6-aa46-b56536f7ce41" providerId="ADAL" clId="{5F01994E-EADC-49D8-BFAA-459A377DCAB8}" dt="2024-01-08T20:35:25.078" v="389"/>
          <ac:spMkLst>
            <pc:docMk/>
            <pc:sldMk cId="1278627206" sldId="274"/>
            <ac:spMk id="3" creationId="{DDDFE17A-F98E-50D3-8E2E-A583B8548945}"/>
          </ac:spMkLst>
        </pc:spChg>
      </pc:sldChg>
      <pc:sldChg chg="modSp new mod ord">
        <pc:chgData name="Vakilinia, Iman" userId="3d056f15-a749-49a6-aa46-b56536f7ce41" providerId="ADAL" clId="{5F01994E-EADC-49D8-BFAA-459A377DCAB8}" dt="2024-01-08T20:46:30.294" v="555" actId="6549"/>
        <pc:sldMkLst>
          <pc:docMk/>
          <pc:sldMk cId="196059303" sldId="275"/>
        </pc:sldMkLst>
        <pc:spChg chg="mod">
          <ac:chgData name="Vakilinia, Iman" userId="3d056f15-a749-49a6-aa46-b56536f7ce41" providerId="ADAL" clId="{5F01994E-EADC-49D8-BFAA-459A377DCAB8}" dt="2024-01-08T20:46:30.294" v="555" actId="6549"/>
          <ac:spMkLst>
            <pc:docMk/>
            <pc:sldMk cId="196059303" sldId="275"/>
            <ac:spMk id="2" creationId="{EF0F075F-39D9-F5EC-FB51-A268A43DB74E}"/>
          </ac:spMkLst>
        </pc:spChg>
        <pc:spChg chg="mod">
          <ac:chgData name="Vakilinia, Iman" userId="3d056f15-a749-49a6-aa46-b56536f7ce41" providerId="ADAL" clId="{5F01994E-EADC-49D8-BFAA-459A377DCAB8}" dt="2024-01-08T20:44:46.288" v="533" actId="6549"/>
          <ac:spMkLst>
            <pc:docMk/>
            <pc:sldMk cId="196059303" sldId="275"/>
            <ac:spMk id="3" creationId="{054D1DAF-4B8D-2875-CC10-751D0E726287}"/>
          </ac:spMkLst>
        </pc:spChg>
      </pc:sldChg>
      <pc:sldChg chg="modSp new mod">
        <pc:chgData name="Vakilinia, Iman" userId="3d056f15-a749-49a6-aa46-b56536f7ce41" providerId="ADAL" clId="{5F01994E-EADC-49D8-BFAA-459A377DCAB8}" dt="2024-01-08T20:49:59.298" v="574" actId="6549"/>
        <pc:sldMkLst>
          <pc:docMk/>
          <pc:sldMk cId="1492176950" sldId="276"/>
        </pc:sldMkLst>
        <pc:spChg chg="mod">
          <ac:chgData name="Vakilinia, Iman" userId="3d056f15-a749-49a6-aa46-b56536f7ce41" providerId="ADAL" clId="{5F01994E-EADC-49D8-BFAA-459A377DCAB8}" dt="2024-01-08T20:46:36.609" v="556" actId="6549"/>
          <ac:spMkLst>
            <pc:docMk/>
            <pc:sldMk cId="1492176950" sldId="276"/>
            <ac:spMk id="2" creationId="{48D23D5E-B989-9CDB-6975-1B05D4D7EC7F}"/>
          </ac:spMkLst>
        </pc:spChg>
        <pc:spChg chg="mod">
          <ac:chgData name="Vakilinia, Iman" userId="3d056f15-a749-49a6-aa46-b56536f7ce41" providerId="ADAL" clId="{5F01994E-EADC-49D8-BFAA-459A377DCAB8}" dt="2024-01-08T20:49:59.298" v="574" actId="6549"/>
          <ac:spMkLst>
            <pc:docMk/>
            <pc:sldMk cId="1492176950" sldId="276"/>
            <ac:spMk id="3" creationId="{A6FED2A8-4FFC-76EB-D365-B127DDA0250C}"/>
          </ac:spMkLst>
        </pc:spChg>
      </pc:sldChg>
      <pc:sldChg chg="modSp add mod">
        <pc:chgData name="Vakilinia, Iman" userId="3d056f15-a749-49a6-aa46-b56536f7ce41" providerId="ADAL" clId="{5F01994E-EADC-49D8-BFAA-459A377DCAB8}" dt="2024-01-08T20:50:03.445" v="576" actId="6549"/>
        <pc:sldMkLst>
          <pc:docMk/>
          <pc:sldMk cId="2796520650" sldId="277"/>
        </pc:sldMkLst>
        <pc:spChg chg="mod">
          <ac:chgData name="Vakilinia, Iman" userId="3d056f15-a749-49a6-aa46-b56536f7ce41" providerId="ADAL" clId="{5F01994E-EADC-49D8-BFAA-459A377DCAB8}" dt="2024-01-08T20:46:41.672" v="557" actId="6549"/>
          <ac:spMkLst>
            <pc:docMk/>
            <pc:sldMk cId="2796520650" sldId="277"/>
            <ac:spMk id="2" creationId="{48D23D5E-B989-9CDB-6975-1B05D4D7EC7F}"/>
          </ac:spMkLst>
        </pc:spChg>
        <pc:spChg chg="mod">
          <ac:chgData name="Vakilinia, Iman" userId="3d056f15-a749-49a6-aa46-b56536f7ce41" providerId="ADAL" clId="{5F01994E-EADC-49D8-BFAA-459A377DCAB8}" dt="2024-01-08T20:50:03.445" v="576" actId="6549"/>
          <ac:spMkLst>
            <pc:docMk/>
            <pc:sldMk cId="2796520650" sldId="277"/>
            <ac:spMk id="3" creationId="{A6FED2A8-4FFC-76EB-D365-B127DDA0250C}"/>
          </ac:spMkLst>
        </pc:spChg>
      </pc:sldChg>
      <pc:sldChg chg="new del">
        <pc:chgData name="Vakilinia, Iman" userId="3d056f15-a749-49a6-aa46-b56536f7ce41" providerId="ADAL" clId="{5F01994E-EADC-49D8-BFAA-459A377DCAB8}" dt="2024-01-08T20:42:38.465" v="511" actId="47"/>
        <pc:sldMkLst>
          <pc:docMk/>
          <pc:sldMk cId="1002658272" sldId="278"/>
        </pc:sldMkLst>
      </pc:sldChg>
      <pc:sldChg chg="modSp add mod">
        <pc:chgData name="Vakilinia, Iman" userId="3d056f15-a749-49a6-aa46-b56536f7ce41" providerId="ADAL" clId="{5F01994E-EADC-49D8-BFAA-459A377DCAB8}" dt="2024-01-08T20:46:24.835" v="554" actId="20577"/>
        <pc:sldMkLst>
          <pc:docMk/>
          <pc:sldMk cId="1102393361" sldId="278"/>
        </pc:sldMkLst>
        <pc:spChg chg="mod">
          <ac:chgData name="Vakilinia, Iman" userId="3d056f15-a749-49a6-aa46-b56536f7ce41" providerId="ADAL" clId="{5F01994E-EADC-49D8-BFAA-459A377DCAB8}" dt="2024-01-08T20:46:24.835" v="554" actId="20577"/>
          <ac:spMkLst>
            <pc:docMk/>
            <pc:sldMk cId="1102393361" sldId="278"/>
            <ac:spMk id="2" creationId="{EF0F075F-39D9-F5EC-FB51-A268A43DB74E}"/>
          </ac:spMkLst>
        </pc:spChg>
        <pc:spChg chg="mod">
          <ac:chgData name="Vakilinia, Iman" userId="3d056f15-a749-49a6-aa46-b56536f7ce41" providerId="ADAL" clId="{5F01994E-EADC-49D8-BFAA-459A377DCAB8}" dt="2024-01-08T20:44:39.815" v="532" actId="27636"/>
          <ac:spMkLst>
            <pc:docMk/>
            <pc:sldMk cId="1102393361" sldId="278"/>
            <ac:spMk id="3" creationId="{054D1DAF-4B8D-2875-CC10-751D0E726287}"/>
          </ac:spMkLst>
        </pc:spChg>
      </pc:sldChg>
      <pc:sldChg chg="modSp new mod">
        <pc:chgData name="Vakilinia, Iman" userId="3d056f15-a749-49a6-aa46-b56536f7ce41" providerId="ADAL" clId="{5F01994E-EADC-49D8-BFAA-459A377DCAB8}" dt="2024-01-08T21:02:29.584" v="629" actId="27636"/>
        <pc:sldMkLst>
          <pc:docMk/>
          <pc:sldMk cId="2796269527" sldId="279"/>
        </pc:sldMkLst>
        <pc:spChg chg="mod">
          <ac:chgData name="Vakilinia, Iman" userId="3d056f15-a749-49a6-aa46-b56536f7ce41" providerId="ADAL" clId="{5F01994E-EADC-49D8-BFAA-459A377DCAB8}" dt="2024-01-08T21:00:20.002" v="599" actId="20577"/>
          <ac:spMkLst>
            <pc:docMk/>
            <pc:sldMk cId="2796269527" sldId="279"/>
            <ac:spMk id="2" creationId="{F1A5FD9F-553E-2DF9-FBA3-A9204C9D47E9}"/>
          </ac:spMkLst>
        </pc:spChg>
        <pc:spChg chg="mod">
          <ac:chgData name="Vakilinia, Iman" userId="3d056f15-a749-49a6-aa46-b56536f7ce41" providerId="ADAL" clId="{5F01994E-EADC-49D8-BFAA-459A377DCAB8}" dt="2024-01-08T21:02:29.584" v="629" actId="27636"/>
          <ac:spMkLst>
            <pc:docMk/>
            <pc:sldMk cId="2796269527" sldId="279"/>
            <ac:spMk id="3" creationId="{B3FB6E5F-645F-5BC3-3A44-C05A0FFF5D84}"/>
          </ac:spMkLst>
        </pc:spChg>
      </pc:sldChg>
      <pc:sldChg chg="add del">
        <pc:chgData name="Vakilinia, Iman" userId="3d056f15-a749-49a6-aa46-b56536f7ce41" providerId="ADAL" clId="{5F01994E-EADC-49D8-BFAA-459A377DCAB8}" dt="2024-01-08T20:49:23.193" v="569" actId="47"/>
        <pc:sldMkLst>
          <pc:docMk/>
          <pc:sldMk cId="4137323405" sldId="279"/>
        </pc:sldMkLst>
      </pc:sldChg>
      <pc:sldChg chg="add del">
        <pc:chgData name="Vakilinia, Iman" userId="3d056f15-a749-49a6-aa46-b56536f7ce41" providerId="ADAL" clId="{5F01994E-EADC-49D8-BFAA-459A377DCAB8}" dt="2024-01-08T20:48:10.265" v="560" actId="47"/>
        <pc:sldMkLst>
          <pc:docMk/>
          <pc:sldMk cId="1346920709" sldId="280"/>
        </pc:sldMkLst>
      </pc:sldChg>
    </pc:docChg>
  </pc:docChgLst>
  <pc:docChgLst>
    <pc:chgData name="Vakilinia, Iman" userId="3d056f15-a749-49a6-aa46-b56536f7ce41" providerId="ADAL" clId="{F1B6C3A5-8061-4054-918B-F828DC258C97}"/>
    <pc:docChg chg="undo custSel addSld delSld modSld">
      <pc:chgData name="Vakilinia, Iman" userId="3d056f15-a749-49a6-aa46-b56536f7ce41" providerId="ADAL" clId="{F1B6C3A5-8061-4054-918B-F828DC258C97}" dt="2024-01-20T03:01:43.153" v="306" actId="478"/>
      <pc:docMkLst>
        <pc:docMk/>
      </pc:docMkLst>
      <pc:sldChg chg="addSp delSp modSp mod modNotesTx">
        <pc:chgData name="Vakilinia, Iman" userId="3d056f15-a749-49a6-aa46-b56536f7ce41" providerId="ADAL" clId="{F1B6C3A5-8061-4054-918B-F828DC258C97}" dt="2024-01-20T03:01:36.683" v="303" actId="478"/>
        <pc:sldMkLst>
          <pc:docMk/>
          <pc:sldMk cId="2637029636" sldId="265"/>
        </pc:sldMkLst>
        <pc:spChg chg="mod">
          <ac:chgData name="Vakilinia, Iman" userId="3d056f15-a749-49a6-aa46-b56536f7ce41" providerId="ADAL" clId="{F1B6C3A5-8061-4054-918B-F828DC258C97}" dt="2024-01-15T20:56:26.906" v="37" actId="20577"/>
          <ac:spMkLst>
            <pc:docMk/>
            <pc:sldMk cId="2637029636" sldId="265"/>
            <ac:spMk id="3" creationId="{191BA2C5-D142-1577-1638-25BDD389D031}"/>
          </ac:spMkLst>
        </pc:spChg>
        <pc:grpChg chg="del mod">
          <ac:chgData name="Vakilinia, Iman" userId="3d056f15-a749-49a6-aa46-b56536f7ce41" providerId="ADAL" clId="{F1B6C3A5-8061-4054-918B-F828DC258C97}" dt="2024-01-20T03:01:22.648" v="297" actId="478"/>
          <ac:grpSpMkLst>
            <pc:docMk/>
            <pc:sldMk cId="2637029636" sldId="265"/>
            <ac:grpSpMk id="12" creationId="{5EF4C1C6-ED37-9A2F-A71C-48B23BC4F7A7}"/>
          </ac:grpSpMkLst>
        </pc:grpChg>
        <pc:inkChg chg="add del">
          <ac:chgData name="Vakilinia, Iman" userId="3d056f15-a749-49a6-aa46-b56536f7ce41" providerId="ADAL" clId="{F1B6C3A5-8061-4054-918B-F828DC258C97}" dt="2024-01-20T03:01:35.374" v="302" actId="478"/>
          <ac:inkMkLst>
            <pc:docMk/>
            <pc:sldMk cId="2637029636" sldId="265"/>
            <ac:inkMk id="4" creationId="{17F8D416-05B6-1E65-2354-4F7360EDDB04}"/>
          </ac:inkMkLst>
        </pc:inkChg>
        <pc:inkChg chg="add del">
          <ac:chgData name="Vakilinia, Iman" userId="3d056f15-a749-49a6-aa46-b56536f7ce41" providerId="ADAL" clId="{F1B6C3A5-8061-4054-918B-F828DC258C97}" dt="2024-01-20T03:01:30.271" v="300" actId="478"/>
          <ac:inkMkLst>
            <pc:docMk/>
            <pc:sldMk cId="2637029636" sldId="265"/>
            <ac:inkMk id="5" creationId="{9CE7C929-5D96-CB66-A796-1664DD5BDFBF}"/>
          </ac:inkMkLst>
        </pc:inkChg>
        <pc:inkChg chg="add del">
          <ac:chgData name="Vakilinia, Iman" userId="3d056f15-a749-49a6-aa46-b56536f7ce41" providerId="ADAL" clId="{F1B6C3A5-8061-4054-918B-F828DC258C97}" dt="2024-01-20T03:01:27.064" v="299" actId="478"/>
          <ac:inkMkLst>
            <pc:docMk/>
            <pc:sldMk cId="2637029636" sldId="265"/>
            <ac:inkMk id="6" creationId="{E68836B9-5420-1459-8AD1-9212E46B86ED}"/>
          </ac:inkMkLst>
        </pc:inkChg>
        <pc:inkChg chg="add del">
          <ac:chgData name="Vakilinia, Iman" userId="3d056f15-a749-49a6-aa46-b56536f7ce41" providerId="ADAL" clId="{F1B6C3A5-8061-4054-918B-F828DC258C97}" dt="2024-01-20T03:01:24.590" v="298" actId="478"/>
          <ac:inkMkLst>
            <pc:docMk/>
            <pc:sldMk cId="2637029636" sldId="265"/>
            <ac:inkMk id="7" creationId="{4862B566-67D0-F624-79D6-6DC1DBC7D6D7}"/>
          </ac:inkMkLst>
        </pc:inkChg>
        <pc:inkChg chg="add del">
          <ac:chgData name="Vakilinia, Iman" userId="3d056f15-a749-49a6-aa46-b56536f7ce41" providerId="ADAL" clId="{F1B6C3A5-8061-4054-918B-F828DC258C97}" dt="2024-01-20T03:01:36.683" v="303" actId="478"/>
          <ac:inkMkLst>
            <pc:docMk/>
            <pc:sldMk cId="2637029636" sldId="265"/>
            <ac:inkMk id="8" creationId="{913ECAAC-2416-5119-7D4F-3F164A2429F2}"/>
          </ac:inkMkLst>
        </pc:inkChg>
        <pc:inkChg chg="add mod">
          <ac:chgData name="Vakilinia, Iman" userId="3d056f15-a749-49a6-aa46-b56536f7ce41" providerId="ADAL" clId="{F1B6C3A5-8061-4054-918B-F828DC258C97}" dt="2024-01-18T23:20:48.662" v="291"/>
          <ac:inkMkLst>
            <pc:docMk/>
            <pc:sldMk cId="2637029636" sldId="265"/>
            <ac:inkMk id="9" creationId="{4E7BF146-BCF5-FD3F-D690-B0B6C90ADF9F}"/>
          </ac:inkMkLst>
        </pc:inkChg>
        <pc:inkChg chg="add mod">
          <ac:chgData name="Vakilinia, Iman" userId="3d056f15-a749-49a6-aa46-b56536f7ce41" providerId="ADAL" clId="{F1B6C3A5-8061-4054-918B-F828DC258C97}" dt="2024-01-18T23:20:48.662" v="291"/>
          <ac:inkMkLst>
            <pc:docMk/>
            <pc:sldMk cId="2637029636" sldId="265"/>
            <ac:inkMk id="10" creationId="{5F48C744-356E-40EC-1FCA-A661195A7E54}"/>
          </ac:inkMkLst>
        </pc:inkChg>
        <pc:inkChg chg="add del">
          <ac:chgData name="Vakilinia, Iman" userId="3d056f15-a749-49a6-aa46-b56536f7ce41" providerId="ADAL" clId="{F1B6C3A5-8061-4054-918B-F828DC258C97}" dt="2024-01-20T03:01:32.858" v="301" actId="478"/>
          <ac:inkMkLst>
            <pc:docMk/>
            <pc:sldMk cId="2637029636" sldId="265"/>
            <ac:inkMk id="11" creationId="{7200D410-C412-527B-FB8E-AD48628E7D9D}"/>
          </ac:inkMkLst>
        </pc:inkChg>
      </pc:sldChg>
      <pc:sldChg chg="addSp delSp modSp mod modNotesTx">
        <pc:chgData name="Vakilinia, Iman" userId="3d056f15-a749-49a6-aa46-b56536f7ce41" providerId="ADAL" clId="{F1B6C3A5-8061-4054-918B-F828DC258C97}" dt="2024-01-20T03:01:43.153" v="306" actId="478"/>
        <pc:sldMkLst>
          <pc:docMk/>
          <pc:sldMk cId="2315136083" sldId="266"/>
        </pc:sldMkLst>
        <pc:grpChg chg="del mod">
          <ac:chgData name="Vakilinia, Iman" userId="3d056f15-a749-49a6-aa46-b56536f7ce41" providerId="ADAL" clId="{F1B6C3A5-8061-4054-918B-F828DC258C97}" dt="2024-01-18T23:07:44.764" v="279"/>
          <ac:grpSpMkLst>
            <pc:docMk/>
            <pc:sldMk cId="2315136083" sldId="266"/>
            <ac:grpSpMk id="11" creationId="{B0A4CFC7-B84F-2F20-1648-9EC079005A92}"/>
          </ac:grpSpMkLst>
        </pc:grpChg>
        <pc:grpChg chg="del mod">
          <ac:chgData name="Vakilinia, Iman" userId="3d056f15-a749-49a6-aa46-b56536f7ce41" providerId="ADAL" clId="{F1B6C3A5-8061-4054-918B-F828DC258C97}" dt="2024-01-18T23:07:44.764" v="279"/>
          <ac:grpSpMkLst>
            <pc:docMk/>
            <pc:sldMk cId="2315136083" sldId="266"/>
            <ac:grpSpMk id="15" creationId="{B3484DF8-9051-B577-727B-AA4E46F72F28}"/>
          </ac:grpSpMkLst>
        </pc:grpChg>
        <pc:grpChg chg="del mod">
          <ac:chgData name="Vakilinia, Iman" userId="3d056f15-a749-49a6-aa46-b56536f7ce41" providerId="ADAL" clId="{F1B6C3A5-8061-4054-918B-F828DC258C97}" dt="2024-01-18T23:07:44.764" v="279"/>
          <ac:grpSpMkLst>
            <pc:docMk/>
            <pc:sldMk cId="2315136083" sldId="266"/>
            <ac:grpSpMk id="20" creationId="{15D1E513-539C-F9C8-2753-B198E76BA86F}"/>
          </ac:grpSpMkLst>
        </pc:grpChg>
        <pc:grpChg chg="del mod">
          <ac:chgData name="Vakilinia, Iman" userId="3d056f15-a749-49a6-aa46-b56536f7ce41" providerId="ADAL" clId="{F1B6C3A5-8061-4054-918B-F828DC258C97}" dt="2024-01-18T23:07:45.758" v="281"/>
          <ac:grpSpMkLst>
            <pc:docMk/>
            <pc:sldMk cId="2315136083" sldId="266"/>
            <ac:grpSpMk id="23" creationId="{8F8C2893-FE9C-EDCF-99E5-D6DFD6FC8C47}"/>
          </ac:grpSpMkLst>
        </pc:grpChg>
        <pc:grpChg chg="del mod">
          <ac:chgData name="Vakilinia, Iman" userId="3d056f15-a749-49a6-aa46-b56536f7ce41" providerId="ADAL" clId="{F1B6C3A5-8061-4054-918B-F828DC258C97}" dt="2024-01-18T23:07:57.381" v="287"/>
          <ac:grpSpMkLst>
            <pc:docMk/>
            <pc:sldMk cId="2315136083" sldId="266"/>
            <ac:grpSpMk id="25" creationId="{9CCBB20C-2771-D2BC-17A5-4A815D967827}"/>
          </ac:grpSpMkLst>
        </pc:grpChg>
        <pc:grpChg chg="del mod">
          <ac:chgData name="Vakilinia, Iman" userId="3d056f15-a749-49a6-aa46-b56536f7ce41" providerId="ADAL" clId="{F1B6C3A5-8061-4054-918B-F828DC258C97}" dt="2024-01-20T03:01:43.153" v="306" actId="478"/>
          <ac:grpSpMkLst>
            <pc:docMk/>
            <pc:sldMk cId="2315136083" sldId="266"/>
            <ac:grpSpMk id="28" creationId="{3AB1D303-E0D9-E1AD-F8B9-7C83ADC4AACF}"/>
          </ac:grpSpMkLst>
        </pc:grpChg>
        <pc:grpChg chg="del mod">
          <ac:chgData name="Vakilinia, Iman" userId="3d056f15-a749-49a6-aa46-b56536f7ce41" providerId="ADAL" clId="{F1B6C3A5-8061-4054-918B-F828DC258C97}" dt="2024-01-20T03:01:39.629" v="304" actId="478"/>
          <ac:grpSpMkLst>
            <pc:docMk/>
            <pc:sldMk cId="2315136083" sldId="266"/>
            <ac:grpSpMk id="31" creationId="{295EF5F0-574D-3FB9-63C7-12C899AD4AF2}"/>
          </ac:grpSpMkLst>
        </pc:grpChg>
        <pc:inkChg chg="add mod">
          <ac:chgData name="Vakilinia, Iman" userId="3d056f15-a749-49a6-aa46-b56536f7ce41" providerId="ADAL" clId="{F1B6C3A5-8061-4054-918B-F828DC258C97}" dt="2024-01-18T23:07:57.381" v="287"/>
          <ac:inkMkLst>
            <pc:docMk/>
            <pc:sldMk cId="2315136083" sldId="266"/>
            <ac:inkMk id="4" creationId="{C14F9D21-E61F-7F3A-706D-728178AA4FA5}"/>
          </ac:inkMkLst>
        </pc:inkChg>
        <pc:inkChg chg="add mod">
          <ac:chgData name="Vakilinia, Iman" userId="3d056f15-a749-49a6-aa46-b56536f7ce41" providerId="ADAL" clId="{F1B6C3A5-8061-4054-918B-F828DC258C97}" dt="2024-01-18T23:07:57.381" v="287"/>
          <ac:inkMkLst>
            <pc:docMk/>
            <pc:sldMk cId="2315136083" sldId="266"/>
            <ac:inkMk id="5" creationId="{AFA495E6-279C-AE7F-37E2-59FC77395F8C}"/>
          </ac:inkMkLst>
        </pc:inkChg>
        <pc:inkChg chg="add mod">
          <ac:chgData name="Vakilinia, Iman" userId="3d056f15-a749-49a6-aa46-b56536f7ce41" providerId="ADAL" clId="{F1B6C3A5-8061-4054-918B-F828DC258C97}" dt="2024-01-18T23:07:57.381" v="287"/>
          <ac:inkMkLst>
            <pc:docMk/>
            <pc:sldMk cId="2315136083" sldId="266"/>
            <ac:inkMk id="6" creationId="{28915FB7-ABCC-7914-F803-53F7F98A0A34}"/>
          </ac:inkMkLst>
        </pc:inkChg>
        <pc:inkChg chg="add mod">
          <ac:chgData name="Vakilinia, Iman" userId="3d056f15-a749-49a6-aa46-b56536f7ce41" providerId="ADAL" clId="{F1B6C3A5-8061-4054-918B-F828DC258C97}" dt="2024-01-18T23:07:57.381" v="287"/>
          <ac:inkMkLst>
            <pc:docMk/>
            <pc:sldMk cId="2315136083" sldId="266"/>
            <ac:inkMk id="7" creationId="{1FF1DDC1-87C4-80D3-8E28-CDD45C560290}"/>
          </ac:inkMkLst>
        </pc:inkChg>
        <pc:inkChg chg="add mod">
          <ac:chgData name="Vakilinia, Iman" userId="3d056f15-a749-49a6-aa46-b56536f7ce41" providerId="ADAL" clId="{F1B6C3A5-8061-4054-918B-F828DC258C97}" dt="2024-01-18T23:07:57.381" v="287"/>
          <ac:inkMkLst>
            <pc:docMk/>
            <pc:sldMk cId="2315136083" sldId="266"/>
            <ac:inkMk id="8" creationId="{1E728188-17E8-E740-7B49-3D6D045B3778}"/>
          </ac:inkMkLst>
        </pc:inkChg>
        <pc:inkChg chg="add mod">
          <ac:chgData name="Vakilinia, Iman" userId="3d056f15-a749-49a6-aa46-b56536f7ce41" providerId="ADAL" clId="{F1B6C3A5-8061-4054-918B-F828DC258C97}" dt="2024-01-18T23:07:57.381" v="287"/>
          <ac:inkMkLst>
            <pc:docMk/>
            <pc:sldMk cId="2315136083" sldId="266"/>
            <ac:inkMk id="9" creationId="{45D15E92-5E07-D4D3-77B2-E085AA62123F}"/>
          </ac:inkMkLst>
        </pc:inkChg>
        <pc:inkChg chg="add mod">
          <ac:chgData name="Vakilinia, Iman" userId="3d056f15-a749-49a6-aa46-b56536f7ce41" providerId="ADAL" clId="{F1B6C3A5-8061-4054-918B-F828DC258C97}" dt="2024-01-18T23:07:57.381" v="287"/>
          <ac:inkMkLst>
            <pc:docMk/>
            <pc:sldMk cId="2315136083" sldId="266"/>
            <ac:inkMk id="10" creationId="{7ED010B6-42A9-FB8A-E7E1-C68F56489804}"/>
          </ac:inkMkLst>
        </pc:inkChg>
        <pc:inkChg chg="add del">
          <ac:chgData name="Vakilinia, Iman" userId="3d056f15-a749-49a6-aa46-b56536f7ce41" providerId="ADAL" clId="{F1B6C3A5-8061-4054-918B-F828DC258C97}" dt="2024-01-20T03:01:41.916" v="305" actId="478"/>
          <ac:inkMkLst>
            <pc:docMk/>
            <pc:sldMk cId="2315136083" sldId="266"/>
            <ac:inkMk id="12" creationId="{8B2EA28B-4FD2-7D8B-C1FC-1D9012503107}"/>
          </ac:inkMkLst>
        </pc:inkChg>
        <pc:inkChg chg="add mod">
          <ac:chgData name="Vakilinia, Iman" userId="3d056f15-a749-49a6-aa46-b56536f7ce41" providerId="ADAL" clId="{F1B6C3A5-8061-4054-918B-F828DC258C97}" dt="2024-01-18T23:07:57.381" v="287"/>
          <ac:inkMkLst>
            <pc:docMk/>
            <pc:sldMk cId="2315136083" sldId="266"/>
            <ac:inkMk id="13" creationId="{B63943AB-C4C7-EA2D-79DB-01157A9D0464}"/>
          </ac:inkMkLst>
        </pc:inkChg>
        <pc:inkChg chg="add mod">
          <ac:chgData name="Vakilinia, Iman" userId="3d056f15-a749-49a6-aa46-b56536f7ce41" providerId="ADAL" clId="{F1B6C3A5-8061-4054-918B-F828DC258C97}" dt="2024-01-18T23:07:57.381" v="287"/>
          <ac:inkMkLst>
            <pc:docMk/>
            <pc:sldMk cId="2315136083" sldId="266"/>
            <ac:inkMk id="14" creationId="{9149AD48-7C61-7D22-8C79-834088B57E2D}"/>
          </ac:inkMkLst>
        </pc:inkChg>
        <pc:inkChg chg="add mod">
          <ac:chgData name="Vakilinia, Iman" userId="3d056f15-a749-49a6-aa46-b56536f7ce41" providerId="ADAL" clId="{F1B6C3A5-8061-4054-918B-F828DC258C97}" dt="2024-01-18T23:07:57.381" v="287"/>
          <ac:inkMkLst>
            <pc:docMk/>
            <pc:sldMk cId="2315136083" sldId="266"/>
            <ac:inkMk id="16" creationId="{87B3F598-8CC3-790D-B6D3-28E49F32EA0E}"/>
          </ac:inkMkLst>
        </pc:inkChg>
        <pc:inkChg chg="add mod">
          <ac:chgData name="Vakilinia, Iman" userId="3d056f15-a749-49a6-aa46-b56536f7ce41" providerId="ADAL" clId="{F1B6C3A5-8061-4054-918B-F828DC258C97}" dt="2024-01-18T23:07:57.381" v="287"/>
          <ac:inkMkLst>
            <pc:docMk/>
            <pc:sldMk cId="2315136083" sldId="266"/>
            <ac:inkMk id="17" creationId="{4210956E-8CA8-C6AB-9057-F93F3BECE12D}"/>
          </ac:inkMkLst>
        </pc:inkChg>
        <pc:inkChg chg="add mod">
          <ac:chgData name="Vakilinia, Iman" userId="3d056f15-a749-49a6-aa46-b56536f7ce41" providerId="ADAL" clId="{F1B6C3A5-8061-4054-918B-F828DC258C97}" dt="2024-01-18T23:07:57.381" v="287"/>
          <ac:inkMkLst>
            <pc:docMk/>
            <pc:sldMk cId="2315136083" sldId="266"/>
            <ac:inkMk id="18" creationId="{549986B6-7C98-48B7-90E8-A73BACD80B8B}"/>
          </ac:inkMkLst>
        </pc:inkChg>
        <pc:inkChg chg="add mod">
          <ac:chgData name="Vakilinia, Iman" userId="3d056f15-a749-49a6-aa46-b56536f7ce41" providerId="ADAL" clId="{F1B6C3A5-8061-4054-918B-F828DC258C97}" dt="2024-01-18T23:07:57.381" v="287"/>
          <ac:inkMkLst>
            <pc:docMk/>
            <pc:sldMk cId="2315136083" sldId="266"/>
            <ac:inkMk id="19" creationId="{91316C0D-D961-653F-24BC-114D419B74B2}"/>
          </ac:inkMkLst>
        </pc:inkChg>
        <pc:inkChg chg="add mod">
          <ac:chgData name="Vakilinia, Iman" userId="3d056f15-a749-49a6-aa46-b56536f7ce41" providerId="ADAL" clId="{F1B6C3A5-8061-4054-918B-F828DC258C97}" dt="2024-01-18T23:07:57.381" v="287"/>
          <ac:inkMkLst>
            <pc:docMk/>
            <pc:sldMk cId="2315136083" sldId="266"/>
            <ac:inkMk id="21" creationId="{B07BCE7B-60EA-96DC-A6D4-49C583523213}"/>
          </ac:inkMkLst>
        </pc:inkChg>
        <pc:inkChg chg="add mod">
          <ac:chgData name="Vakilinia, Iman" userId="3d056f15-a749-49a6-aa46-b56536f7ce41" providerId="ADAL" clId="{F1B6C3A5-8061-4054-918B-F828DC258C97}" dt="2024-01-18T23:07:57.381" v="287"/>
          <ac:inkMkLst>
            <pc:docMk/>
            <pc:sldMk cId="2315136083" sldId="266"/>
            <ac:inkMk id="22" creationId="{5F11ECDC-9CF5-85F1-73D0-084B7BB32030}"/>
          </ac:inkMkLst>
        </pc:inkChg>
        <pc:inkChg chg="add mod">
          <ac:chgData name="Vakilinia, Iman" userId="3d056f15-a749-49a6-aa46-b56536f7ce41" providerId="ADAL" clId="{F1B6C3A5-8061-4054-918B-F828DC258C97}" dt="2024-01-18T23:07:57.381" v="287"/>
          <ac:inkMkLst>
            <pc:docMk/>
            <pc:sldMk cId="2315136083" sldId="266"/>
            <ac:inkMk id="24" creationId="{C842448D-9AA9-F4E3-8399-5946F419F267}"/>
          </ac:inkMkLst>
        </pc:inkChg>
        <pc:inkChg chg="add mod">
          <ac:chgData name="Vakilinia, Iman" userId="3d056f15-a749-49a6-aa46-b56536f7ce41" providerId="ADAL" clId="{F1B6C3A5-8061-4054-918B-F828DC258C97}" dt="2024-01-18T23:07:56.421" v="284"/>
          <ac:inkMkLst>
            <pc:docMk/>
            <pc:sldMk cId="2315136083" sldId="266"/>
            <ac:inkMk id="26" creationId="{BD1681AA-3633-597B-41AB-9ADE3C4D7CFA}"/>
          </ac:inkMkLst>
        </pc:inkChg>
        <pc:inkChg chg="add mod">
          <ac:chgData name="Vakilinia, Iman" userId="3d056f15-a749-49a6-aa46-b56536f7ce41" providerId="ADAL" clId="{F1B6C3A5-8061-4054-918B-F828DC258C97}" dt="2024-01-18T23:07:56.421" v="284"/>
          <ac:inkMkLst>
            <pc:docMk/>
            <pc:sldMk cId="2315136083" sldId="266"/>
            <ac:inkMk id="27" creationId="{589719A8-9AE3-A3EF-A499-AD7AF8E98B3C}"/>
          </ac:inkMkLst>
        </pc:inkChg>
        <pc:inkChg chg="add mod">
          <ac:chgData name="Vakilinia, Iman" userId="3d056f15-a749-49a6-aa46-b56536f7ce41" providerId="ADAL" clId="{F1B6C3A5-8061-4054-918B-F828DC258C97}" dt="2024-01-18T23:07:57.381" v="287"/>
          <ac:inkMkLst>
            <pc:docMk/>
            <pc:sldMk cId="2315136083" sldId="266"/>
            <ac:inkMk id="29" creationId="{F6290344-4961-09AC-35B5-82ABF8904B93}"/>
          </ac:inkMkLst>
        </pc:inkChg>
        <pc:inkChg chg="add mod">
          <ac:chgData name="Vakilinia, Iman" userId="3d056f15-a749-49a6-aa46-b56536f7ce41" providerId="ADAL" clId="{F1B6C3A5-8061-4054-918B-F828DC258C97}" dt="2024-01-18T23:07:57.381" v="287"/>
          <ac:inkMkLst>
            <pc:docMk/>
            <pc:sldMk cId="2315136083" sldId="266"/>
            <ac:inkMk id="30" creationId="{6952623E-B8DB-E38F-7060-2FCFF7042F50}"/>
          </ac:inkMkLst>
        </pc:inkChg>
      </pc:sldChg>
      <pc:sldChg chg="modSp mod">
        <pc:chgData name="Vakilinia, Iman" userId="3d056f15-a749-49a6-aa46-b56536f7ce41" providerId="ADAL" clId="{F1B6C3A5-8061-4054-918B-F828DC258C97}" dt="2024-01-15T21:01:01.180" v="51" actId="21"/>
        <pc:sldMkLst>
          <pc:docMk/>
          <pc:sldMk cId="807509532" sldId="267"/>
        </pc:sldMkLst>
        <pc:spChg chg="mod">
          <ac:chgData name="Vakilinia, Iman" userId="3d056f15-a749-49a6-aa46-b56536f7ce41" providerId="ADAL" clId="{F1B6C3A5-8061-4054-918B-F828DC258C97}" dt="2024-01-15T21:01:01.180" v="51" actId="21"/>
          <ac:spMkLst>
            <pc:docMk/>
            <pc:sldMk cId="807509532" sldId="267"/>
            <ac:spMk id="3" creationId="{21E7400F-5717-D47F-1DDF-6E2137523F72}"/>
          </ac:spMkLst>
        </pc:spChg>
      </pc:sldChg>
      <pc:sldChg chg="modSp mod">
        <pc:chgData name="Vakilinia, Iman" userId="3d056f15-a749-49a6-aa46-b56536f7ce41" providerId="ADAL" clId="{F1B6C3A5-8061-4054-918B-F828DC258C97}" dt="2024-01-15T21:01:17.458" v="62" actId="27636"/>
        <pc:sldMkLst>
          <pc:docMk/>
          <pc:sldMk cId="2112493101" sldId="268"/>
        </pc:sldMkLst>
        <pc:spChg chg="mod">
          <ac:chgData name="Vakilinia, Iman" userId="3d056f15-a749-49a6-aa46-b56536f7ce41" providerId="ADAL" clId="{F1B6C3A5-8061-4054-918B-F828DC258C97}" dt="2024-01-15T21:01:17.458" v="62" actId="27636"/>
          <ac:spMkLst>
            <pc:docMk/>
            <pc:sldMk cId="2112493101" sldId="268"/>
            <ac:spMk id="3" creationId="{B6EE2915-1FAE-AAFB-E0B8-C96DD43EA632}"/>
          </ac:spMkLst>
        </pc:spChg>
      </pc:sldChg>
      <pc:sldChg chg="addSp mod">
        <pc:chgData name="Vakilinia, Iman" userId="3d056f15-a749-49a6-aa46-b56536f7ce41" providerId="ADAL" clId="{F1B6C3A5-8061-4054-918B-F828DC258C97}" dt="2024-01-18T23:27:18.007" v="292" actId="9405"/>
        <pc:sldMkLst>
          <pc:docMk/>
          <pc:sldMk cId="2068494346" sldId="269"/>
        </pc:sldMkLst>
        <pc:inkChg chg="add">
          <ac:chgData name="Vakilinia, Iman" userId="3d056f15-a749-49a6-aa46-b56536f7ce41" providerId="ADAL" clId="{F1B6C3A5-8061-4054-918B-F828DC258C97}" dt="2024-01-18T23:27:18.007" v="292" actId="9405"/>
          <ac:inkMkLst>
            <pc:docMk/>
            <pc:sldMk cId="2068494346" sldId="269"/>
            <ac:inkMk id="4" creationId="{C903F7C5-DDFE-0C8D-4B39-AB61890A8F59}"/>
          </ac:inkMkLst>
        </pc:inkChg>
      </pc:sldChg>
      <pc:sldChg chg="addSp mod">
        <pc:chgData name="Vakilinia, Iman" userId="3d056f15-a749-49a6-aa46-b56536f7ce41" providerId="ADAL" clId="{F1B6C3A5-8061-4054-918B-F828DC258C97}" dt="2024-01-18T23:34:12.865" v="293" actId="9405"/>
        <pc:sldMkLst>
          <pc:docMk/>
          <pc:sldMk cId="3605345849" sldId="271"/>
        </pc:sldMkLst>
        <pc:inkChg chg="add">
          <ac:chgData name="Vakilinia, Iman" userId="3d056f15-a749-49a6-aa46-b56536f7ce41" providerId="ADAL" clId="{F1B6C3A5-8061-4054-918B-F828DC258C97}" dt="2024-01-18T23:34:12.865" v="293" actId="9405"/>
          <ac:inkMkLst>
            <pc:docMk/>
            <pc:sldMk cId="3605345849" sldId="271"/>
            <ac:inkMk id="4" creationId="{21D032E3-030F-01AD-F441-545E370CA0F3}"/>
          </ac:inkMkLst>
        </pc:inkChg>
      </pc:sldChg>
      <pc:sldChg chg="addSp modSp mod">
        <pc:chgData name="Vakilinia, Iman" userId="3d056f15-a749-49a6-aa46-b56536f7ce41" providerId="ADAL" clId="{F1B6C3A5-8061-4054-918B-F828DC258C97}" dt="2024-01-18T23:35:33.379" v="296"/>
        <pc:sldMkLst>
          <pc:docMk/>
          <pc:sldMk cId="3208680271" sldId="272"/>
        </pc:sldMkLst>
        <pc:grpChg chg="mod">
          <ac:chgData name="Vakilinia, Iman" userId="3d056f15-a749-49a6-aa46-b56536f7ce41" providerId="ADAL" clId="{F1B6C3A5-8061-4054-918B-F828DC258C97}" dt="2024-01-18T23:35:33.379" v="296"/>
          <ac:grpSpMkLst>
            <pc:docMk/>
            <pc:sldMk cId="3208680271" sldId="272"/>
            <ac:grpSpMk id="6" creationId="{A1F98F5C-8930-8994-91E3-DD09E2E5D6A4}"/>
          </ac:grpSpMkLst>
        </pc:grpChg>
        <pc:inkChg chg="add mod">
          <ac:chgData name="Vakilinia, Iman" userId="3d056f15-a749-49a6-aa46-b56536f7ce41" providerId="ADAL" clId="{F1B6C3A5-8061-4054-918B-F828DC258C97}" dt="2024-01-18T23:35:33.379" v="296"/>
          <ac:inkMkLst>
            <pc:docMk/>
            <pc:sldMk cId="3208680271" sldId="272"/>
            <ac:inkMk id="4" creationId="{EC5B0248-987E-E5D0-281F-731B949E8F39}"/>
          </ac:inkMkLst>
        </pc:inkChg>
        <pc:inkChg chg="add mod">
          <ac:chgData name="Vakilinia, Iman" userId="3d056f15-a749-49a6-aa46-b56536f7ce41" providerId="ADAL" clId="{F1B6C3A5-8061-4054-918B-F828DC258C97}" dt="2024-01-18T23:35:33.379" v="296"/>
          <ac:inkMkLst>
            <pc:docMk/>
            <pc:sldMk cId="3208680271" sldId="272"/>
            <ac:inkMk id="5" creationId="{114A4DED-E506-1C91-68D1-4D608B17AAB7}"/>
          </ac:inkMkLst>
        </pc:inkChg>
      </pc:sldChg>
      <pc:sldChg chg="add">
        <pc:chgData name="Vakilinia, Iman" userId="3d056f15-a749-49a6-aa46-b56536f7ce41" providerId="ADAL" clId="{F1B6C3A5-8061-4054-918B-F828DC258C97}" dt="2024-01-15T22:28:54.093" v="111"/>
        <pc:sldMkLst>
          <pc:docMk/>
          <pc:sldMk cId="771223278" sldId="280"/>
        </pc:sldMkLst>
      </pc:sldChg>
      <pc:sldChg chg="modSp del mod">
        <pc:chgData name="Vakilinia, Iman" userId="3d056f15-a749-49a6-aa46-b56536f7ce41" providerId="ADAL" clId="{F1B6C3A5-8061-4054-918B-F828DC258C97}" dt="2024-01-15T22:28:46.079" v="110" actId="2696"/>
        <pc:sldMkLst>
          <pc:docMk/>
          <pc:sldMk cId="3584397041" sldId="280"/>
        </pc:sldMkLst>
        <pc:spChg chg="mod">
          <ac:chgData name="Vakilinia, Iman" userId="3d056f15-a749-49a6-aa46-b56536f7ce41" providerId="ADAL" clId="{F1B6C3A5-8061-4054-918B-F828DC258C97}" dt="2024-01-15T22:27:12.320" v="109" actId="27636"/>
          <ac:spMkLst>
            <pc:docMk/>
            <pc:sldMk cId="3584397041" sldId="280"/>
            <ac:spMk id="3" creationId="{0447A29E-825C-E60A-E6BF-802A815786CC}"/>
          </ac:spMkLst>
        </pc:spChg>
      </pc:sldChg>
      <pc:sldChg chg="modSp new del mod">
        <pc:chgData name="Vakilinia, Iman" userId="3d056f15-a749-49a6-aa46-b56536f7ce41" providerId="ADAL" clId="{F1B6C3A5-8061-4054-918B-F828DC258C97}" dt="2024-01-18T04:01:53.851" v="131" actId="680"/>
        <pc:sldMkLst>
          <pc:docMk/>
          <pc:sldMk cId="2744942432" sldId="281"/>
        </pc:sldMkLst>
        <pc:spChg chg="mod">
          <ac:chgData name="Vakilinia, Iman" userId="3d056f15-a749-49a6-aa46-b56536f7ce41" providerId="ADAL" clId="{F1B6C3A5-8061-4054-918B-F828DC258C97}" dt="2024-01-18T04:01:53.198" v="130"/>
          <ac:spMkLst>
            <pc:docMk/>
            <pc:sldMk cId="2744942432" sldId="281"/>
            <ac:spMk id="2" creationId="{C44573EC-72D9-2303-2643-022B9D8F412F}"/>
          </ac:spMkLst>
        </pc:spChg>
        <pc:spChg chg="mod">
          <ac:chgData name="Vakilinia, Iman" userId="3d056f15-a749-49a6-aa46-b56536f7ce41" providerId="ADAL" clId="{F1B6C3A5-8061-4054-918B-F828DC258C97}" dt="2024-01-18T04:01:20.806" v="115"/>
          <ac:spMkLst>
            <pc:docMk/>
            <pc:sldMk cId="2744942432" sldId="281"/>
            <ac:spMk id="3" creationId="{5293A18B-FC91-EFF5-3E43-9B706779861E}"/>
          </ac:spMkLst>
        </pc:spChg>
      </pc:sldChg>
      <pc:sldChg chg="modSp new mod">
        <pc:chgData name="Vakilinia, Iman" userId="3d056f15-a749-49a6-aa46-b56536f7ce41" providerId="ADAL" clId="{F1B6C3A5-8061-4054-918B-F828DC258C97}" dt="2024-01-18T04:07:31.731" v="254" actId="20577"/>
        <pc:sldMkLst>
          <pc:docMk/>
          <pc:sldMk cId="3382971050" sldId="281"/>
        </pc:sldMkLst>
        <pc:spChg chg="mod">
          <ac:chgData name="Vakilinia, Iman" userId="3d056f15-a749-49a6-aa46-b56536f7ce41" providerId="ADAL" clId="{F1B6C3A5-8061-4054-918B-F828DC258C97}" dt="2024-01-18T04:02:22.687" v="179" actId="20577"/>
          <ac:spMkLst>
            <pc:docMk/>
            <pc:sldMk cId="3382971050" sldId="281"/>
            <ac:spMk id="2" creationId="{2B6610CA-BFEE-4A68-093F-469467084C80}"/>
          </ac:spMkLst>
        </pc:spChg>
        <pc:spChg chg="mod">
          <ac:chgData name="Vakilinia, Iman" userId="3d056f15-a749-49a6-aa46-b56536f7ce41" providerId="ADAL" clId="{F1B6C3A5-8061-4054-918B-F828DC258C97}" dt="2024-01-18T04:07:31.731" v="254" actId="20577"/>
          <ac:spMkLst>
            <pc:docMk/>
            <pc:sldMk cId="3382971050" sldId="281"/>
            <ac:spMk id="3" creationId="{CC5909B9-AB71-BF69-3B46-A19E67E69685}"/>
          </ac:spMkLst>
        </pc:spChg>
      </pc:sldChg>
      <pc:sldChg chg="modSp add mod">
        <pc:chgData name="Vakilinia, Iman" userId="3d056f15-a749-49a6-aa46-b56536f7ce41" providerId="ADAL" clId="{F1B6C3A5-8061-4054-918B-F828DC258C97}" dt="2024-01-18T04:05:26.666" v="215" actId="5793"/>
        <pc:sldMkLst>
          <pc:docMk/>
          <pc:sldMk cId="2080744718" sldId="282"/>
        </pc:sldMkLst>
        <pc:spChg chg="mod">
          <ac:chgData name="Vakilinia, Iman" userId="3d056f15-a749-49a6-aa46-b56536f7ce41" providerId="ADAL" clId="{F1B6C3A5-8061-4054-918B-F828DC258C97}" dt="2024-01-18T04:03:00.706" v="186" actId="20577"/>
          <ac:spMkLst>
            <pc:docMk/>
            <pc:sldMk cId="2080744718" sldId="282"/>
            <ac:spMk id="2" creationId="{2B6610CA-BFEE-4A68-093F-469467084C80}"/>
          </ac:spMkLst>
        </pc:spChg>
        <pc:spChg chg="mod">
          <ac:chgData name="Vakilinia, Iman" userId="3d056f15-a749-49a6-aa46-b56536f7ce41" providerId="ADAL" clId="{F1B6C3A5-8061-4054-918B-F828DC258C97}" dt="2024-01-18T04:05:26.666" v="215" actId="5793"/>
          <ac:spMkLst>
            <pc:docMk/>
            <pc:sldMk cId="2080744718" sldId="282"/>
            <ac:spMk id="3" creationId="{CC5909B9-AB71-BF69-3B46-A19E67E69685}"/>
          </ac:spMkLst>
        </pc:spChg>
      </pc:sldChg>
      <pc:sldChg chg="modSp new mod">
        <pc:chgData name="Vakilinia, Iman" userId="3d056f15-a749-49a6-aa46-b56536f7ce41" providerId="ADAL" clId="{F1B6C3A5-8061-4054-918B-F828DC258C97}" dt="2024-01-18T04:05:39.924" v="223" actId="5793"/>
        <pc:sldMkLst>
          <pc:docMk/>
          <pc:sldMk cId="1558867385" sldId="283"/>
        </pc:sldMkLst>
        <pc:spChg chg="mod">
          <ac:chgData name="Vakilinia, Iman" userId="3d056f15-a749-49a6-aa46-b56536f7ce41" providerId="ADAL" clId="{F1B6C3A5-8061-4054-918B-F828DC258C97}" dt="2024-01-18T04:05:39.924" v="223" actId="5793"/>
          <ac:spMkLst>
            <pc:docMk/>
            <pc:sldMk cId="1558867385" sldId="283"/>
            <ac:spMk id="3" creationId="{C5AC2DAF-D55F-218D-1F2D-F5521F3E6CE5}"/>
          </ac:spMkLst>
        </pc:spChg>
      </pc:sldChg>
      <pc:sldChg chg="modSp new mod">
        <pc:chgData name="Vakilinia, Iman" userId="3d056f15-a749-49a6-aa46-b56536f7ce41" providerId="ADAL" clId="{F1B6C3A5-8061-4054-918B-F828DC258C97}" dt="2024-01-18T04:05:50.025" v="228" actId="5793"/>
        <pc:sldMkLst>
          <pc:docMk/>
          <pc:sldMk cId="300489277" sldId="284"/>
        </pc:sldMkLst>
        <pc:spChg chg="mod">
          <ac:chgData name="Vakilinia, Iman" userId="3d056f15-a749-49a6-aa46-b56536f7ce41" providerId="ADAL" clId="{F1B6C3A5-8061-4054-918B-F828DC258C97}" dt="2024-01-18T04:05:50.025" v="228" actId="5793"/>
          <ac:spMkLst>
            <pc:docMk/>
            <pc:sldMk cId="300489277" sldId="284"/>
            <ac:spMk id="3" creationId="{D9EC7A3F-ED29-E09B-E1E0-0E4607EE40AE}"/>
          </ac:spMkLst>
        </pc:spChg>
      </pc:sldChg>
      <pc:sldChg chg="modSp new mod">
        <pc:chgData name="Vakilinia, Iman" userId="3d056f15-a749-49a6-aa46-b56536f7ce41" providerId="ADAL" clId="{F1B6C3A5-8061-4054-918B-F828DC258C97}" dt="2024-01-18T04:06:49.736" v="250" actId="27636"/>
        <pc:sldMkLst>
          <pc:docMk/>
          <pc:sldMk cId="3993604323" sldId="285"/>
        </pc:sldMkLst>
        <pc:spChg chg="mod">
          <ac:chgData name="Vakilinia, Iman" userId="3d056f15-a749-49a6-aa46-b56536f7ce41" providerId="ADAL" clId="{F1B6C3A5-8061-4054-918B-F828DC258C97}" dt="2024-01-18T04:06:49.736" v="250" actId="27636"/>
          <ac:spMkLst>
            <pc:docMk/>
            <pc:sldMk cId="3993604323" sldId="285"/>
            <ac:spMk id="3" creationId="{9112E95B-8B44-E9C1-B58C-6B19116C632A}"/>
          </ac:spMkLst>
        </pc:spChg>
      </pc:sldChg>
      <pc:sldChg chg="modSp add mod">
        <pc:chgData name="Vakilinia, Iman" userId="3d056f15-a749-49a6-aa46-b56536f7ce41" providerId="ADAL" clId="{F1B6C3A5-8061-4054-918B-F828DC258C97}" dt="2024-01-18T04:06:57.444" v="252" actId="27636"/>
        <pc:sldMkLst>
          <pc:docMk/>
          <pc:sldMk cId="2594450641" sldId="286"/>
        </pc:sldMkLst>
        <pc:spChg chg="mod">
          <ac:chgData name="Vakilinia, Iman" userId="3d056f15-a749-49a6-aa46-b56536f7ce41" providerId="ADAL" clId="{F1B6C3A5-8061-4054-918B-F828DC258C97}" dt="2024-01-18T04:06:57.444" v="252" actId="27636"/>
          <ac:spMkLst>
            <pc:docMk/>
            <pc:sldMk cId="2594450641" sldId="286"/>
            <ac:spMk id="3" creationId="{9112E95B-8B44-E9C1-B58C-6B19116C632A}"/>
          </ac:spMkLst>
        </pc:spChg>
      </pc:sldChg>
    </pc:docChg>
  </pc:docChgLst>
  <pc:docChgLst>
    <pc:chgData name="Vakilinia, Iman" userId="3d056f15-a749-49a6-aa46-b56536f7ce41" providerId="ADAL" clId="{EA02551F-1563-44F5-807B-464EF608A3D6}"/>
    <pc:docChg chg="custSel addSld modSld sldOrd">
      <pc:chgData name="Vakilinia, Iman" userId="3d056f15-a749-49a6-aa46-b56536f7ce41" providerId="ADAL" clId="{EA02551F-1563-44F5-807B-464EF608A3D6}" dt="2024-01-25T22:12:32.628" v="152" actId="478"/>
      <pc:docMkLst>
        <pc:docMk/>
      </pc:docMkLst>
      <pc:sldChg chg="modSp mod">
        <pc:chgData name="Vakilinia, Iman" userId="3d056f15-a749-49a6-aa46-b56536f7ce41" providerId="ADAL" clId="{EA02551F-1563-44F5-807B-464EF608A3D6}" dt="2024-01-09T21:12:07.335" v="57" actId="20577"/>
        <pc:sldMkLst>
          <pc:docMk/>
          <pc:sldMk cId="3078950171" sldId="256"/>
        </pc:sldMkLst>
        <pc:spChg chg="mod">
          <ac:chgData name="Vakilinia, Iman" userId="3d056f15-a749-49a6-aa46-b56536f7ce41" providerId="ADAL" clId="{EA02551F-1563-44F5-807B-464EF608A3D6}" dt="2024-01-09T21:12:07.335" v="57" actId="20577"/>
          <ac:spMkLst>
            <pc:docMk/>
            <pc:sldMk cId="3078950171" sldId="256"/>
            <ac:spMk id="2" creationId="{E90F2011-24FA-375C-E270-D9A22C4E8A58}"/>
          </ac:spMkLst>
        </pc:spChg>
      </pc:sldChg>
      <pc:sldChg chg="modSp mod">
        <pc:chgData name="Vakilinia, Iman" userId="3d056f15-a749-49a6-aa46-b56536f7ce41" providerId="ADAL" clId="{EA02551F-1563-44F5-807B-464EF608A3D6}" dt="2024-01-09T21:24:05.897" v="98" actId="6549"/>
        <pc:sldMkLst>
          <pc:docMk/>
          <pc:sldMk cId="2637029636" sldId="265"/>
        </pc:sldMkLst>
        <pc:spChg chg="mod">
          <ac:chgData name="Vakilinia, Iman" userId="3d056f15-a749-49a6-aa46-b56536f7ce41" providerId="ADAL" clId="{EA02551F-1563-44F5-807B-464EF608A3D6}" dt="2024-01-09T21:24:05.897" v="98" actId="6549"/>
          <ac:spMkLst>
            <pc:docMk/>
            <pc:sldMk cId="2637029636" sldId="265"/>
            <ac:spMk id="3" creationId="{191BA2C5-D142-1577-1638-25BDD389D031}"/>
          </ac:spMkLst>
        </pc:spChg>
      </pc:sldChg>
      <pc:sldChg chg="ord">
        <pc:chgData name="Vakilinia, Iman" userId="3d056f15-a749-49a6-aa46-b56536f7ce41" providerId="ADAL" clId="{EA02551F-1563-44F5-807B-464EF608A3D6}" dt="2024-01-09T21:07:57.048" v="35"/>
        <pc:sldMkLst>
          <pc:docMk/>
          <pc:sldMk cId="2315136083" sldId="266"/>
        </pc:sldMkLst>
      </pc:sldChg>
      <pc:sldChg chg="modSp mod">
        <pc:chgData name="Vakilinia, Iman" userId="3d056f15-a749-49a6-aa46-b56536f7ce41" providerId="ADAL" clId="{EA02551F-1563-44F5-807B-464EF608A3D6}" dt="2024-01-11T22:16:50.937" v="123" actId="20577"/>
        <pc:sldMkLst>
          <pc:docMk/>
          <pc:sldMk cId="807509532" sldId="267"/>
        </pc:sldMkLst>
        <pc:spChg chg="mod">
          <ac:chgData name="Vakilinia, Iman" userId="3d056f15-a749-49a6-aa46-b56536f7ce41" providerId="ADAL" clId="{EA02551F-1563-44F5-807B-464EF608A3D6}" dt="2024-01-09T21:24:33.328" v="99"/>
          <ac:spMkLst>
            <pc:docMk/>
            <pc:sldMk cId="807509532" sldId="267"/>
            <ac:spMk id="2" creationId="{38762871-99B8-9BF6-9690-DAA3E50FEFF5}"/>
          </ac:spMkLst>
        </pc:spChg>
        <pc:spChg chg="mod">
          <ac:chgData name="Vakilinia, Iman" userId="3d056f15-a749-49a6-aa46-b56536f7ce41" providerId="ADAL" clId="{EA02551F-1563-44F5-807B-464EF608A3D6}" dt="2024-01-11T22:16:50.937" v="123" actId="20577"/>
          <ac:spMkLst>
            <pc:docMk/>
            <pc:sldMk cId="807509532" sldId="267"/>
            <ac:spMk id="3" creationId="{21E7400F-5717-D47F-1DDF-6E2137523F72}"/>
          </ac:spMkLst>
        </pc:spChg>
      </pc:sldChg>
      <pc:sldChg chg="addSp delSp modSp mod">
        <pc:chgData name="Vakilinia, Iman" userId="3d056f15-a749-49a6-aa46-b56536f7ce41" providerId="ADAL" clId="{EA02551F-1563-44F5-807B-464EF608A3D6}" dt="2024-01-18T21:37:16.043" v="144" actId="20577"/>
        <pc:sldMkLst>
          <pc:docMk/>
          <pc:sldMk cId="2112493101" sldId="268"/>
        </pc:sldMkLst>
        <pc:spChg chg="del mod">
          <ac:chgData name="Vakilinia, Iman" userId="3d056f15-a749-49a6-aa46-b56536f7ce41" providerId="ADAL" clId="{EA02551F-1563-44F5-807B-464EF608A3D6}" dt="2024-01-09T21:25:18.857" v="119" actId="478"/>
          <ac:spMkLst>
            <pc:docMk/>
            <pc:sldMk cId="2112493101" sldId="268"/>
            <ac:spMk id="2" creationId="{3AC0CA14-6050-2511-0360-B72696F1A213}"/>
          </ac:spMkLst>
        </pc:spChg>
        <pc:spChg chg="mod">
          <ac:chgData name="Vakilinia, Iman" userId="3d056f15-a749-49a6-aa46-b56536f7ce41" providerId="ADAL" clId="{EA02551F-1563-44F5-807B-464EF608A3D6}" dt="2024-01-18T21:37:16.043" v="144" actId="20577"/>
          <ac:spMkLst>
            <pc:docMk/>
            <pc:sldMk cId="2112493101" sldId="268"/>
            <ac:spMk id="3" creationId="{B6EE2915-1FAE-AAFB-E0B8-C96DD43EA632}"/>
          </ac:spMkLst>
        </pc:spChg>
        <pc:spChg chg="add mod">
          <ac:chgData name="Vakilinia, Iman" userId="3d056f15-a749-49a6-aa46-b56536f7ce41" providerId="ADAL" clId="{EA02551F-1563-44F5-807B-464EF608A3D6}" dt="2024-01-09T21:25:19.420" v="120"/>
          <ac:spMkLst>
            <pc:docMk/>
            <pc:sldMk cId="2112493101" sldId="268"/>
            <ac:spMk id="4" creationId="{9E7EA25F-BB04-ED55-332C-5C3F1A6D77B0}"/>
          </ac:spMkLst>
        </pc:spChg>
      </pc:sldChg>
      <pc:sldChg chg="delSp mod">
        <pc:chgData name="Vakilinia, Iman" userId="3d056f15-a749-49a6-aa46-b56536f7ce41" providerId="ADAL" clId="{EA02551F-1563-44F5-807B-464EF608A3D6}" dt="2024-01-25T22:12:21.226" v="150" actId="478"/>
        <pc:sldMkLst>
          <pc:docMk/>
          <pc:sldMk cId="2068494346" sldId="269"/>
        </pc:sldMkLst>
        <pc:inkChg chg="del">
          <ac:chgData name="Vakilinia, Iman" userId="3d056f15-a749-49a6-aa46-b56536f7ce41" providerId="ADAL" clId="{EA02551F-1563-44F5-807B-464EF608A3D6}" dt="2024-01-25T22:12:21.226" v="150" actId="478"/>
          <ac:inkMkLst>
            <pc:docMk/>
            <pc:sldMk cId="2068494346" sldId="269"/>
            <ac:inkMk id="4" creationId="{C903F7C5-DDFE-0C8D-4B39-AB61890A8F59}"/>
          </ac:inkMkLst>
        </pc:inkChg>
      </pc:sldChg>
      <pc:sldChg chg="modSp mod">
        <pc:chgData name="Vakilinia, Iman" userId="3d056f15-a749-49a6-aa46-b56536f7ce41" providerId="ADAL" clId="{EA02551F-1563-44F5-807B-464EF608A3D6}" dt="2024-01-17T16:51:01.537" v="126" actId="20577"/>
        <pc:sldMkLst>
          <pc:docMk/>
          <pc:sldMk cId="3566934400" sldId="270"/>
        </pc:sldMkLst>
        <pc:spChg chg="mod">
          <ac:chgData name="Vakilinia, Iman" userId="3d056f15-a749-49a6-aa46-b56536f7ce41" providerId="ADAL" clId="{EA02551F-1563-44F5-807B-464EF608A3D6}" dt="2024-01-17T16:51:01.537" v="126" actId="20577"/>
          <ac:spMkLst>
            <pc:docMk/>
            <pc:sldMk cId="3566934400" sldId="270"/>
            <ac:spMk id="3" creationId="{8DC77429-CCDF-01B6-2DC6-F01C18188ED9}"/>
          </ac:spMkLst>
        </pc:spChg>
      </pc:sldChg>
      <pc:sldChg chg="delSp mod">
        <pc:chgData name="Vakilinia, Iman" userId="3d056f15-a749-49a6-aa46-b56536f7ce41" providerId="ADAL" clId="{EA02551F-1563-44F5-807B-464EF608A3D6}" dt="2024-01-25T22:12:29.038" v="151" actId="478"/>
        <pc:sldMkLst>
          <pc:docMk/>
          <pc:sldMk cId="3605345849" sldId="271"/>
        </pc:sldMkLst>
        <pc:inkChg chg="del">
          <ac:chgData name="Vakilinia, Iman" userId="3d056f15-a749-49a6-aa46-b56536f7ce41" providerId="ADAL" clId="{EA02551F-1563-44F5-807B-464EF608A3D6}" dt="2024-01-25T22:12:29.038" v="151" actId="478"/>
          <ac:inkMkLst>
            <pc:docMk/>
            <pc:sldMk cId="3605345849" sldId="271"/>
            <ac:inkMk id="4" creationId="{21D032E3-030F-01AD-F441-545E370CA0F3}"/>
          </ac:inkMkLst>
        </pc:inkChg>
      </pc:sldChg>
      <pc:sldChg chg="delSp mod">
        <pc:chgData name="Vakilinia, Iman" userId="3d056f15-a749-49a6-aa46-b56536f7ce41" providerId="ADAL" clId="{EA02551F-1563-44F5-807B-464EF608A3D6}" dt="2024-01-25T22:12:32.628" v="152" actId="478"/>
        <pc:sldMkLst>
          <pc:docMk/>
          <pc:sldMk cId="3208680271" sldId="272"/>
        </pc:sldMkLst>
        <pc:grpChg chg="del">
          <ac:chgData name="Vakilinia, Iman" userId="3d056f15-a749-49a6-aa46-b56536f7ce41" providerId="ADAL" clId="{EA02551F-1563-44F5-807B-464EF608A3D6}" dt="2024-01-25T22:12:32.628" v="152" actId="478"/>
          <ac:grpSpMkLst>
            <pc:docMk/>
            <pc:sldMk cId="3208680271" sldId="272"/>
            <ac:grpSpMk id="6" creationId="{A1F98F5C-8930-8994-91E3-DD09E2E5D6A4}"/>
          </ac:grpSpMkLst>
        </pc:grpChg>
      </pc:sldChg>
      <pc:sldChg chg="modSp mod">
        <pc:chgData name="Vakilinia, Iman" userId="3d056f15-a749-49a6-aa46-b56536f7ce41" providerId="ADAL" clId="{EA02551F-1563-44F5-807B-464EF608A3D6}" dt="2024-01-17T16:50:23.803" v="125" actId="27636"/>
        <pc:sldMkLst>
          <pc:docMk/>
          <pc:sldMk cId="2796269527" sldId="279"/>
        </pc:sldMkLst>
        <pc:spChg chg="mod">
          <ac:chgData name="Vakilinia, Iman" userId="3d056f15-a749-49a6-aa46-b56536f7ce41" providerId="ADAL" clId="{EA02551F-1563-44F5-807B-464EF608A3D6}" dt="2024-01-17T16:50:23.803" v="125" actId="27636"/>
          <ac:spMkLst>
            <pc:docMk/>
            <pc:sldMk cId="2796269527" sldId="279"/>
            <ac:spMk id="3" creationId="{B3FB6E5F-645F-5BC3-3A44-C05A0FFF5D84}"/>
          </ac:spMkLst>
        </pc:spChg>
      </pc:sldChg>
      <pc:sldChg chg="modSp new mod ord">
        <pc:chgData name="Vakilinia, Iman" userId="3d056f15-a749-49a6-aa46-b56536f7ce41" providerId="ADAL" clId="{EA02551F-1563-44F5-807B-464EF608A3D6}" dt="2024-01-09T21:25:41.766" v="122"/>
        <pc:sldMkLst>
          <pc:docMk/>
          <pc:sldMk cId="3584397041" sldId="280"/>
        </pc:sldMkLst>
        <pc:spChg chg="mod">
          <ac:chgData name="Vakilinia, Iman" userId="3d056f15-a749-49a6-aa46-b56536f7ce41" providerId="ADAL" clId="{EA02551F-1563-44F5-807B-464EF608A3D6}" dt="2024-01-09T21:06:28.709" v="27" actId="20577"/>
          <ac:spMkLst>
            <pc:docMk/>
            <pc:sldMk cId="3584397041" sldId="280"/>
            <ac:spMk id="2" creationId="{C49F03AF-07D8-5DC1-10EC-693C655805D0}"/>
          </ac:spMkLst>
        </pc:spChg>
        <pc:spChg chg="mod">
          <ac:chgData name="Vakilinia, Iman" userId="3d056f15-a749-49a6-aa46-b56536f7ce41" providerId="ADAL" clId="{EA02551F-1563-44F5-807B-464EF608A3D6}" dt="2024-01-09T21:08:38.187" v="36" actId="20577"/>
          <ac:spMkLst>
            <pc:docMk/>
            <pc:sldMk cId="3584397041" sldId="280"/>
            <ac:spMk id="3" creationId="{0447A29E-825C-E60A-E6BF-802A815786CC}"/>
          </ac:spMkLst>
        </pc:spChg>
      </pc:sldChg>
      <pc:sldChg chg="delSp mod">
        <pc:chgData name="Vakilinia, Iman" userId="3d056f15-a749-49a6-aa46-b56536f7ce41" providerId="ADAL" clId="{EA02551F-1563-44F5-807B-464EF608A3D6}" dt="2024-01-18T21:43:42.087" v="145" actId="478"/>
        <pc:sldMkLst>
          <pc:docMk/>
          <pc:sldMk cId="2080744718" sldId="282"/>
        </pc:sldMkLst>
        <pc:spChg chg="del">
          <ac:chgData name="Vakilinia, Iman" userId="3d056f15-a749-49a6-aa46-b56536f7ce41" providerId="ADAL" clId="{EA02551F-1563-44F5-807B-464EF608A3D6}" dt="2024-01-18T21:43:42.087" v="145" actId="478"/>
          <ac:spMkLst>
            <pc:docMk/>
            <pc:sldMk cId="2080744718" sldId="282"/>
            <ac:spMk id="2" creationId="{2B6610CA-BFEE-4A68-093F-469467084C80}"/>
          </ac:spMkLst>
        </pc:spChg>
      </pc:sldChg>
      <pc:sldChg chg="delSp mod">
        <pc:chgData name="Vakilinia, Iman" userId="3d056f15-a749-49a6-aa46-b56536f7ce41" providerId="ADAL" clId="{EA02551F-1563-44F5-807B-464EF608A3D6}" dt="2024-01-18T21:43:44.395" v="146" actId="478"/>
        <pc:sldMkLst>
          <pc:docMk/>
          <pc:sldMk cId="1558867385" sldId="283"/>
        </pc:sldMkLst>
        <pc:spChg chg="del">
          <ac:chgData name="Vakilinia, Iman" userId="3d056f15-a749-49a6-aa46-b56536f7ce41" providerId="ADAL" clId="{EA02551F-1563-44F5-807B-464EF608A3D6}" dt="2024-01-18T21:43:44.395" v="146" actId="478"/>
          <ac:spMkLst>
            <pc:docMk/>
            <pc:sldMk cId="1558867385" sldId="283"/>
            <ac:spMk id="2" creationId="{1D9540B9-FDAE-6524-4264-F0C08B5E2790}"/>
          </ac:spMkLst>
        </pc:spChg>
      </pc:sldChg>
      <pc:sldChg chg="delSp mod">
        <pc:chgData name="Vakilinia, Iman" userId="3d056f15-a749-49a6-aa46-b56536f7ce41" providerId="ADAL" clId="{EA02551F-1563-44F5-807B-464EF608A3D6}" dt="2024-01-18T21:43:46.932" v="147" actId="478"/>
        <pc:sldMkLst>
          <pc:docMk/>
          <pc:sldMk cId="300489277" sldId="284"/>
        </pc:sldMkLst>
        <pc:spChg chg="del">
          <ac:chgData name="Vakilinia, Iman" userId="3d056f15-a749-49a6-aa46-b56536f7ce41" providerId="ADAL" clId="{EA02551F-1563-44F5-807B-464EF608A3D6}" dt="2024-01-18T21:43:46.932" v="147" actId="478"/>
          <ac:spMkLst>
            <pc:docMk/>
            <pc:sldMk cId="300489277" sldId="284"/>
            <ac:spMk id="2" creationId="{F6E5BFE3-9FEE-142F-2232-0A126681D0C1}"/>
          </ac:spMkLst>
        </pc:spChg>
      </pc:sldChg>
      <pc:sldChg chg="delSp mod">
        <pc:chgData name="Vakilinia, Iman" userId="3d056f15-a749-49a6-aa46-b56536f7ce41" providerId="ADAL" clId="{EA02551F-1563-44F5-807B-464EF608A3D6}" dt="2024-01-18T21:43:49.213" v="148" actId="478"/>
        <pc:sldMkLst>
          <pc:docMk/>
          <pc:sldMk cId="3993604323" sldId="285"/>
        </pc:sldMkLst>
        <pc:spChg chg="del">
          <ac:chgData name="Vakilinia, Iman" userId="3d056f15-a749-49a6-aa46-b56536f7ce41" providerId="ADAL" clId="{EA02551F-1563-44F5-807B-464EF608A3D6}" dt="2024-01-18T21:43:49.213" v="148" actId="478"/>
          <ac:spMkLst>
            <pc:docMk/>
            <pc:sldMk cId="3993604323" sldId="285"/>
            <ac:spMk id="2" creationId="{1CAF7B7C-DDE7-CDC1-E753-967D709E9CBC}"/>
          </ac:spMkLst>
        </pc:spChg>
      </pc:sldChg>
      <pc:sldChg chg="delSp mod">
        <pc:chgData name="Vakilinia, Iman" userId="3d056f15-a749-49a6-aa46-b56536f7ce41" providerId="ADAL" clId="{EA02551F-1563-44F5-807B-464EF608A3D6}" dt="2024-01-18T21:43:51.186" v="149" actId="478"/>
        <pc:sldMkLst>
          <pc:docMk/>
          <pc:sldMk cId="2594450641" sldId="286"/>
        </pc:sldMkLst>
        <pc:spChg chg="del">
          <ac:chgData name="Vakilinia, Iman" userId="3d056f15-a749-49a6-aa46-b56536f7ce41" providerId="ADAL" clId="{EA02551F-1563-44F5-807B-464EF608A3D6}" dt="2024-01-18T21:43:51.186" v="149" actId="478"/>
          <ac:spMkLst>
            <pc:docMk/>
            <pc:sldMk cId="2594450641" sldId="286"/>
            <ac:spMk id="2" creationId="{1CAF7B7C-DDE7-CDC1-E753-967D709E9CB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AA50F6-EFDC-4F10-A6EC-51C2FA3568AD}"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463A6E-00CB-4E7D-93E9-FB8F9731D437}" type="slidenum">
              <a:rPr lang="en-US" smtClean="0"/>
              <a:t>‹#›</a:t>
            </a:fld>
            <a:endParaRPr lang="en-US"/>
          </a:p>
        </p:txBody>
      </p:sp>
    </p:spTree>
    <p:extLst>
      <p:ext uri="{BB962C8B-B14F-4D97-AF65-F5344CB8AC3E}">
        <p14:creationId xmlns:p14="http://schemas.microsoft.com/office/powerpoint/2010/main" val="2329573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https://www.nist.gov/cybersecurity</a:t>
            </a:r>
          </a:p>
          <a:p>
            <a:endParaRPr lang="en-US" dirty="0"/>
          </a:p>
        </p:txBody>
      </p:sp>
      <p:sp>
        <p:nvSpPr>
          <p:cNvPr id="4" name="Slide Number Placeholder 3"/>
          <p:cNvSpPr>
            <a:spLocks noGrp="1"/>
          </p:cNvSpPr>
          <p:nvPr>
            <p:ph type="sldNum" sz="quarter" idx="5"/>
          </p:nvPr>
        </p:nvSpPr>
        <p:spPr/>
        <p:txBody>
          <a:bodyPr/>
          <a:lstStyle/>
          <a:p>
            <a:fld id="{F7463A6E-00CB-4E7D-93E9-FB8F9731D437}" type="slidenum">
              <a:rPr lang="en-US" smtClean="0"/>
              <a:t>2</a:t>
            </a:fld>
            <a:endParaRPr lang="en-US"/>
          </a:p>
        </p:txBody>
      </p:sp>
    </p:spTree>
    <p:extLst>
      <p:ext uri="{BB962C8B-B14F-4D97-AF65-F5344CB8AC3E}">
        <p14:creationId xmlns:p14="http://schemas.microsoft.com/office/powerpoint/2010/main" val="1720927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463A6E-00CB-4E7D-93E9-FB8F9731D437}" type="slidenum">
              <a:rPr lang="en-US" smtClean="0"/>
              <a:t>3</a:t>
            </a:fld>
            <a:endParaRPr lang="en-US"/>
          </a:p>
        </p:txBody>
      </p:sp>
    </p:spTree>
    <p:extLst>
      <p:ext uri="{BB962C8B-B14F-4D97-AF65-F5344CB8AC3E}">
        <p14:creationId xmlns:p14="http://schemas.microsoft.com/office/powerpoint/2010/main" val="3045163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3044F0-CEAC-4C5B-A52B-37350A34947C}"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4075726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196389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2001612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215742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1605618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3044F0-CEAC-4C5B-A52B-37350A34947C}"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699987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43044F0-CEAC-4C5B-A52B-37350A34947C}"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671841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044F0-CEAC-4C5B-A52B-37350A34947C}"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528520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044F0-CEAC-4C5B-A52B-37350A34947C}"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2664314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3044F0-CEAC-4C5B-A52B-37350A34947C}"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209174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3044F0-CEAC-4C5B-A52B-37350A34947C}"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4250498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3044F0-CEAC-4C5B-A52B-37350A34947C}"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2691633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3044F0-CEAC-4C5B-A52B-37350A34947C}"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793724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3044F0-CEAC-4C5B-A52B-37350A34947C}"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311882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3044F0-CEAC-4C5B-A52B-37350A34947C}"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402372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333832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3044F0-CEAC-4C5B-A52B-37350A34947C}"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568F40-46E4-4636-A0DE-2A53F8EDBC4D}" type="slidenum">
              <a:rPr lang="en-US" smtClean="0"/>
              <a:t>‹#›</a:t>
            </a:fld>
            <a:endParaRPr lang="en-US"/>
          </a:p>
        </p:txBody>
      </p:sp>
    </p:spTree>
    <p:extLst>
      <p:ext uri="{BB962C8B-B14F-4D97-AF65-F5344CB8AC3E}">
        <p14:creationId xmlns:p14="http://schemas.microsoft.com/office/powerpoint/2010/main" val="582474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43044F0-CEAC-4C5B-A52B-37350A34947C}" type="datetimeFigureOut">
              <a:rPr lang="en-US" smtClean="0"/>
              <a:t>1/25/2024</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2568F40-46E4-4636-A0DE-2A53F8EDBC4D}" type="slidenum">
              <a:rPr lang="en-US" smtClean="0"/>
              <a:t>‹#›</a:t>
            </a:fld>
            <a:endParaRPr lang="en-US"/>
          </a:p>
        </p:txBody>
      </p:sp>
    </p:spTree>
    <p:extLst>
      <p:ext uri="{BB962C8B-B14F-4D97-AF65-F5344CB8AC3E}">
        <p14:creationId xmlns:p14="http://schemas.microsoft.com/office/powerpoint/2010/main" val="53041306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F2011-24FA-375C-E270-D9A22C4E8A58}"/>
              </a:ext>
            </a:extLst>
          </p:cNvPr>
          <p:cNvSpPr>
            <a:spLocks noGrp="1"/>
          </p:cNvSpPr>
          <p:nvPr>
            <p:ph type="ctrTitle"/>
          </p:nvPr>
        </p:nvSpPr>
        <p:spPr/>
        <p:txBody>
          <a:bodyPr/>
          <a:lstStyle/>
          <a:p>
            <a:r>
              <a:rPr lang="en-US" dirty="0"/>
              <a:t>Introduction to Information Assurance</a:t>
            </a:r>
          </a:p>
        </p:txBody>
      </p:sp>
    </p:spTree>
    <p:extLst>
      <p:ext uri="{BB962C8B-B14F-4D97-AF65-F5344CB8AC3E}">
        <p14:creationId xmlns:p14="http://schemas.microsoft.com/office/powerpoint/2010/main" val="3078950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3EF3A-91EE-312D-6708-3341D78FCBE6}"/>
              </a:ext>
            </a:extLst>
          </p:cNvPr>
          <p:cNvSpPr>
            <a:spLocks noGrp="1"/>
          </p:cNvSpPr>
          <p:nvPr>
            <p:ph type="title"/>
          </p:nvPr>
        </p:nvSpPr>
        <p:spPr/>
        <p:txBody>
          <a:bodyPr/>
          <a:lstStyle/>
          <a:p>
            <a:r>
              <a:rPr lang="en-US" dirty="0"/>
              <a:t>Countermeasure</a:t>
            </a:r>
          </a:p>
        </p:txBody>
      </p:sp>
      <p:sp>
        <p:nvSpPr>
          <p:cNvPr id="3" name="Content Placeholder 2">
            <a:extLst>
              <a:ext uri="{FF2B5EF4-FFF2-40B4-BE49-F238E27FC236}">
                <a16:creationId xmlns:a16="http://schemas.microsoft.com/office/drawing/2014/main" id="{DEEE55A7-16E5-5DDE-0FEC-B02314A8AA8A}"/>
              </a:ext>
            </a:extLst>
          </p:cNvPr>
          <p:cNvSpPr>
            <a:spLocks noGrp="1"/>
          </p:cNvSpPr>
          <p:nvPr>
            <p:ph idx="1"/>
          </p:nvPr>
        </p:nvSpPr>
        <p:spPr/>
        <p:txBody>
          <a:bodyPr/>
          <a:lstStyle/>
          <a:p>
            <a:r>
              <a:rPr lang="en-US" dirty="0"/>
              <a:t>A countermeasure (safeguard) is an action, device, procedure, or strategy designed to detect, prevent, or mitigate the impact of security threats. Countermeasures are specifically deployed in response to identified risks or vulnerabilities.</a:t>
            </a:r>
          </a:p>
          <a:p>
            <a:r>
              <a:rPr lang="en-US" dirty="0"/>
              <a:t>The primary purpose of countermeasures is to offset or neutralize the potential harm caused by security incidents. These measures are often reactive and aim to address specific threats that have been identified through risk assessments or incident analyses.</a:t>
            </a:r>
          </a:p>
        </p:txBody>
      </p:sp>
    </p:spTree>
    <p:extLst>
      <p:ext uri="{BB962C8B-B14F-4D97-AF65-F5344CB8AC3E}">
        <p14:creationId xmlns:p14="http://schemas.microsoft.com/office/powerpoint/2010/main" val="601786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075F-39D9-F5EC-FB51-A268A43DB74E}"/>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054D1DAF-4B8D-2875-CC10-751D0E726287}"/>
              </a:ext>
            </a:extLst>
          </p:cNvPr>
          <p:cNvSpPr>
            <a:spLocks noGrp="1"/>
          </p:cNvSpPr>
          <p:nvPr>
            <p:ph idx="1"/>
          </p:nvPr>
        </p:nvSpPr>
        <p:spPr/>
        <p:txBody>
          <a:bodyPr>
            <a:normAutofit/>
          </a:bodyPr>
          <a:lstStyle/>
          <a:p>
            <a:r>
              <a:rPr lang="en-US" dirty="0"/>
              <a:t>Firewalls: Used to control and monitor network traffic, allowing or blocking communication based on predefined security rules.</a:t>
            </a:r>
          </a:p>
          <a:p>
            <a:r>
              <a:rPr lang="en-US" dirty="0"/>
              <a:t>Intrusion Detection and Prevention Systems (IDPS): Designed to detect and respond to malicious activities or security incidents within a network.</a:t>
            </a:r>
          </a:p>
          <a:p>
            <a:r>
              <a:rPr lang="en-US" dirty="0"/>
              <a:t>Antivirus Software: Provides protection against malware by detecting and removing malicious software from systems.</a:t>
            </a:r>
          </a:p>
        </p:txBody>
      </p:sp>
    </p:spTree>
    <p:extLst>
      <p:ext uri="{BB962C8B-B14F-4D97-AF65-F5344CB8AC3E}">
        <p14:creationId xmlns:p14="http://schemas.microsoft.com/office/powerpoint/2010/main" val="196059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075F-39D9-F5EC-FB51-A268A43DB74E}"/>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054D1DAF-4B8D-2875-CC10-751D0E726287}"/>
              </a:ext>
            </a:extLst>
          </p:cNvPr>
          <p:cNvSpPr>
            <a:spLocks noGrp="1"/>
          </p:cNvSpPr>
          <p:nvPr>
            <p:ph idx="1"/>
          </p:nvPr>
        </p:nvSpPr>
        <p:spPr/>
        <p:txBody>
          <a:bodyPr>
            <a:normAutofit/>
          </a:bodyPr>
          <a:lstStyle/>
          <a:p>
            <a:r>
              <a:rPr lang="en-US" dirty="0"/>
              <a:t>Encryption: Protects data by converting it into a secure format that can only be accessed by authorized parties with the appropriate decryption keys.</a:t>
            </a:r>
          </a:p>
          <a:p>
            <a:r>
              <a:rPr lang="en-US" dirty="0"/>
              <a:t>Access Controls: Determine who is authorized to access specific resources or perform certain actions within a system.</a:t>
            </a:r>
          </a:p>
          <a:p>
            <a:r>
              <a:rPr lang="en-US" dirty="0"/>
              <a:t>Security Awareness Training: Educates users about security best practices, reducing the likelihood of falling victim to social engineering attacks.</a:t>
            </a:r>
          </a:p>
        </p:txBody>
      </p:sp>
    </p:spTree>
    <p:extLst>
      <p:ext uri="{BB962C8B-B14F-4D97-AF65-F5344CB8AC3E}">
        <p14:creationId xmlns:p14="http://schemas.microsoft.com/office/powerpoint/2010/main" val="1102393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5FD9F-553E-2DF9-FBA3-A9204C9D47E9}"/>
              </a:ext>
            </a:extLst>
          </p:cNvPr>
          <p:cNvSpPr>
            <a:spLocks noGrp="1"/>
          </p:cNvSpPr>
          <p:nvPr>
            <p:ph type="title"/>
          </p:nvPr>
        </p:nvSpPr>
        <p:spPr/>
        <p:txBody>
          <a:bodyPr/>
          <a:lstStyle/>
          <a:p>
            <a:r>
              <a:rPr lang="en-US" dirty="0"/>
              <a:t>Example scenario</a:t>
            </a:r>
          </a:p>
        </p:txBody>
      </p:sp>
      <p:sp>
        <p:nvSpPr>
          <p:cNvPr id="3" name="Content Placeholder 2">
            <a:extLst>
              <a:ext uri="{FF2B5EF4-FFF2-40B4-BE49-F238E27FC236}">
                <a16:creationId xmlns:a16="http://schemas.microsoft.com/office/drawing/2014/main" id="{B3FB6E5F-645F-5BC3-3A44-C05A0FFF5D84}"/>
              </a:ext>
            </a:extLst>
          </p:cNvPr>
          <p:cNvSpPr>
            <a:spLocks noGrp="1"/>
          </p:cNvSpPr>
          <p:nvPr>
            <p:ph idx="1"/>
          </p:nvPr>
        </p:nvSpPr>
        <p:spPr/>
        <p:txBody>
          <a:bodyPr>
            <a:normAutofit fontScale="92500" lnSpcReduction="10000"/>
          </a:bodyPr>
          <a:lstStyle/>
          <a:p>
            <a:r>
              <a:rPr lang="en-US" dirty="0"/>
              <a:t>Vulnerability: The online banking system has a vulnerability in its web application, allowing for insufficient input validation on the login page. This vulnerability could potentially be exploited by an attacker.</a:t>
            </a:r>
          </a:p>
          <a:p>
            <a:r>
              <a:rPr lang="en-US" dirty="0"/>
              <a:t>Threat: The threat is a malicious actor with the intent to compromise user accounts and gain unauthorized access to sensitive financial information by exploiting the vulnerability in the online banking system.</a:t>
            </a:r>
          </a:p>
          <a:p>
            <a:r>
              <a:rPr lang="en-US" dirty="0"/>
              <a:t>Risk: The risk includes unauthorized access to customer accounts, financial data theft, and potential financial losses for both customers and the bank.</a:t>
            </a:r>
          </a:p>
          <a:p>
            <a:r>
              <a:rPr lang="en-US" dirty="0"/>
              <a:t>Countermeasure: A countermeasure to address the vulnerability involves implementing robust input validation on the login page of the online banking system. </a:t>
            </a:r>
          </a:p>
        </p:txBody>
      </p:sp>
    </p:spTree>
    <p:extLst>
      <p:ext uri="{BB962C8B-B14F-4D97-AF65-F5344CB8AC3E}">
        <p14:creationId xmlns:p14="http://schemas.microsoft.com/office/powerpoint/2010/main" val="2796269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FF7A4-B3FD-562E-D821-2F0CEABAF1F3}"/>
              </a:ext>
            </a:extLst>
          </p:cNvPr>
          <p:cNvSpPr>
            <a:spLocks noGrp="1"/>
          </p:cNvSpPr>
          <p:nvPr>
            <p:ph type="title"/>
          </p:nvPr>
        </p:nvSpPr>
        <p:spPr/>
        <p:txBody>
          <a:bodyPr/>
          <a:lstStyle/>
          <a:p>
            <a:r>
              <a:rPr lang="en-US" dirty="0"/>
              <a:t>Security policy</a:t>
            </a:r>
          </a:p>
        </p:txBody>
      </p:sp>
      <p:sp>
        <p:nvSpPr>
          <p:cNvPr id="3" name="Content Placeholder 2">
            <a:extLst>
              <a:ext uri="{FF2B5EF4-FFF2-40B4-BE49-F238E27FC236}">
                <a16:creationId xmlns:a16="http://schemas.microsoft.com/office/drawing/2014/main" id="{DDDFE17A-F98E-50D3-8E2E-A583B8548945}"/>
              </a:ext>
            </a:extLst>
          </p:cNvPr>
          <p:cNvSpPr>
            <a:spLocks noGrp="1"/>
          </p:cNvSpPr>
          <p:nvPr>
            <p:ph idx="1"/>
          </p:nvPr>
        </p:nvSpPr>
        <p:spPr/>
        <p:txBody>
          <a:bodyPr/>
          <a:lstStyle/>
          <a:p>
            <a:r>
              <a:rPr lang="en-US" dirty="0"/>
              <a:t>A security policy is a set of rules, guidelines, and best practices established by an organization to define and manage its approach to information security. </a:t>
            </a:r>
          </a:p>
          <a:p>
            <a:r>
              <a:rPr lang="en-US" dirty="0"/>
              <a:t>It serves as a framework that outlines the principles, standards, and procedures that individuals and systems within the organization must adhere to safeguard the confidentiality, integrity, and availability of information and resources. </a:t>
            </a:r>
          </a:p>
          <a:p>
            <a:r>
              <a:rPr lang="en-US" dirty="0"/>
              <a:t>Security policies address various aspects of cybersecurity, including user behavior, access controls, data protection, incident response, and compliance requirements.</a:t>
            </a:r>
          </a:p>
          <a:p>
            <a:endParaRPr lang="en-US" dirty="0"/>
          </a:p>
        </p:txBody>
      </p:sp>
    </p:spTree>
    <p:extLst>
      <p:ext uri="{BB962C8B-B14F-4D97-AF65-F5344CB8AC3E}">
        <p14:creationId xmlns:p14="http://schemas.microsoft.com/office/powerpoint/2010/main" val="1278627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3D5E-B989-9CDB-6975-1B05D4D7EC7F}"/>
              </a:ext>
            </a:extLst>
          </p:cNvPr>
          <p:cNvSpPr>
            <a:spLocks noGrp="1"/>
          </p:cNvSpPr>
          <p:nvPr>
            <p:ph type="title"/>
          </p:nvPr>
        </p:nvSpPr>
        <p:spPr/>
        <p:txBody>
          <a:bodyPr>
            <a:normAutofit/>
          </a:bodyPr>
          <a:lstStyle/>
          <a:p>
            <a:r>
              <a:rPr lang="en-US" dirty="0"/>
              <a:t>Examples</a:t>
            </a:r>
          </a:p>
        </p:txBody>
      </p:sp>
      <p:sp>
        <p:nvSpPr>
          <p:cNvPr id="3" name="Content Placeholder 2">
            <a:extLst>
              <a:ext uri="{FF2B5EF4-FFF2-40B4-BE49-F238E27FC236}">
                <a16:creationId xmlns:a16="http://schemas.microsoft.com/office/drawing/2014/main" id="{A6FED2A8-4FFC-76EB-D365-B127DDA0250C}"/>
              </a:ext>
            </a:extLst>
          </p:cNvPr>
          <p:cNvSpPr>
            <a:spLocks noGrp="1"/>
          </p:cNvSpPr>
          <p:nvPr>
            <p:ph idx="1"/>
          </p:nvPr>
        </p:nvSpPr>
        <p:spPr/>
        <p:txBody>
          <a:bodyPr>
            <a:normAutofit/>
          </a:bodyPr>
          <a:lstStyle/>
          <a:p>
            <a:r>
              <a:rPr lang="en-US" dirty="0"/>
              <a:t>Access Control Policies: Define rules for granting and managing access to systems and data.</a:t>
            </a:r>
          </a:p>
          <a:p>
            <a:r>
              <a:rPr lang="en-US" dirty="0"/>
              <a:t>Data Protection Policies: Specify how sensitive information should be handled, stored, and transmitted.</a:t>
            </a:r>
          </a:p>
          <a:p>
            <a:r>
              <a:rPr lang="en-US" dirty="0"/>
              <a:t>Network Security Policies: Outline rules for securing network infrastructure, including firewalls, routers, and intrusion detection/prevention systems.</a:t>
            </a:r>
          </a:p>
          <a:p>
            <a:r>
              <a:rPr lang="en-US" dirty="0"/>
              <a:t>Incident Response Policies: Establish procedures for detecting, reporting, and responding to security incidents.</a:t>
            </a:r>
          </a:p>
        </p:txBody>
      </p:sp>
    </p:spTree>
    <p:extLst>
      <p:ext uri="{BB962C8B-B14F-4D97-AF65-F5344CB8AC3E}">
        <p14:creationId xmlns:p14="http://schemas.microsoft.com/office/powerpoint/2010/main" val="1492176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23D5E-B989-9CDB-6975-1B05D4D7EC7F}"/>
              </a:ext>
            </a:extLst>
          </p:cNvPr>
          <p:cNvSpPr>
            <a:spLocks noGrp="1"/>
          </p:cNvSpPr>
          <p:nvPr>
            <p:ph type="title"/>
          </p:nvPr>
        </p:nvSpPr>
        <p:spPr/>
        <p:txBody>
          <a:bodyPr>
            <a:normAutofit/>
          </a:bodyPr>
          <a:lstStyle/>
          <a:p>
            <a:r>
              <a:rPr lang="en-US" dirty="0"/>
              <a:t>Examples</a:t>
            </a:r>
          </a:p>
        </p:txBody>
      </p:sp>
      <p:sp>
        <p:nvSpPr>
          <p:cNvPr id="3" name="Content Placeholder 2">
            <a:extLst>
              <a:ext uri="{FF2B5EF4-FFF2-40B4-BE49-F238E27FC236}">
                <a16:creationId xmlns:a16="http://schemas.microsoft.com/office/drawing/2014/main" id="{A6FED2A8-4FFC-76EB-D365-B127DDA0250C}"/>
              </a:ext>
            </a:extLst>
          </p:cNvPr>
          <p:cNvSpPr>
            <a:spLocks noGrp="1"/>
          </p:cNvSpPr>
          <p:nvPr>
            <p:ph idx="1"/>
          </p:nvPr>
        </p:nvSpPr>
        <p:spPr/>
        <p:txBody>
          <a:bodyPr>
            <a:normAutofit/>
          </a:bodyPr>
          <a:lstStyle/>
          <a:p>
            <a:r>
              <a:rPr lang="en-US" dirty="0"/>
              <a:t>Acceptable Use Policies: Define acceptable and unacceptable behavior regarding the use of organizational resources, networks, and systems.</a:t>
            </a:r>
          </a:p>
          <a:p>
            <a:r>
              <a:rPr lang="en-US" dirty="0"/>
              <a:t>Password Policies: Specify requirements for creating, managing, and protecting user passwords.</a:t>
            </a:r>
          </a:p>
          <a:p>
            <a:r>
              <a:rPr lang="en-US" dirty="0"/>
              <a:t>Physical Security Policies: Address measures to secure physical access to facilities, servers, and other critical infrastructure.</a:t>
            </a:r>
          </a:p>
        </p:txBody>
      </p:sp>
    </p:spTree>
    <p:extLst>
      <p:ext uri="{BB962C8B-B14F-4D97-AF65-F5344CB8AC3E}">
        <p14:creationId xmlns:p14="http://schemas.microsoft.com/office/powerpoint/2010/main" val="27965206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10CA-BFEE-4A68-093F-469467084C80}"/>
              </a:ext>
            </a:extLst>
          </p:cNvPr>
          <p:cNvSpPr>
            <a:spLocks noGrp="1"/>
          </p:cNvSpPr>
          <p:nvPr>
            <p:ph type="title"/>
          </p:nvPr>
        </p:nvSpPr>
        <p:spPr/>
        <p:txBody>
          <a:bodyPr/>
          <a:lstStyle/>
          <a:p>
            <a:r>
              <a:rPr lang="en-US" dirty="0"/>
              <a:t>Example:</a:t>
            </a:r>
            <a:br>
              <a:rPr lang="en-US" dirty="0"/>
            </a:br>
            <a:r>
              <a:rPr lang="en-US" dirty="0"/>
              <a:t>Access control security policy</a:t>
            </a:r>
          </a:p>
        </p:txBody>
      </p:sp>
      <p:sp>
        <p:nvSpPr>
          <p:cNvPr id="3" name="Content Placeholder 2">
            <a:extLst>
              <a:ext uri="{FF2B5EF4-FFF2-40B4-BE49-F238E27FC236}">
                <a16:creationId xmlns:a16="http://schemas.microsoft.com/office/drawing/2014/main" id="{CC5909B9-AB71-BF69-3B46-A19E67E69685}"/>
              </a:ext>
            </a:extLst>
          </p:cNvPr>
          <p:cNvSpPr>
            <a:spLocks noGrp="1"/>
          </p:cNvSpPr>
          <p:nvPr>
            <p:ph idx="1"/>
          </p:nvPr>
        </p:nvSpPr>
        <p:spPr/>
        <p:txBody>
          <a:bodyPr>
            <a:normAutofit/>
          </a:bodyPr>
          <a:lstStyle/>
          <a:p>
            <a:pPr marL="0" indent="0">
              <a:buNone/>
            </a:pPr>
            <a:r>
              <a:rPr lang="en-US" dirty="0"/>
              <a:t>1. Purpose</a:t>
            </a:r>
          </a:p>
          <a:p>
            <a:pPr marL="0" indent="0">
              <a:buNone/>
            </a:pPr>
            <a:r>
              <a:rPr lang="en-US" dirty="0"/>
              <a:t>The purpose of this Access Control Security Policy is to establish guidelines and procedures for controlling access to the bank's information systems, data, and physical facilities. This policy aims to ensure the confidentiality, integrity, and availability of sensitive information and resources.</a:t>
            </a:r>
          </a:p>
          <a:p>
            <a:pPr marL="0" indent="0">
              <a:buNone/>
            </a:pPr>
            <a:r>
              <a:rPr lang="en-US" dirty="0"/>
              <a:t>2. Scope</a:t>
            </a:r>
          </a:p>
          <a:p>
            <a:pPr marL="0" indent="0">
              <a:buNone/>
            </a:pPr>
            <a:r>
              <a:rPr lang="en-US" dirty="0"/>
              <a:t>This policy applies to all employees, contractors, third-party vendors, and any other individuals who have access to the bank's information systems and facilities.</a:t>
            </a:r>
          </a:p>
        </p:txBody>
      </p:sp>
    </p:spTree>
    <p:extLst>
      <p:ext uri="{BB962C8B-B14F-4D97-AF65-F5344CB8AC3E}">
        <p14:creationId xmlns:p14="http://schemas.microsoft.com/office/powerpoint/2010/main" val="3382971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5909B9-AB71-BF69-3B46-A19E67E69685}"/>
              </a:ext>
            </a:extLst>
          </p:cNvPr>
          <p:cNvSpPr>
            <a:spLocks noGrp="1"/>
          </p:cNvSpPr>
          <p:nvPr>
            <p:ph idx="1"/>
          </p:nvPr>
        </p:nvSpPr>
        <p:spPr/>
        <p:txBody>
          <a:bodyPr>
            <a:normAutofit fontScale="77500" lnSpcReduction="20000"/>
          </a:bodyPr>
          <a:lstStyle/>
          <a:p>
            <a:pPr marL="0" indent="0">
              <a:buNone/>
            </a:pPr>
            <a:r>
              <a:rPr lang="en-US" dirty="0"/>
              <a:t>3. Access Control Principles</a:t>
            </a:r>
          </a:p>
          <a:p>
            <a:pPr marL="0" indent="0">
              <a:buNone/>
            </a:pPr>
            <a:r>
              <a:rPr lang="en-US" dirty="0"/>
              <a:t>3.1 Principle of Least Privilege</a:t>
            </a:r>
          </a:p>
          <a:p>
            <a:pPr marL="0" indent="0">
              <a:buNone/>
            </a:pPr>
            <a:r>
              <a:rPr lang="en-US" dirty="0"/>
              <a:t>Access to information systems and resources will be granted based on the principle of least privilege. Individuals will be given the minimum level of access necessary to perform their job functions.</a:t>
            </a:r>
          </a:p>
          <a:p>
            <a:pPr marL="0" indent="0">
              <a:buNone/>
            </a:pPr>
            <a:r>
              <a:rPr lang="en-US" dirty="0"/>
              <a:t>3.2 Role-Based Access Control (RBAC)</a:t>
            </a:r>
          </a:p>
          <a:p>
            <a:pPr marL="0" indent="0">
              <a:buNone/>
            </a:pPr>
            <a:r>
              <a:rPr lang="en-US" dirty="0"/>
              <a:t>Access permissions will be assigned based on job roles and responsibilities. A documented list of roles and associated access privileges will be maintained.</a:t>
            </a:r>
          </a:p>
          <a:p>
            <a:pPr marL="0" indent="0">
              <a:buNone/>
            </a:pPr>
            <a:r>
              <a:rPr lang="en-US" dirty="0"/>
              <a:t>3.3 Access Approval and Review</a:t>
            </a:r>
          </a:p>
          <a:p>
            <a:pPr marL="0" indent="0">
              <a:buNone/>
            </a:pPr>
            <a:r>
              <a:rPr lang="en-US" dirty="0"/>
              <a:t>Access to information systems must be approved by the appropriate authority. Periodic reviews will be conducted to ensure that access privileges align with job responsibilities. Any unnecessary or outdated access will be promptly revoked.</a:t>
            </a:r>
          </a:p>
        </p:txBody>
      </p:sp>
    </p:spTree>
    <p:extLst>
      <p:ext uri="{BB962C8B-B14F-4D97-AF65-F5344CB8AC3E}">
        <p14:creationId xmlns:p14="http://schemas.microsoft.com/office/powerpoint/2010/main" val="2080744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AC2DAF-D55F-218D-1F2D-F5521F3E6CE5}"/>
              </a:ext>
            </a:extLst>
          </p:cNvPr>
          <p:cNvSpPr>
            <a:spLocks noGrp="1"/>
          </p:cNvSpPr>
          <p:nvPr>
            <p:ph idx="1"/>
          </p:nvPr>
        </p:nvSpPr>
        <p:spPr/>
        <p:txBody>
          <a:bodyPr>
            <a:normAutofit/>
          </a:bodyPr>
          <a:lstStyle/>
          <a:p>
            <a:pPr marL="0" indent="0">
              <a:buNone/>
            </a:pPr>
            <a:r>
              <a:rPr lang="en-US" dirty="0"/>
              <a:t>4. Authentication</a:t>
            </a:r>
          </a:p>
          <a:p>
            <a:pPr marL="0" indent="0">
              <a:buNone/>
            </a:pPr>
            <a:r>
              <a:rPr lang="en-US" dirty="0"/>
              <a:t>4.1 Multi-Factor Authentication (MFA)</a:t>
            </a:r>
          </a:p>
          <a:p>
            <a:pPr marL="0" indent="0">
              <a:buNone/>
            </a:pPr>
            <a:r>
              <a:rPr lang="en-US" dirty="0"/>
              <a:t>Multi-factor authentication will be enforced for accessing sensitive systems and data. This includes a combination of something the user knows (password) and something the user possesses (token, smart card, etc.).</a:t>
            </a:r>
          </a:p>
          <a:p>
            <a:pPr marL="0" indent="0">
              <a:buNone/>
            </a:pPr>
            <a:r>
              <a:rPr lang="en-US" dirty="0"/>
              <a:t>4.2 Password Policy</a:t>
            </a:r>
          </a:p>
          <a:p>
            <a:pPr marL="0" indent="0">
              <a:buNone/>
            </a:pPr>
            <a:r>
              <a:rPr lang="en-US" dirty="0"/>
              <a:t>Employees must adhere to a strong password policy, including regular password updates and the use of complex passwords. Passwords must not be shared or written down.</a:t>
            </a:r>
          </a:p>
        </p:txBody>
      </p:sp>
    </p:spTree>
    <p:extLst>
      <p:ext uri="{BB962C8B-B14F-4D97-AF65-F5344CB8AC3E}">
        <p14:creationId xmlns:p14="http://schemas.microsoft.com/office/powerpoint/2010/main" val="1558867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74BD1-CBBF-8E26-4A51-FCF5631D6520}"/>
              </a:ext>
            </a:extLst>
          </p:cNvPr>
          <p:cNvSpPr>
            <a:spLocks noGrp="1"/>
          </p:cNvSpPr>
          <p:nvPr>
            <p:ph type="title"/>
          </p:nvPr>
        </p:nvSpPr>
        <p:spPr/>
        <p:txBody>
          <a:bodyPr/>
          <a:lstStyle/>
          <a:p>
            <a:r>
              <a:rPr lang="en-US" dirty="0"/>
              <a:t>Computer security</a:t>
            </a:r>
          </a:p>
        </p:txBody>
      </p:sp>
      <p:sp>
        <p:nvSpPr>
          <p:cNvPr id="3" name="Content Placeholder 2">
            <a:extLst>
              <a:ext uri="{FF2B5EF4-FFF2-40B4-BE49-F238E27FC236}">
                <a16:creationId xmlns:a16="http://schemas.microsoft.com/office/drawing/2014/main" id="{191BA2C5-D142-1577-1638-25BDD389D031}"/>
              </a:ext>
            </a:extLst>
          </p:cNvPr>
          <p:cNvSpPr>
            <a:spLocks noGrp="1"/>
          </p:cNvSpPr>
          <p:nvPr>
            <p:ph idx="1"/>
          </p:nvPr>
        </p:nvSpPr>
        <p:spPr/>
        <p:txBody>
          <a:bodyPr>
            <a:normAutofit/>
          </a:bodyPr>
          <a:lstStyle/>
          <a:p>
            <a:endParaRPr lang="en-US" dirty="0"/>
          </a:p>
          <a:p>
            <a:r>
              <a:rPr lang="en-US" dirty="0"/>
              <a:t>According to the National Institute of Standards and Technology (NIST), computer security is defined as:</a:t>
            </a:r>
          </a:p>
          <a:p>
            <a:r>
              <a:rPr lang="en-US" dirty="0"/>
              <a:t> “Measures and controls that ensure confidentiality, integrity, and availability of the information processed and stored by a computer”. </a:t>
            </a:r>
          </a:p>
        </p:txBody>
      </p:sp>
    </p:spTree>
    <p:extLst>
      <p:ext uri="{BB962C8B-B14F-4D97-AF65-F5344CB8AC3E}">
        <p14:creationId xmlns:p14="http://schemas.microsoft.com/office/powerpoint/2010/main" val="2637029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EC7A3F-ED29-E09B-E1E0-0E4607EE40AE}"/>
              </a:ext>
            </a:extLst>
          </p:cNvPr>
          <p:cNvSpPr>
            <a:spLocks noGrp="1"/>
          </p:cNvSpPr>
          <p:nvPr>
            <p:ph idx="1"/>
          </p:nvPr>
        </p:nvSpPr>
        <p:spPr/>
        <p:txBody>
          <a:bodyPr/>
          <a:lstStyle/>
          <a:p>
            <a:pPr marL="0" indent="0">
              <a:buNone/>
            </a:pPr>
            <a:r>
              <a:rPr lang="en-US" dirty="0"/>
              <a:t>5. Physical Access Control</a:t>
            </a:r>
          </a:p>
          <a:p>
            <a:pPr marL="0" indent="0">
              <a:buNone/>
            </a:pPr>
            <a:r>
              <a:rPr lang="en-US" dirty="0"/>
              <a:t>5.1 Secure Facilities</a:t>
            </a:r>
          </a:p>
          <a:p>
            <a:pPr marL="0" indent="0">
              <a:buNone/>
            </a:pPr>
            <a:r>
              <a:rPr lang="en-US" dirty="0"/>
              <a:t>Physical access to data centers, server rooms, and other critical facilities will be restricted to authorized personnel only. Access will be monitored, and entry logs will be maintained.</a:t>
            </a:r>
          </a:p>
          <a:p>
            <a:pPr marL="0" indent="0">
              <a:buNone/>
            </a:pPr>
            <a:r>
              <a:rPr lang="en-US" dirty="0"/>
              <a:t>5.2 Visitor Access</a:t>
            </a:r>
          </a:p>
          <a:p>
            <a:pPr marL="0" indent="0">
              <a:buNone/>
            </a:pPr>
            <a:r>
              <a:rPr lang="en-US" dirty="0"/>
              <a:t>Visitors must be escorted within secured areas. Temporary access will be granted based on a valid business need, and access will be revoked upon the visitor's departure.</a:t>
            </a:r>
          </a:p>
        </p:txBody>
      </p:sp>
    </p:spTree>
    <p:extLst>
      <p:ext uri="{BB962C8B-B14F-4D97-AF65-F5344CB8AC3E}">
        <p14:creationId xmlns:p14="http://schemas.microsoft.com/office/powerpoint/2010/main" val="300489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12E95B-8B44-E9C1-B58C-6B19116C632A}"/>
              </a:ext>
            </a:extLst>
          </p:cNvPr>
          <p:cNvSpPr>
            <a:spLocks noGrp="1"/>
          </p:cNvSpPr>
          <p:nvPr>
            <p:ph idx="1"/>
          </p:nvPr>
        </p:nvSpPr>
        <p:spPr/>
        <p:txBody>
          <a:bodyPr>
            <a:normAutofit/>
          </a:bodyPr>
          <a:lstStyle/>
          <a:p>
            <a:pPr marL="0" indent="0">
              <a:buNone/>
            </a:pPr>
            <a:r>
              <a:rPr lang="en-US" dirty="0"/>
              <a:t>6. Monitoring and Audit</a:t>
            </a:r>
          </a:p>
          <a:p>
            <a:pPr marL="0" indent="0">
              <a:buNone/>
            </a:pPr>
            <a:r>
              <a:rPr lang="en-US" dirty="0"/>
              <a:t>6.1 Access Logging</a:t>
            </a:r>
          </a:p>
          <a:p>
            <a:pPr marL="0" indent="0">
              <a:buNone/>
            </a:pPr>
            <a:r>
              <a:rPr lang="en-US" dirty="0"/>
              <a:t>All access attempts, including successful and unsuccessful, will be logged. These logs will be regularly reviewed for suspicious activities.</a:t>
            </a:r>
          </a:p>
          <a:p>
            <a:pPr marL="0" indent="0">
              <a:buNone/>
            </a:pPr>
            <a:r>
              <a:rPr lang="en-US" dirty="0"/>
              <a:t>6.2 Audit Trails</a:t>
            </a:r>
          </a:p>
          <a:p>
            <a:pPr marL="0" indent="0">
              <a:buNone/>
            </a:pPr>
            <a:r>
              <a:rPr lang="en-US" dirty="0"/>
              <a:t>Audit trails will be maintained to track changes to access permissions, and regular audits will be conducted to ensure compliance with this policy.</a:t>
            </a:r>
          </a:p>
        </p:txBody>
      </p:sp>
    </p:spTree>
    <p:extLst>
      <p:ext uri="{BB962C8B-B14F-4D97-AF65-F5344CB8AC3E}">
        <p14:creationId xmlns:p14="http://schemas.microsoft.com/office/powerpoint/2010/main" val="3993604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12E95B-8B44-E9C1-B58C-6B19116C632A}"/>
              </a:ext>
            </a:extLst>
          </p:cNvPr>
          <p:cNvSpPr>
            <a:spLocks noGrp="1"/>
          </p:cNvSpPr>
          <p:nvPr>
            <p:ph idx="1"/>
          </p:nvPr>
        </p:nvSpPr>
        <p:spPr/>
        <p:txBody>
          <a:bodyPr>
            <a:normAutofit/>
          </a:bodyPr>
          <a:lstStyle/>
          <a:p>
            <a:pPr marL="0" indent="0">
              <a:buNone/>
            </a:pPr>
            <a:r>
              <a:rPr lang="en-US" dirty="0"/>
              <a:t>7. Enforcement</a:t>
            </a:r>
          </a:p>
          <a:p>
            <a:pPr marL="0" indent="0">
              <a:buNone/>
            </a:pPr>
            <a:r>
              <a:rPr lang="en-US" dirty="0"/>
              <a:t>Violations of this policy may result in disciplinary action, including but not limited to suspension, termination, or legal action.</a:t>
            </a:r>
          </a:p>
          <a:p>
            <a:pPr marL="0" indent="0">
              <a:buNone/>
            </a:pPr>
            <a:r>
              <a:rPr lang="en-US" dirty="0"/>
              <a:t>8. Review and Revision</a:t>
            </a:r>
          </a:p>
          <a:p>
            <a:pPr marL="0" indent="0">
              <a:buNone/>
            </a:pPr>
            <a:r>
              <a:rPr lang="en-US" dirty="0"/>
              <a:t>This policy will be reviewed annually and updated as necessary to address emerging threats, technology changes, and regulatory requirements.</a:t>
            </a:r>
          </a:p>
        </p:txBody>
      </p:sp>
    </p:spTree>
    <p:extLst>
      <p:ext uri="{BB962C8B-B14F-4D97-AF65-F5344CB8AC3E}">
        <p14:creationId xmlns:p14="http://schemas.microsoft.com/office/powerpoint/2010/main" val="2594450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F03AF-07D8-5DC1-10EC-693C655805D0}"/>
              </a:ext>
            </a:extLst>
          </p:cNvPr>
          <p:cNvSpPr>
            <a:spLocks noGrp="1"/>
          </p:cNvSpPr>
          <p:nvPr>
            <p:ph type="title"/>
          </p:nvPr>
        </p:nvSpPr>
        <p:spPr/>
        <p:txBody>
          <a:bodyPr/>
          <a:lstStyle/>
          <a:p>
            <a:r>
              <a:rPr lang="en-US" dirty="0"/>
              <a:t>Information Assurance</a:t>
            </a:r>
          </a:p>
        </p:txBody>
      </p:sp>
      <p:sp>
        <p:nvSpPr>
          <p:cNvPr id="3" name="Content Placeholder 2">
            <a:extLst>
              <a:ext uri="{FF2B5EF4-FFF2-40B4-BE49-F238E27FC236}">
                <a16:creationId xmlns:a16="http://schemas.microsoft.com/office/drawing/2014/main" id="{0447A29E-825C-E60A-E6BF-802A815786CC}"/>
              </a:ext>
            </a:extLst>
          </p:cNvPr>
          <p:cNvSpPr>
            <a:spLocks noGrp="1"/>
          </p:cNvSpPr>
          <p:nvPr>
            <p:ph idx="1"/>
          </p:nvPr>
        </p:nvSpPr>
        <p:spPr/>
        <p:txBody>
          <a:bodyPr>
            <a:normAutofit lnSpcReduction="10000"/>
          </a:bodyPr>
          <a:lstStyle/>
          <a:p>
            <a:r>
              <a:rPr lang="en-US" dirty="0"/>
              <a:t>In the context of cybersecurity, assurance refers to the degree of confidence that the security features, practices, procedures, and architecture of an information system accurately mediates and enforces the security policy. </a:t>
            </a:r>
          </a:p>
          <a:p>
            <a:r>
              <a:rPr lang="en-US" dirty="0"/>
              <a:t>It is a measure of confidence that the set of intended security controls in an information system are effective in their application. </a:t>
            </a:r>
          </a:p>
          <a:p>
            <a:r>
              <a:rPr lang="en-US" dirty="0"/>
              <a:t>Assurance provides grounds for justified confidence that a security or privacy claim has been or will be achieved</a:t>
            </a:r>
          </a:p>
          <a:p>
            <a:r>
              <a:rPr lang="en-US" dirty="0"/>
              <a:t>It encompasses a broader scope beyond just technical aspects and includes policies, procedures, personnel, and technology. </a:t>
            </a:r>
          </a:p>
        </p:txBody>
      </p:sp>
    </p:spTree>
    <p:extLst>
      <p:ext uri="{BB962C8B-B14F-4D97-AF65-F5344CB8AC3E}">
        <p14:creationId xmlns:p14="http://schemas.microsoft.com/office/powerpoint/2010/main" val="771223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1C3DB-ADA6-5E63-CD4F-B4EAC04F2D3E}"/>
              </a:ext>
            </a:extLst>
          </p:cNvPr>
          <p:cNvSpPr>
            <a:spLocks noGrp="1"/>
          </p:cNvSpPr>
          <p:nvPr>
            <p:ph type="title"/>
          </p:nvPr>
        </p:nvSpPr>
        <p:spPr/>
        <p:txBody>
          <a:bodyPr/>
          <a:lstStyle/>
          <a:p>
            <a:r>
              <a:rPr lang="en-US" dirty="0"/>
              <a:t>CIA Triad</a:t>
            </a:r>
          </a:p>
        </p:txBody>
      </p:sp>
      <p:sp>
        <p:nvSpPr>
          <p:cNvPr id="3" name="Content Placeholder 2">
            <a:extLst>
              <a:ext uri="{FF2B5EF4-FFF2-40B4-BE49-F238E27FC236}">
                <a16:creationId xmlns:a16="http://schemas.microsoft.com/office/drawing/2014/main" id="{0346CC25-6371-375F-9B78-5F70A26AD62C}"/>
              </a:ext>
            </a:extLst>
          </p:cNvPr>
          <p:cNvSpPr>
            <a:spLocks noGrp="1"/>
          </p:cNvSpPr>
          <p:nvPr>
            <p:ph idx="1"/>
          </p:nvPr>
        </p:nvSpPr>
        <p:spPr/>
        <p:txBody>
          <a:bodyPr>
            <a:normAutofit lnSpcReduction="10000"/>
          </a:bodyPr>
          <a:lstStyle/>
          <a:p>
            <a:r>
              <a:rPr lang="en-US" dirty="0"/>
              <a:t>Confidentiality: Ensuring that sensitive information is only accessible to authorized individuals or systems. This involves implementing measures to prevent unauthorized access or disclosure of sensitive data.</a:t>
            </a:r>
          </a:p>
          <a:p>
            <a:endParaRPr lang="en-US" dirty="0"/>
          </a:p>
          <a:p>
            <a:r>
              <a:rPr lang="en-US" dirty="0"/>
              <a:t>Integrity: Maintaining the accuracy and reliability of data and systems. Measures are put in place to prevent unauthorized modification, alteration, or destruction of information.</a:t>
            </a:r>
          </a:p>
          <a:p>
            <a:endParaRPr lang="en-US" dirty="0"/>
          </a:p>
          <a:p>
            <a:r>
              <a:rPr lang="en-US" dirty="0"/>
              <a:t>Availability: Ensuring that computer systems and data are accessible and usable when needed. This involves safeguarding against disruptions, downtime, or denial-of-service attacks.</a:t>
            </a:r>
          </a:p>
        </p:txBody>
      </p:sp>
    </p:spTree>
    <p:extLst>
      <p:ext uri="{BB962C8B-B14F-4D97-AF65-F5344CB8AC3E}">
        <p14:creationId xmlns:p14="http://schemas.microsoft.com/office/powerpoint/2010/main" val="2315136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2871-99B8-9BF6-9690-DAA3E50FEFF5}"/>
              </a:ext>
            </a:extLst>
          </p:cNvPr>
          <p:cNvSpPr>
            <a:spLocks noGrp="1"/>
          </p:cNvSpPr>
          <p:nvPr>
            <p:ph type="title"/>
          </p:nvPr>
        </p:nvSpPr>
        <p:spPr/>
        <p:txBody>
          <a:bodyPr/>
          <a:lstStyle/>
          <a:p>
            <a:r>
              <a:rPr lang="en-US" dirty="0"/>
              <a:t>system resource</a:t>
            </a:r>
          </a:p>
        </p:txBody>
      </p:sp>
      <p:sp>
        <p:nvSpPr>
          <p:cNvPr id="3" name="Content Placeholder 2">
            <a:extLst>
              <a:ext uri="{FF2B5EF4-FFF2-40B4-BE49-F238E27FC236}">
                <a16:creationId xmlns:a16="http://schemas.microsoft.com/office/drawing/2014/main" id="{21E7400F-5717-D47F-1DDF-6E2137523F72}"/>
              </a:ext>
            </a:extLst>
          </p:cNvPr>
          <p:cNvSpPr>
            <a:spLocks noGrp="1"/>
          </p:cNvSpPr>
          <p:nvPr>
            <p:ph idx="1"/>
          </p:nvPr>
        </p:nvSpPr>
        <p:spPr/>
        <p:txBody>
          <a:bodyPr/>
          <a:lstStyle/>
          <a:p>
            <a:r>
              <a:rPr lang="en-US" dirty="0"/>
              <a:t>In cybersecurity, a system resource (asset) refers to any component, element, or entity within an information technology system that is valuable and requires protection from potential threats or risks. </a:t>
            </a:r>
          </a:p>
          <a:p>
            <a:r>
              <a:rPr lang="en-US" dirty="0"/>
              <a:t>These resources contribute to the functionality, operation, and overall mission of the system. </a:t>
            </a:r>
          </a:p>
          <a:p>
            <a:r>
              <a:rPr lang="en-US" dirty="0"/>
              <a:t>Identifying and safeguarding these assets are crucial components of an effective cybersecurity strategy. </a:t>
            </a:r>
          </a:p>
        </p:txBody>
      </p:sp>
    </p:spTree>
    <p:extLst>
      <p:ext uri="{BB962C8B-B14F-4D97-AF65-F5344CB8AC3E}">
        <p14:creationId xmlns:p14="http://schemas.microsoft.com/office/powerpoint/2010/main" val="80750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EE2915-1FAE-AAFB-E0B8-C96DD43EA632}"/>
              </a:ext>
            </a:extLst>
          </p:cNvPr>
          <p:cNvSpPr>
            <a:spLocks noGrp="1"/>
          </p:cNvSpPr>
          <p:nvPr>
            <p:ph idx="1"/>
          </p:nvPr>
        </p:nvSpPr>
        <p:spPr/>
        <p:txBody>
          <a:bodyPr>
            <a:normAutofit/>
          </a:bodyPr>
          <a:lstStyle/>
          <a:p>
            <a:r>
              <a:rPr lang="en-US" dirty="0"/>
              <a:t>System resources can vary widely depending on the type of system and its purpose, but they generally fall into the following categories:</a:t>
            </a:r>
          </a:p>
          <a:p>
            <a:pPr lvl="1"/>
            <a:r>
              <a:rPr lang="en-US" dirty="0"/>
              <a:t>Data: This includes sensitive or confidential data such as personal information, financial records, intellectual property, and other proprietary information.</a:t>
            </a:r>
          </a:p>
          <a:p>
            <a:pPr lvl="1"/>
            <a:r>
              <a:rPr lang="en-US" dirty="0"/>
              <a:t>Hardware: Physical components of a computer system, including servers, endpoint devices and other devices, are considered system resources. </a:t>
            </a:r>
          </a:p>
          <a:p>
            <a:pPr lvl="1"/>
            <a:r>
              <a:rPr lang="en-US" dirty="0"/>
              <a:t>Software: Applications, operating systems, and other software components are valuable assets that require protection. </a:t>
            </a:r>
          </a:p>
          <a:p>
            <a:pPr lvl="1"/>
            <a:r>
              <a:rPr lang="en-US" dirty="0"/>
              <a:t>Networks: Network assets include routers, switches, firewalls, and other network devices that need protection against various cyber threats.</a:t>
            </a:r>
          </a:p>
        </p:txBody>
      </p:sp>
      <p:sp>
        <p:nvSpPr>
          <p:cNvPr id="4" name="Title 1">
            <a:extLst>
              <a:ext uri="{FF2B5EF4-FFF2-40B4-BE49-F238E27FC236}">
                <a16:creationId xmlns:a16="http://schemas.microsoft.com/office/drawing/2014/main" id="{9E7EA25F-BB04-ED55-332C-5C3F1A6D77B0}"/>
              </a:ext>
            </a:extLst>
          </p:cNvPr>
          <p:cNvSpPr>
            <a:spLocks noGrp="1"/>
          </p:cNvSpPr>
          <p:nvPr>
            <p:ph type="title"/>
          </p:nvPr>
        </p:nvSpPr>
        <p:spPr>
          <a:xfrm>
            <a:off x="913795" y="609600"/>
            <a:ext cx="10353761" cy="1326321"/>
          </a:xfrm>
        </p:spPr>
        <p:txBody>
          <a:bodyPr/>
          <a:lstStyle/>
          <a:p>
            <a:r>
              <a:rPr lang="en-US" dirty="0"/>
              <a:t>system resource</a:t>
            </a:r>
          </a:p>
        </p:txBody>
      </p:sp>
    </p:spTree>
    <p:extLst>
      <p:ext uri="{BB962C8B-B14F-4D97-AF65-F5344CB8AC3E}">
        <p14:creationId xmlns:p14="http://schemas.microsoft.com/office/powerpoint/2010/main" val="21124931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2598-9230-C643-FA7C-52F84E197E52}"/>
              </a:ext>
            </a:extLst>
          </p:cNvPr>
          <p:cNvSpPr>
            <a:spLocks noGrp="1"/>
          </p:cNvSpPr>
          <p:nvPr>
            <p:ph type="title"/>
          </p:nvPr>
        </p:nvSpPr>
        <p:spPr/>
        <p:txBody>
          <a:bodyPr/>
          <a:lstStyle/>
          <a:p>
            <a:r>
              <a:rPr lang="en-US" dirty="0"/>
              <a:t>Vulnerability</a:t>
            </a:r>
          </a:p>
        </p:txBody>
      </p:sp>
      <p:sp>
        <p:nvSpPr>
          <p:cNvPr id="3" name="Content Placeholder 2">
            <a:extLst>
              <a:ext uri="{FF2B5EF4-FFF2-40B4-BE49-F238E27FC236}">
                <a16:creationId xmlns:a16="http://schemas.microsoft.com/office/drawing/2014/main" id="{8DC77429-CCDF-01B6-2DC6-F01C18188ED9}"/>
              </a:ext>
            </a:extLst>
          </p:cNvPr>
          <p:cNvSpPr>
            <a:spLocks noGrp="1"/>
          </p:cNvSpPr>
          <p:nvPr>
            <p:ph idx="1"/>
          </p:nvPr>
        </p:nvSpPr>
        <p:spPr/>
        <p:txBody>
          <a:bodyPr>
            <a:normAutofit/>
          </a:bodyPr>
          <a:lstStyle/>
          <a:p>
            <a:r>
              <a:rPr lang="en-US" dirty="0"/>
              <a:t>A vulnerability is a weakness or flaw in a system's design, implementation, or configuration that could be exploited by a threat to compromise the security of the system. Vulnerabilities can exist in software, hardware, network configurations, or even human behavior. </a:t>
            </a:r>
          </a:p>
          <a:p>
            <a:r>
              <a:rPr lang="en-US" dirty="0"/>
              <a:t>Cybersecurity efforts aim to identify and mitigate vulnerabilities to reduce the risk of exploitation by potential threats.</a:t>
            </a:r>
          </a:p>
        </p:txBody>
      </p:sp>
    </p:spTree>
    <p:extLst>
      <p:ext uri="{BB962C8B-B14F-4D97-AF65-F5344CB8AC3E}">
        <p14:creationId xmlns:p14="http://schemas.microsoft.com/office/powerpoint/2010/main" val="2068494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2598-9230-C643-FA7C-52F84E197E52}"/>
              </a:ext>
            </a:extLst>
          </p:cNvPr>
          <p:cNvSpPr>
            <a:spLocks noGrp="1"/>
          </p:cNvSpPr>
          <p:nvPr>
            <p:ph type="title"/>
          </p:nvPr>
        </p:nvSpPr>
        <p:spPr/>
        <p:txBody>
          <a:bodyPr/>
          <a:lstStyle/>
          <a:p>
            <a:r>
              <a:rPr lang="en-US" dirty="0"/>
              <a:t>Threat</a:t>
            </a:r>
          </a:p>
        </p:txBody>
      </p:sp>
      <p:sp>
        <p:nvSpPr>
          <p:cNvPr id="3" name="Content Placeholder 2">
            <a:extLst>
              <a:ext uri="{FF2B5EF4-FFF2-40B4-BE49-F238E27FC236}">
                <a16:creationId xmlns:a16="http://schemas.microsoft.com/office/drawing/2014/main" id="{8DC77429-CCDF-01B6-2DC6-F01C18188ED9}"/>
              </a:ext>
            </a:extLst>
          </p:cNvPr>
          <p:cNvSpPr>
            <a:spLocks noGrp="1"/>
          </p:cNvSpPr>
          <p:nvPr>
            <p:ph idx="1"/>
          </p:nvPr>
        </p:nvSpPr>
        <p:spPr/>
        <p:txBody>
          <a:bodyPr>
            <a:normAutofit/>
          </a:bodyPr>
          <a:lstStyle/>
          <a:p>
            <a:r>
              <a:rPr lang="en-US" dirty="0"/>
              <a:t>A threat refers to any potential danger that may exploit vulnerabilities in a system's security. Threats can be human-driven, such as cybercriminals or insiders with malicious intent, or non-human, like natural disasters or technical malfunctions. </a:t>
            </a:r>
          </a:p>
          <a:p>
            <a:r>
              <a:rPr lang="en-US" dirty="0"/>
              <a:t>Threats pose potential harm to the confidentiality, integrity, or availability of information and resources.</a:t>
            </a:r>
          </a:p>
          <a:p>
            <a:endParaRPr lang="en-US" dirty="0"/>
          </a:p>
        </p:txBody>
      </p:sp>
    </p:spTree>
    <p:extLst>
      <p:ext uri="{BB962C8B-B14F-4D97-AF65-F5344CB8AC3E}">
        <p14:creationId xmlns:p14="http://schemas.microsoft.com/office/powerpoint/2010/main" val="3566934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2598-9230-C643-FA7C-52F84E197E52}"/>
              </a:ext>
            </a:extLst>
          </p:cNvPr>
          <p:cNvSpPr>
            <a:spLocks noGrp="1"/>
          </p:cNvSpPr>
          <p:nvPr>
            <p:ph type="title"/>
          </p:nvPr>
        </p:nvSpPr>
        <p:spPr/>
        <p:txBody>
          <a:bodyPr/>
          <a:lstStyle/>
          <a:p>
            <a:r>
              <a:rPr lang="en-US" dirty="0"/>
              <a:t>Attack</a:t>
            </a:r>
          </a:p>
        </p:txBody>
      </p:sp>
      <p:sp>
        <p:nvSpPr>
          <p:cNvPr id="3" name="Content Placeholder 2">
            <a:extLst>
              <a:ext uri="{FF2B5EF4-FFF2-40B4-BE49-F238E27FC236}">
                <a16:creationId xmlns:a16="http://schemas.microsoft.com/office/drawing/2014/main" id="{8DC77429-CCDF-01B6-2DC6-F01C18188ED9}"/>
              </a:ext>
            </a:extLst>
          </p:cNvPr>
          <p:cNvSpPr>
            <a:spLocks noGrp="1"/>
          </p:cNvSpPr>
          <p:nvPr>
            <p:ph idx="1"/>
          </p:nvPr>
        </p:nvSpPr>
        <p:spPr/>
        <p:txBody>
          <a:bodyPr>
            <a:normAutofit/>
          </a:bodyPr>
          <a:lstStyle/>
          <a:p>
            <a:r>
              <a:rPr lang="en-US" dirty="0"/>
              <a:t>An attack is a deliberate and malicious action or set of actions carried out by individuals, groups, or automated systems with the intent to exploit vulnerabilities and compromise the security of a computer system, network, or application. </a:t>
            </a:r>
          </a:p>
          <a:p>
            <a:r>
              <a:rPr lang="en-US" dirty="0"/>
              <a:t>Cyberattacks can have various objectives, including unauthorized access, data theft, disruption of services, or the installation of malicious software.</a:t>
            </a:r>
          </a:p>
          <a:p>
            <a:endParaRPr lang="en-US" dirty="0"/>
          </a:p>
        </p:txBody>
      </p:sp>
    </p:spTree>
    <p:extLst>
      <p:ext uri="{BB962C8B-B14F-4D97-AF65-F5344CB8AC3E}">
        <p14:creationId xmlns:p14="http://schemas.microsoft.com/office/powerpoint/2010/main" val="3605345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C31F-7C2C-7E33-C0E3-D7ED08B24C86}"/>
              </a:ext>
            </a:extLst>
          </p:cNvPr>
          <p:cNvSpPr>
            <a:spLocks noGrp="1"/>
          </p:cNvSpPr>
          <p:nvPr>
            <p:ph type="title"/>
          </p:nvPr>
        </p:nvSpPr>
        <p:spPr/>
        <p:txBody>
          <a:bodyPr/>
          <a:lstStyle/>
          <a:p>
            <a:r>
              <a:rPr lang="en-US" dirty="0"/>
              <a:t>risk</a:t>
            </a:r>
          </a:p>
        </p:txBody>
      </p:sp>
      <p:sp>
        <p:nvSpPr>
          <p:cNvPr id="3" name="Content Placeholder 2">
            <a:extLst>
              <a:ext uri="{FF2B5EF4-FFF2-40B4-BE49-F238E27FC236}">
                <a16:creationId xmlns:a16="http://schemas.microsoft.com/office/drawing/2014/main" id="{E3AEFC65-308E-B882-5677-E1364BAE6796}"/>
              </a:ext>
            </a:extLst>
          </p:cNvPr>
          <p:cNvSpPr>
            <a:spLocks noGrp="1"/>
          </p:cNvSpPr>
          <p:nvPr>
            <p:ph idx="1"/>
          </p:nvPr>
        </p:nvSpPr>
        <p:spPr/>
        <p:txBody>
          <a:bodyPr/>
          <a:lstStyle/>
          <a:p>
            <a:r>
              <a:rPr lang="en-US" dirty="0"/>
              <a:t>Risk refers to the potential for harm or loss resulting from the exploitation of vulnerabilities in an organization's information systems. </a:t>
            </a:r>
          </a:p>
          <a:p>
            <a:r>
              <a:rPr lang="en-US" dirty="0"/>
              <a:t>It encompasses the likelihood and impact of various threats exploiting weaknesses (vulnerabilities) in a system's security. </a:t>
            </a:r>
          </a:p>
          <a:p>
            <a:r>
              <a:rPr lang="en-US" dirty="0"/>
              <a:t>Managing cybersecurity risk involves identifying, assessing, and prioritizing potential threats and vulnerabilities to protect the confidentiality, integrity, and availability of information and resources.</a:t>
            </a:r>
          </a:p>
        </p:txBody>
      </p:sp>
    </p:spTree>
    <p:extLst>
      <p:ext uri="{BB962C8B-B14F-4D97-AF65-F5344CB8AC3E}">
        <p14:creationId xmlns:p14="http://schemas.microsoft.com/office/powerpoint/2010/main" val="32086802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Custom 1">
      <a:majorFont>
        <a:latin typeface="Times New Roman"/>
        <a:ea typeface=""/>
        <a:cs typeface=""/>
      </a:majorFont>
      <a:minorFont>
        <a:latin typeface="Times New Roman"/>
        <a:ea typeface=""/>
        <a:cs typeface=""/>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Damask</Template>
  <TotalTime>3848</TotalTime>
  <Words>1703</Words>
  <Application>Microsoft Office PowerPoint</Application>
  <PresentationFormat>Widescreen</PresentationFormat>
  <Paragraphs>102</Paragraphs>
  <Slides>23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Arial</vt:lpstr>
      <vt:lpstr>Times New Roman</vt:lpstr>
      <vt:lpstr>Damask</vt:lpstr>
      <vt:lpstr>Introduction to Information Assurance</vt:lpstr>
      <vt:lpstr>Computer security</vt:lpstr>
      <vt:lpstr>CIA Triad</vt:lpstr>
      <vt:lpstr>system resource</vt:lpstr>
      <vt:lpstr>system resource</vt:lpstr>
      <vt:lpstr>Vulnerability</vt:lpstr>
      <vt:lpstr>Threat</vt:lpstr>
      <vt:lpstr>Attack</vt:lpstr>
      <vt:lpstr>risk</vt:lpstr>
      <vt:lpstr>Countermeasure</vt:lpstr>
      <vt:lpstr>Examples</vt:lpstr>
      <vt:lpstr>Examples</vt:lpstr>
      <vt:lpstr>Example scenario</vt:lpstr>
      <vt:lpstr>Security policy</vt:lpstr>
      <vt:lpstr>Examples</vt:lpstr>
      <vt:lpstr>Examples</vt:lpstr>
      <vt:lpstr>Example: Access control security policy</vt:lpstr>
      <vt:lpstr>PowerPoint Presentation</vt:lpstr>
      <vt:lpstr>PowerPoint Presentation</vt:lpstr>
      <vt:lpstr>PowerPoint Presentation</vt:lpstr>
      <vt:lpstr>PowerPoint Presentation</vt:lpstr>
      <vt:lpstr>PowerPoint Presentation</vt:lpstr>
      <vt:lpstr>Information Assurance</vt:lpstr>
    </vt:vector>
  </TitlesOfParts>
  <Company>University of North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NMAP</dc:title>
  <dc:creator>Vakilinia, Iman</dc:creator>
  <cp:lastModifiedBy>Vakilinia, Iman</cp:lastModifiedBy>
  <cp:revision>11</cp:revision>
  <dcterms:created xsi:type="dcterms:W3CDTF">2023-08-22T13:47:48Z</dcterms:created>
  <dcterms:modified xsi:type="dcterms:W3CDTF">2024-01-25T22:12:39Z</dcterms:modified>
</cp:coreProperties>
</file>