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2" r:id="rId3"/>
    <p:sldId id="263" r:id="rId4"/>
    <p:sldId id="264" r:id="rId5"/>
    <p:sldId id="266" r:id="rId6"/>
    <p:sldId id="269" r:id="rId7"/>
    <p:sldId id="277" r:id="rId8"/>
    <p:sldId id="276" r:id="rId9"/>
    <p:sldId id="273" r:id="rId10"/>
    <p:sldId id="272" r:id="rId11"/>
    <p:sldId id="274" r:id="rId12"/>
    <p:sldId id="275" r:id="rId13"/>
    <p:sldId id="268"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769" autoAdjust="0"/>
  </p:normalViewPr>
  <p:slideViewPr>
    <p:cSldViewPr snapToGrid="0">
      <p:cViewPr varScale="1">
        <p:scale>
          <a:sx n="65" d="100"/>
          <a:sy n="65" d="100"/>
        </p:scale>
        <p:origin x="92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ilinia, Iman" userId="3d056f15-a749-49a6-aa46-b56536f7ce41" providerId="ADAL" clId="{5F01994E-EADC-49D8-BFAA-459A377DCAB8}"/>
    <pc:docChg chg="undo custSel addSld delSld modSld sldOrd">
      <pc:chgData name="Vakilinia, Iman" userId="3d056f15-a749-49a6-aa46-b56536f7ce41" providerId="ADAL" clId="{5F01994E-EADC-49D8-BFAA-459A377DCAB8}" dt="2024-01-08T21:02:29.584" v="629" actId="27636"/>
      <pc:docMkLst>
        <pc:docMk/>
      </pc:docMkLst>
      <pc:sldChg chg="modSp mod">
        <pc:chgData name="Vakilinia, Iman" userId="3d056f15-a749-49a6-aa46-b56536f7ce41" providerId="ADAL" clId="{5F01994E-EADC-49D8-BFAA-459A377DCAB8}" dt="2024-01-08T19:53:33.202" v="62" actId="20577"/>
        <pc:sldMkLst>
          <pc:docMk/>
          <pc:sldMk cId="3078950171" sldId="256"/>
        </pc:sldMkLst>
        <pc:spChg chg="mod">
          <ac:chgData name="Vakilinia, Iman" userId="3d056f15-a749-49a6-aa46-b56536f7ce41" providerId="ADAL" clId="{5F01994E-EADC-49D8-BFAA-459A377DCAB8}" dt="2024-01-08T19:53:33.202" v="62" actId="20577"/>
          <ac:spMkLst>
            <pc:docMk/>
            <pc:sldMk cId="3078950171" sldId="256"/>
            <ac:spMk id="2" creationId="{E90F2011-24FA-375C-E270-D9A22C4E8A58}"/>
          </ac:spMkLst>
        </pc:spChg>
      </pc:sldChg>
      <pc:sldChg chg="del">
        <pc:chgData name="Vakilinia, Iman" userId="3d056f15-a749-49a6-aa46-b56536f7ce41" providerId="ADAL" clId="{5F01994E-EADC-49D8-BFAA-459A377DCAB8}" dt="2024-01-08T19:49:59.235" v="0" actId="47"/>
        <pc:sldMkLst>
          <pc:docMk/>
          <pc:sldMk cId="1155373994" sldId="257"/>
        </pc:sldMkLst>
      </pc:sldChg>
      <pc:sldChg chg="del">
        <pc:chgData name="Vakilinia, Iman" userId="3d056f15-a749-49a6-aa46-b56536f7ce41" providerId="ADAL" clId="{5F01994E-EADC-49D8-BFAA-459A377DCAB8}" dt="2024-01-08T19:49:59.395" v="1" actId="47"/>
        <pc:sldMkLst>
          <pc:docMk/>
          <pc:sldMk cId="3346053142" sldId="259"/>
        </pc:sldMkLst>
      </pc:sldChg>
      <pc:sldChg chg="del">
        <pc:chgData name="Vakilinia, Iman" userId="3d056f15-a749-49a6-aa46-b56536f7ce41" providerId="ADAL" clId="{5F01994E-EADC-49D8-BFAA-459A377DCAB8}" dt="2024-01-08T19:49:59.521" v="2" actId="47"/>
        <pc:sldMkLst>
          <pc:docMk/>
          <pc:sldMk cId="3492007181" sldId="260"/>
        </pc:sldMkLst>
      </pc:sldChg>
      <pc:sldChg chg="del">
        <pc:chgData name="Vakilinia, Iman" userId="3d056f15-a749-49a6-aa46-b56536f7ce41" providerId="ADAL" clId="{5F01994E-EADC-49D8-BFAA-459A377DCAB8}" dt="2024-01-08T19:49:59.680" v="3" actId="47"/>
        <pc:sldMkLst>
          <pc:docMk/>
          <pc:sldMk cId="2913901836" sldId="261"/>
        </pc:sldMkLst>
      </pc:sldChg>
      <pc:sldChg chg="del">
        <pc:chgData name="Vakilinia, Iman" userId="3d056f15-a749-49a6-aa46-b56536f7ce41" providerId="ADAL" clId="{5F01994E-EADC-49D8-BFAA-459A377DCAB8}" dt="2024-01-08T19:49:59.811" v="4" actId="47"/>
        <pc:sldMkLst>
          <pc:docMk/>
          <pc:sldMk cId="965426480" sldId="262"/>
        </pc:sldMkLst>
      </pc:sldChg>
      <pc:sldChg chg="del">
        <pc:chgData name="Vakilinia, Iman" userId="3d056f15-a749-49a6-aa46-b56536f7ce41" providerId="ADAL" clId="{5F01994E-EADC-49D8-BFAA-459A377DCAB8}" dt="2024-01-08T19:50:00.445" v="5" actId="47"/>
        <pc:sldMkLst>
          <pc:docMk/>
          <pc:sldMk cId="2073538183" sldId="263"/>
        </pc:sldMkLst>
      </pc:sldChg>
      <pc:sldChg chg="del">
        <pc:chgData name="Vakilinia, Iman" userId="3d056f15-a749-49a6-aa46-b56536f7ce41" providerId="ADAL" clId="{5F01994E-EADC-49D8-BFAA-459A377DCAB8}" dt="2024-01-08T19:50:00.866" v="6" actId="47"/>
        <pc:sldMkLst>
          <pc:docMk/>
          <pc:sldMk cId="401636843" sldId="264"/>
        </pc:sldMkLst>
      </pc:sldChg>
      <pc:sldChg chg="modSp mod">
        <pc:chgData name="Vakilinia, Iman" userId="3d056f15-a749-49a6-aa46-b56536f7ce41" providerId="ADAL" clId="{5F01994E-EADC-49D8-BFAA-459A377DCAB8}" dt="2024-01-08T19:55:15.917" v="64" actId="20577"/>
        <pc:sldMkLst>
          <pc:docMk/>
          <pc:sldMk cId="2637029636" sldId="265"/>
        </pc:sldMkLst>
        <pc:spChg chg="mod">
          <ac:chgData name="Vakilinia, Iman" userId="3d056f15-a749-49a6-aa46-b56536f7ce41" providerId="ADAL" clId="{5F01994E-EADC-49D8-BFAA-459A377DCAB8}" dt="2024-01-08T19:52:35.193" v="41" actId="20577"/>
          <ac:spMkLst>
            <pc:docMk/>
            <pc:sldMk cId="2637029636" sldId="265"/>
            <ac:spMk id="2" creationId="{5B174BD1-CBBF-8E26-4A51-FCF5631D6520}"/>
          </ac:spMkLst>
        </pc:spChg>
        <pc:spChg chg="mod">
          <ac:chgData name="Vakilinia, Iman" userId="3d056f15-a749-49a6-aa46-b56536f7ce41" providerId="ADAL" clId="{5F01994E-EADC-49D8-BFAA-459A377DCAB8}" dt="2024-01-08T19:55:15.917" v="64" actId="20577"/>
          <ac:spMkLst>
            <pc:docMk/>
            <pc:sldMk cId="2637029636" sldId="265"/>
            <ac:spMk id="3" creationId="{191BA2C5-D142-1577-1638-25BDD389D031}"/>
          </ac:spMkLst>
        </pc:spChg>
      </pc:sldChg>
      <pc:sldChg chg="modSp new mod">
        <pc:chgData name="Vakilinia, Iman" userId="3d056f15-a749-49a6-aa46-b56536f7ce41" providerId="ADAL" clId="{5F01994E-EADC-49D8-BFAA-459A377DCAB8}" dt="2024-01-08T19:55:38.708" v="76" actId="27636"/>
        <pc:sldMkLst>
          <pc:docMk/>
          <pc:sldMk cId="2315136083" sldId="266"/>
        </pc:sldMkLst>
        <pc:spChg chg="mod">
          <ac:chgData name="Vakilinia, Iman" userId="3d056f15-a749-49a6-aa46-b56536f7ce41" providerId="ADAL" clId="{5F01994E-EADC-49D8-BFAA-459A377DCAB8}" dt="2024-01-08T19:55:23.735" v="74" actId="20577"/>
          <ac:spMkLst>
            <pc:docMk/>
            <pc:sldMk cId="2315136083" sldId="266"/>
            <ac:spMk id="2" creationId="{5121C3DB-ADA6-5E63-CD4F-B4EAC04F2D3E}"/>
          </ac:spMkLst>
        </pc:spChg>
        <pc:spChg chg="mod">
          <ac:chgData name="Vakilinia, Iman" userId="3d056f15-a749-49a6-aa46-b56536f7ce41" providerId="ADAL" clId="{5F01994E-EADC-49D8-BFAA-459A377DCAB8}" dt="2024-01-08T19:55:38.708" v="76" actId="27636"/>
          <ac:spMkLst>
            <pc:docMk/>
            <pc:sldMk cId="2315136083" sldId="266"/>
            <ac:spMk id="3" creationId="{0346CC25-6371-375F-9B78-5F70A26AD62C}"/>
          </ac:spMkLst>
        </pc:spChg>
      </pc:sldChg>
      <pc:sldChg chg="modSp new mod">
        <pc:chgData name="Vakilinia, Iman" userId="3d056f15-a749-49a6-aa46-b56536f7ce41" providerId="ADAL" clId="{5F01994E-EADC-49D8-BFAA-459A377DCAB8}" dt="2024-01-08T20:29:26.958" v="336" actId="6549"/>
        <pc:sldMkLst>
          <pc:docMk/>
          <pc:sldMk cId="807509532" sldId="267"/>
        </pc:sldMkLst>
        <pc:spChg chg="mod">
          <ac:chgData name="Vakilinia, Iman" userId="3d056f15-a749-49a6-aa46-b56536f7ce41" providerId="ADAL" clId="{5F01994E-EADC-49D8-BFAA-459A377DCAB8}" dt="2024-01-08T20:27:52.835" v="307" actId="20577"/>
          <ac:spMkLst>
            <pc:docMk/>
            <pc:sldMk cId="807509532" sldId="267"/>
            <ac:spMk id="2" creationId="{38762871-99B8-9BF6-9690-DAA3E50FEFF5}"/>
          </ac:spMkLst>
        </pc:spChg>
        <pc:spChg chg="mod">
          <ac:chgData name="Vakilinia, Iman" userId="3d056f15-a749-49a6-aa46-b56536f7ce41" providerId="ADAL" clId="{5F01994E-EADC-49D8-BFAA-459A377DCAB8}" dt="2024-01-08T20:29:26.958" v="336" actId="6549"/>
          <ac:spMkLst>
            <pc:docMk/>
            <pc:sldMk cId="807509532" sldId="267"/>
            <ac:spMk id="3" creationId="{21E7400F-5717-D47F-1DDF-6E2137523F72}"/>
          </ac:spMkLst>
        </pc:spChg>
      </pc:sldChg>
      <pc:sldChg chg="modSp new mod">
        <pc:chgData name="Vakilinia, Iman" userId="3d056f15-a749-49a6-aa46-b56536f7ce41" providerId="ADAL" clId="{5F01994E-EADC-49D8-BFAA-459A377DCAB8}" dt="2024-01-08T20:48:54.918" v="568" actId="27636"/>
        <pc:sldMkLst>
          <pc:docMk/>
          <pc:sldMk cId="2112493101" sldId="268"/>
        </pc:sldMkLst>
        <pc:spChg chg="mod">
          <ac:chgData name="Vakilinia, Iman" userId="3d056f15-a749-49a6-aa46-b56536f7ce41" providerId="ADAL" clId="{5F01994E-EADC-49D8-BFAA-459A377DCAB8}" dt="2024-01-08T20:08:43.458" v="157" actId="20577"/>
          <ac:spMkLst>
            <pc:docMk/>
            <pc:sldMk cId="2112493101" sldId="268"/>
            <ac:spMk id="2" creationId="{3AC0CA14-6050-2511-0360-B72696F1A213}"/>
          </ac:spMkLst>
        </pc:spChg>
        <pc:spChg chg="mod">
          <ac:chgData name="Vakilinia, Iman" userId="3d056f15-a749-49a6-aa46-b56536f7ce41" providerId="ADAL" clId="{5F01994E-EADC-49D8-BFAA-459A377DCAB8}" dt="2024-01-08T20:48:54.918" v="568" actId="27636"/>
          <ac:spMkLst>
            <pc:docMk/>
            <pc:sldMk cId="2112493101" sldId="268"/>
            <ac:spMk id="3" creationId="{B6EE2915-1FAE-AAFB-E0B8-C96DD43EA632}"/>
          </ac:spMkLst>
        </pc:spChg>
      </pc:sldChg>
      <pc:sldChg chg="modSp new mod">
        <pc:chgData name="Vakilinia, Iman" userId="3d056f15-a749-49a6-aa46-b56536f7ce41" providerId="ADAL" clId="{5F01994E-EADC-49D8-BFAA-459A377DCAB8}" dt="2024-01-08T20:19:03.583" v="258" actId="6549"/>
        <pc:sldMkLst>
          <pc:docMk/>
          <pc:sldMk cId="2068494346" sldId="269"/>
        </pc:sldMkLst>
        <pc:spChg chg="mod">
          <ac:chgData name="Vakilinia, Iman" userId="3d056f15-a749-49a6-aa46-b56536f7ce41" providerId="ADAL" clId="{5F01994E-EADC-49D8-BFAA-459A377DCAB8}" dt="2024-01-08T20:17:06.120" v="250" actId="20577"/>
          <ac:spMkLst>
            <pc:docMk/>
            <pc:sldMk cId="2068494346" sldId="269"/>
            <ac:spMk id="2" creationId="{350E2598-9230-C643-FA7C-52F84E197E52}"/>
          </ac:spMkLst>
        </pc:spChg>
        <pc:spChg chg="mod">
          <ac:chgData name="Vakilinia, Iman" userId="3d056f15-a749-49a6-aa46-b56536f7ce41" providerId="ADAL" clId="{5F01994E-EADC-49D8-BFAA-459A377DCAB8}" dt="2024-01-08T20:19:03.583" v="258" actId="6549"/>
          <ac:spMkLst>
            <pc:docMk/>
            <pc:sldMk cId="2068494346" sldId="269"/>
            <ac:spMk id="3" creationId="{8DC77429-CCDF-01B6-2DC6-F01C18188ED9}"/>
          </ac:spMkLst>
        </pc:spChg>
      </pc:sldChg>
      <pc:sldChg chg="modSp add mod">
        <pc:chgData name="Vakilinia, Iman" userId="3d056f15-a749-49a6-aa46-b56536f7ce41" providerId="ADAL" clId="{5F01994E-EADC-49D8-BFAA-459A377DCAB8}" dt="2024-01-08T20:17:53.107" v="254" actId="20577"/>
        <pc:sldMkLst>
          <pc:docMk/>
          <pc:sldMk cId="3566934400" sldId="270"/>
        </pc:sldMkLst>
        <pc:spChg chg="mod">
          <ac:chgData name="Vakilinia, Iman" userId="3d056f15-a749-49a6-aa46-b56536f7ce41" providerId="ADAL" clId="{5F01994E-EADC-49D8-BFAA-459A377DCAB8}" dt="2024-01-08T20:16:49.180" v="228" actId="20577"/>
          <ac:spMkLst>
            <pc:docMk/>
            <pc:sldMk cId="3566934400" sldId="270"/>
            <ac:spMk id="2" creationId="{350E2598-9230-C643-FA7C-52F84E197E52}"/>
          </ac:spMkLst>
        </pc:spChg>
        <pc:spChg chg="mod">
          <ac:chgData name="Vakilinia, Iman" userId="3d056f15-a749-49a6-aa46-b56536f7ce41" providerId="ADAL" clId="{5F01994E-EADC-49D8-BFAA-459A377DCAB8}" dt="2024-01-08T20:17:53.107" v="254" actId="20577"/>
          <ac:spMkLst>
            <pc:docMk/>
            <pc:sldMk cId="3566934400" sldId="270"/>
            <ac:spMk id="3" creationId="{8DC77429-CCDF-01B6-2DC6-F01C18188ED9}"/>
          </ac:spMkLst>
        </pc:spChg>
      </pc:sldChg>
      <pc:sldChg chg="modSp add mod">
        <pc:chgData name="Vakilinia, Iman" userId="3d056f15-a749-49a6-aa46-b56536f7ce41" providerId="ADAL" clId="{5F01994E-EADC-49D8-BFAA-459A377DCAB8}" dt="2024-01-08T20:18:48.948" v="256" actId="20577"/>
        <pc:sldMkLst>
          <pc:docMk/>
          <pc:sldMk cId="3605345849" sldId="271"/>
        </pc:sldMkLst>
        <pc:spChg chg="mod">
          <ac:chgData name="Vakilinia, Iman" userId="3d056f15-a749-49a6-aa46-b56536f7ce41" providerId="ADAL" clId="{5F01994E-EADC-49D8-BFAA-459A377DCAB8}" dt="2024-01-08T20:18:48.948" v="256" actId="20577"/>
          <ac:spMkLst>
            <pc:docMk/>
            <pc:sldMk cId="3605345849" sldId="271"/>
            <ac:spMk id="3" creationId="{8DC77429-CCDF-01B6-2DC6-F01C18188ED9}"/>
          </ac:spMkLst>
        </pc:spChg>
      </pc:sldChg>
      <pc:sldChg chg="modSp new mod">
        <pc:chgData name="Vakilinia, Iman" userId="3d056f15-a749-49a6-aa46-b56536f7ce41" providerId="ADAL" clId="{5F01994E-EADC-49D8-BFAA-459A377DCAB8}" dt="2024-01-08T20:21:14.975" v="268" actId="20577"/>
        <pc:sldMkLst>
          <pc:docMk/>
          <pc:sldMk cId="3208680271" sldId="272"/>
        </pc:sldMkLst>
        <pc:spChg chg="mod">
          <ac:chgData name="Vakilinia, Iman" userId="3d056f15-a749-49a6-aa46-b56536f7ce41" providerId="ADAL" clId="{5F01994E-EADC-49D8-BFAA-459A377DCAB8}" dt="2024-01-08T20:20:01.332" v="263" actId="20577"/>
          <ac:spMkLst>
            <pc:docMk/>
            <pc:sldMk cId="3208680271" sldId="272"/>
            <ac:spMk id="2" creationId="{D48EC31F-7C2C-7E33-C0E3-D7ED08B24C86}"/>
          </ac:spMkLst>
        </pc:spChg>
        <pc:spChg chg="mod">
          <ac:chgData name="Vakilinia, Iman" userId="3d056f15-a749-49a6-aa46-b56536f7ce41" providerId="ADAL" clId="{5F01994E-EADC-49D8-BFAA-459A377DCAB8}" dt="2024-01-08T20:21:14.975" v="268" actId="20577"/>
          <ac:spMkLst>
            <pc:docMk/>
            <pc:sldMk cId="3208680271" sldId="272"/>
            <ac:spMk id="3" creationId="{E3AEFC65-308E-B882-5677-E1364BAE6796}"/>
          </ac:spMkLst>
        </pc:spChg>
      </pc:sldChg>
      <pc:sldChg chg="modSp new mod">
        <pc:chgData name="Vakilinia, Iman" userId="3d056f15-a749-49a6-aa46-b56536f7ce41" providerId="ADAL" clId="{5F01994E-EADC-49D8-BFAA-459A377DCAB8}" dt="2024-01-08T20:42:15.569" v="509" actId="6549"/>
        <pc:sldMkLst>
          <pc:docMk/>
          <pc:sldMk cId="601786974" sldId="273"/>
        </pc:sldMkLst>
        <pc:spChg chg="mod">
          <ac:chgData name="Vakilinia, Iman" userId="3d056f15-a749-49a6-aa46-b56536f7ce41" providerId="ADAL" clId="{5F01994E-EADC-49D8-BFAA-459A377DCAB8}" dt="2024-01-08T20:25:33.107" v="283" actId="20577"/>
          <ac:spMkLst>
            <pc:docMk/>
            <pc:sldMk cId="601786974" sldId="273"/>
            <ac:spMk id="2" creationId="{1113EF3A-91EE-312D-6708-3341D78FCBE6}"/>
          </ac:spMkLst>
        </pc:spChg>
        <pc:spChg chg="mod">
          <ac:chgData name="Vakilinia, Iman" userId="3d056f15-a749-49a6-aa46-b56536f7ce41" providerId="ADAL" clId="{5F01994E-EADC-49D8-BFAA-459A377DCAB8}" dt="2024-01-08T20:42:15.569" v="509" actId="6549"/>
          <ac:spMkLst>
            <pc:docMk/>
            <pc:sldMk cId="601786974" sldId="273"/>
            <ac:spMk id="3" creationId="{DEEE55A7-16E5-5DDE-0FEC-B02314A8AA8A}"/>
          </ac:spMkLst>
        </pc:spChg>
      </pc:sldChg>
      <pc:sldChg chg="modSp new mod">
        <pc:chgData name="Vakilinia, Iman" userId="3d056f15-a749-49a6-aa46-b56536f7ce41" providerId="ADAL" clId="{5F01994E-EADC-49D8-BFAA-459A377DCAB8}" dt="2024-01-08T20:35:25.078" v="389"/>
        <pc:sldMkLst>
          <pc:docMk/>
          <pc:sldMk cId="1278627206" sldId="274"/>
        </pc:sldMkLst>
        <pc:spChg chg="mod">
          <ac:chgData name="Vakilinia, Iman" userId="3d056f15-a749-49a6-aa46-b56536f7ce41" providerId="ADAL" clId="{5F01994E-EADC-49D8-BFAA-459A377DCAB8}" dt="2024-01-08T20:33:45.604" v="358" actId="20577"/>
          <ac:spMkLst>
            <pc:docMk/>
            <pc:sldMk cId="1278627206" sldId="274"/>
            <ac:spMk id="2" creationId="{213FF7A4-B3FD-562E-D821-2F0CEABAF1F3}"/>
          </ac:spMkLst>
        </pc:spChg>
        <pc:spChg chg="mod">
          <ac:chgData name="Vakilinia, Iman" userId="3d056f15-a749-49a6-aa46-b56536f7ce41" providerId="ADAL" clId="{5F01994E-EADC-49D8-BFAA-459A377DCAB8}" dt="2024-01-08T20:35:25.078" v="389"/>
          <ac:spMkLst>
            <pc:docMk/>
            <pc:sldMk cId="1278627206" sldId="274"/>
            <ac:spMk id="3" creationId="{DDDFE17A-F98E-50D3-8E2E-A583B8548945}"/>
          </ac:spMkLst>
        </pc:spChg>
      </pc:sldChg>
      <pc:sldChg chg="modSp new mod ord">
        <pc:chgData name="Vakilinia, Iman" userId="3d056f15-a749-49a6-aa46-b56536f7ce41" providerId="ADAL" clId="{5F01994E-EADC-49D8-BFAA-459A377DCAB8}" dt="2024-01-08T20:46:30.294" v="555" actId="6549"/>
        <pc:sldMkLst>
          <pc:docMk/>
          <pc:sldMk cId="196059303" sldId="275"/>
        </pc:sldMkLst>
        <pc:spChg chg="mod">
          <ac:chgData name="Vakilinia, Iman" userId="3d056f15-a749-49a6-aa46-b56536f7ce41" providerId="ADAL" clId="{5F01994E-EADC-49D8-BFAA-459A377DCAB8}" dt="2024-01-08T20:46:30.294" v="555" actId="6549"/>
          <ac:spMkLst>
            <pc:docMk/>
            <pc:sldMk cId="196059303" sldId="275"/>
            <ac:spMk id="2" creationId="{EF0F075F-39D9-F5EC-FB51-A268A43DB74E}"/>
          </ac:spMkLst>
        </pc:spChg>
        <pc:spChg chg="mod">
          <ac:chgData name="Vakilinia, Iman" userId="3d056f15-a749-49a6-aa46-b56536f7ce41" providerId="ADAL" clId="{5F01994E-EADC-49D8-BFAA-459A377DCAB8}" dt="2024-01-08T20:44:46.288" v="533" actId="6549"/>
          <ac:spMkLst>
            <pc:docMk/>
            <pc:sldMk cId="196059303" sldId="275"/>
            <ac:spMk id="3" creationId="{054D1DAF-4B8D-2875-CC10-751D0E726287}"/>
          </ac:spMkLst>
        </pc:spChg>
      </pc:sldChg>
      <pc:sldChg chg="modSp new mod">
        <pc:chgData name="Vakilinia, Iman" userId="3d056f15-a749-49a6-aa46-b56536f7ce41" providerId="ADAL" clId="{5F01994E-EADC-49D8-BFAA-459A377DCAB8}" dt="2024-01-08T20:49:59.298" v="574" actId="6549"/>
        <pc:sldMkLst>
          <pc:docMk/>
          <pc:sldMk cId="1492176950" sldId="276"/>
        </pc:sldMkLst>
        <pc:spChg chg="mod">
          <ac:chgData name="Vakilinia, Iman" userId="3d056f15-a749-49a6-aa46-b56536f7ce41" providerId="ADAL" clId="{5F01994E-EADC-49D8-BFAA-459A377DCAB8}" dt="2024-01-08T20:46:36.609" v="556" actId="6549"/>
          <ac:spMkLst>
            <pc:docMk/>
            <pc:sldMk cId="1492176950" sldId="276"/>
            <ac:spMk id="2" creationId="{48D23D5E-B989-9CDB-6975-1B05D4D7EC7F}"/>
          </ac:spMkLst>
        </pc:spChg>
        <pc:spChg chg="mod">
          <ac:chgData name="Vakilinia, Iman" userId="3d056f15-a749-49a6-aa46-b56536f7ce41" providerId="ADAL" clId="{5F01994E-EADC-49D8-BFAA-459A377DCAB8}" dt="2024-01-08T20:49:59.298" v="574" actId="6549"/>
          <ac:spMkLst>
            <pc:docMk/>
            <pc:sldMk cId="1492176950" sldId="276"/>
            <ac:spMk id="3" creationId="{A6FED2A8-4FFC-76EB-D365-B127DDA0250C}"/>
          </ac:spMkLst>
        </pc:spChg>
      </pc:sldChg>
      <pc:sldChg chg="modSp add mod">
        <pc:chgData name="Vakilinia, Iman" userId="3d056f15-a749-49a6-aa46-b56536f7ce41" providerId="ADAL" clId="{5F01994E-EADC-49D8-BFAA-459A377DCAB8}" dt="2024-01-08T20:50:03.445" v="576" actId="6549"/>
        <pc:sldMkLst>
          <pc:docMk/>
          <pc:sldMk cId="2796520650" sldId="277"/>
        </pc:sldMkLst>
        <pc:spChg chg="mod">
          <ac:chgData name="Vakilinia, Iman" userId="3d056f15-a749-49a6-aa46-b56536f7ce41" providerId="ADAL" clId="{5F01994E-EADC-49D8-BFAA-459A377DCAB8}" dt="2024-01-08T20:46:41.672" v="557" actId="6549"/>
          <ac:spMkLst>
            <pc:docMk/>
            <pc:sldMk cId="2796520650" sldId="277"/>
            <ac:spMk id="2" creationId="{48D23D5E-B989-9CDB-6975-1B05D4D7EC7F}"/>
          </ac:spMkLst>
        </pc:spChg>
        <pc:spChg chg="mod">
          <ac:chgData name="Vakilinia, Iman" userId="3d056f15-a749-49a6-aa46-b56536f7ce41" providerId="ADAL" clId="{5F01994E-EADC-49D8-BFAA-459A377DCAB8}" dt="2024-01-08T20:50:03.445" v="576" actId="6549"/>
          <ac:spMkLst>
            <pc:docMk/>
            <pc:sldMk cId="2796520650" sldId="277"/>
            <ac:spMk id="3" creationId="{A6FED2A8-4FFC-76EB-D365-B127DDA0250C}"/>
          </ac:spMkLst>
        </pc:spChg>
      </pc:sldChg>
      <pc:sldChg chg="new del">
        <pc:chgData name="Vakilinia, Iman" userId="3d056f15-a749-49a6-aa46-b56536f7ce41" providerId="ADAL" clId="{5F01994E-EADC-49D8-BFAA-459A377DCAB8}" dt="2024-01-08T20:42:38.465" v="511" actId="47"/>
        <pc:sldMkLst>
          <pc:docMk/>
          <pc:sldMk cId="1002658272" sldId="278"/>
        </pc:sldMkLst>
      </pc:sldChg>
      <pc:sldChg chg="modSp add mod">
        <pc:chgData name="Vakilinia, Iman" userId="3d056f15-a749-49a6-aa46-b56536f7ce41" providerId="ADAL" clId="{5F01994E-EADC-49D8-BFAA-459A377DCAB8}" dt="2024-01-08T20:46:24.835" v="554" actId="20577"/>
        <pc:sldMkLst>
          <pc:docMk/>
          <pc:sldMk cId="1102393361" sldId="278"/>
        </pc:sldMkLst>
        <pc:spChg chg="mod">
          <ac:chgData name="Vakilinia, Iman" userId="3d056f15-a749-49a6-aa46-b56536f7ce41" providerId="ADAL" clId="{5F01994E-EADC-49D8-BFAA-459A377DCAB8}" dt="2024-01-08T20:46:24.835" v="554" actId="20577"/>
          <ac:spMkLst>
            <pc:docMk/>
            <pc:sldMk cId="1102393361" sldId="278"/>
            <ac:spMk id="2" creationId="{EF0F075F-39D9-F5EC-FB51-A268A43DB74E}"/>
          </ac:spMkLst>
        </pc:spChg>
        <pc:spChg chg="mod">
          <ac:chgData name="Vakilinia, Iman" userId="3d056f15-a749-49a6-aa46-b56536f7ce41" providerId="ADAL" clId="{5F01994E-EADC-49D8-BFAA-459A377DCAB8}" dt="2024-01-08T20:44:39.815" v="532" actId="27636"/>
          <ac:spMkLst>
            <pc:docMk/>
            <pc:sldMk cId="1102393361" sldId="278"/>
            <ac:spMk id="3" creationId="{054D1DAF-4B8D-2875-CC10-751D0E726287}"/>
          </ac:spMkLst>
        </pc:spChg>
      </pc:sldChg>
      <pc:sldChg chg="modSp new mod">
        <pc:chgData name="Vakilinia, Iman" userId="3d056f15-a749-49a6-aa46-b56536f7ce41" providerId="ADAL" clId="{5F01994E-EADC-49D8-BFAA-459A377DCAB8}" dt="2024-01-08T21:02:29.584" v="629" actId="27636"/>
        <pc:sldMkLst>
          <pc:docMk/>
          <pc:sldMk cId="2796269527" sldId="279"/>
        </pc:sldMkLst>
        <pc:spChg chg="mod">
          <ac:chgData name="Vakilinia, Iman" userId="3d056f15-a749-49a6-aa46-b56536f7ce41" providerId="ADAL" clId="{5F01994E-EADC-49D8-BFAA-459A377DCAB8}" dt="2024-01-08T21:00:20.002" v="599" actId="20577"/>
          <ac:spMkLst>
            <pc:docMk/>
            <pc:sldMk cId="2796269527" sldId="279"/>
            <ac:spMk id="2" creationId="{F1A5FD9F-553E-2DF9-FBA3-A9204C9D47E9}"/>
          </ac:spMkLst>
        </pc:spChg>
        <pc:spChg chg="mod">
          <ac:chgData name="Vakilinia, Iman" userId="3d056f15-a749-49a6-aa46-b56536f7ce41" providerId="ADAL" clId="{5F01994E-EADC-49D8-BFAA-459A377DCAB8}" dt="2024-01-08T21:02:29.584" v="629" actId="27636"/>
          <ac:spMkLst>
            <pc:docMk/>
            <pc:sldMk cId="2796269527" sldId="279"/>
            <ac:spMk id="3" creationId="{B3FB6E5F-645F-5BC3-3A44-C05A0FFF5D84}"/>
          </ac:spMkLst>
        </pc:spChg>
      </pc:sldChg>
      <pc:sldChg chg="add del">
        <pc:chgData name="Vakilinia, Iman" userId="3d056f15-a749-49a6-aa46-b56536f7ce41" providerId="ADAL" clId="{5F01994E-EADC-49D8-BFAA-459A377DCAB8}" dt="2024-01-08T20:49:23.193" v="569" actId="47"/>
        <pc:sldMkLst>
          <pc:docMk/>
          <pc:sldMk cId="4137323405" sldId="279"/>
        </pc:sldMkLst>
      </pc:sldChg>
      <pc:sldChg chg="add del">
        <pc:chgData name="Vakilinia, Iman" userId="3d056f15-a749-49a6-aa46-b56536f7ce41" providerId="ADAL" clId="{5F01994E-EADC-49D8-BFAA-459A377DCAB8}" dt="2024-01-08T20:48:10.265" v="560" actId="47"/>
        <pc:sldMkLst>
          <pc:docMk/>
          <pc:sldMk cId="1346920709" sldId="280"/>
        </pc:sldMkLst>
      </pc:sldChg>
    </pc:docChg>
  </pc:docChgLst>
  <pc:docChgLst>
    <pc:chgData name="Vakilinia, Iman" userId="3d056f15-a749-49a6-aa46-b56536f7ce41" providerId="ADAL" clId="{9408A88A-7D97-4E36-A706-137C81C35DB7}"/>
    <pc:docChg chg="undo custSel addSld delSld modSld sldOrd">
      <pc:chgData name="Vakilinia, Iman" userId="3d056f15-a749-49a6-aa46-b56536f7ce41" providerId="ADAL" clId="{9408A88A-7D97-4E36-A706-137C81C35DB7}" dt="2024-01-25T22:33:18.467" v="509" actId="2696"/>
      <pc:docMkLst>
        <pc:docMk/>
      </pc:docMkLst>
      <pc:sldChg chg="modSp mod">
        <pc:chgData name="Vakilinia, Iman" userId="3d056f15-a749-49a6-aa46-b56536f7ce41" providerId="ADAL" clId="{9408A88A-7D97-4E36-A706-137C81C35DB7}" dt="2024-01-10T19:53:32.797" v="34" actId="20577"/>
        <pc:sldMkLst>
          <pc:docMk/>
          <pc:sldMk cId="3078950171" sldId="256"/>
        </pc:sldMkLst>
        <pc:spChg chg="mod">
          <ac:chgData name="Vakilinia, Iman" userId="3d056f15-a749-49a6-aa46-b56536f7ce41" providerId="ADAL" clId="{9408A88A-7D97-4E36-A706-137C81C35DB7}" dt="2024-01-10T19:53:32.797" v="34" actId="20577"/>
          <ac:spMkLst>
            <pc:docMk/>
            <pc:sldMk cId="3078950171" sldId="256"/>
            <ac:spMk id="2" creationId="{E90F2011-24FA-375C-E270-D9A22C4E8A58}"/>
          </ac:spMkLst>
        </pc:spChg>
      </pc:sldChg>
      <pc:sldChg chg="modSp new del mod">
        <pc:chgData name="Vakilinia, Iman" userId="3d056f15-a749-49a6-aa46-b56536f7ce41" providerId="ADAL" clId="{9408A88A-7D97-4E36-A706-137C81C35DB7}" dt="2024-01-10T20:41:13.600" v="224" actId="2696"/>
        <pc:sldMkLst>
          <pc:docMk/>
          <pc:sldMk cId="2805285134" sldId="257"/>
        </pc:sldMkLst>
        <pc:spChg chg="mod">
          <ac:chgData name="Vakilinia, Iman" userId="3d056f15-a749-49a6-aa46-b56536f7ce41" providerId="ADAL" clId="{9408A88A-7D97-4E36-A706-137C81C35DB7}" dt="2024-01-10T19:53:40.571" v="38" actId="20577"/>
          <ac:spMkLst>
            <pc:docMk/>
            <pc:sldMk cId="2805285134" sldId="257"/>
            <ac:spMk id="2" creationId="{27A1C571-81E1-161F-46FF-C6F66D011423}"/>
          </ac:spMkLst>
        </pc:spChg>
        <pc:spChg chg="mod">
          <ac:chgData name="Vakilinia, Iman" userId="3d056f15-a749-49a6-aa46-b56536f7ce41" providerId="ADAL" clId="{9408A88A-7D97-4E36-A706-137C81C35DB7}" dt="2024-01-10T19:54:22.430" v="44" actId="20577"/>
          <ac:spMkLst>
            <pc:docMk/>
            <pc:sldMk cId="2805285134" sldId="257"/>
            <ac:spMk id="3" creationId="{5E40F4B9-6157-2BAC-CCDA-C48A0D0F07B0}"/>
          </ac:spMkLst>
        </pc:spChg>
      </pc:sldChg>
      <pc:sldChg chg="modSp new del mod">
        <pc:chgData name="Vakilinia, Iman" userId="3d056f15-a749-49a6-aa46-b56536f7ce41" providerId="ADAL" clId="{9408A88A-7D97-4E36-A706-137C81C35DB7}" dt="2024-01-10T20:41:13.600" v="224" actId="2696"/>
        <pc:sldMkLst>
          <pc:docMk/>
          <pc:sldMk cId="4277067837" sldId="258"/>
        </pc:sldMkLst>
        <pc:spChg chg="mod">
          <ac:chgData name="Vakilinia, Iman" userId="3d056f15-a749-49a6-aa46-b56536f7ce41" providerId="ADAL" clId="{9408A88A-7D97-4E36-A706-137C81C35DB7}" dt="2024-01-10T20:00:11.632" v="156"/>
          <ac:spMkLst>
            <pc:docMk/>
            <pc:sldMk cId="4277067837" sldId="258"/>
            <ac:spMk id="2" creationId="{BF1B1D47-4560-00F6-F59E-2AFA19886586}"/>
          </ac:spMkLst>
        </pc:spChg>
        <pc:spChg chg="mod">
          <ac:chgData name="Vakilinia, Iman" userId="3d056f15-a749-49a6-aa46-b56536f7ce41" providerId="ADAL" clId="{9408A88A-7D97-4E36-A706-137C81C35DB7}" dt="2024-01-10T20:40:26.259" v="223" actId="27636"/>
          <ac:spMkLst>
            <pc:docMk/>
            <pc:sldMk cId="4277067837" sldId="258"/>
            <ac:spMk id="3" creationId="{567B6E24-0ABF-A2C2-7164-C084B823771B}"/>
          </ac:spMkLst>
        </pc:spChg>
      </pc:sldChg>
      <pc:sldChg chg="modSp add del mod">
        <pc:chgData name="Vakilinia, Iman" userId="3d056f15-a749-49a6-aa46-b56536f7ce41" providerId="ADAL" clId="{9408A88A-7D97-4E36-A706-137C81C35DB7}" dt="2024-01-10T20:41:13.600" v="224" actId="2696"/>
        <pc:sldMkLst>
          <pc:docMk/>
          <pc:sldMk cId="1025646658" sldId="259"/>
        </pc:sldMkLst>
        <pc:spChg chg="mod">
          <ac:chgData name="Vakilinia, Iman" userId="3d056f15-a749-49a6-aa46-b56536f7ce41" providerId="ADAL" clId="{9408A88A-7D97-4E36-A706-137C81C35DB7}" dt="2024-01-10T20:00:13.666" v="157"/>
          <ac:spMkLst>
            <pc:docMk/>
            <pc:sldMk cId="1025646658" sldId="259"/>
            <ac:spMk id="2" creationId="{BF1B1D47-4560-00F6-F59E-2AFA19886586}"/>
          </ac:spMkLst>
        </pc:spChg>
        <pc:spChg chg="mod">
          <ac:chgData name="Vakilinia, Iman" userId="3d056f15-a749-49a6-aa46-b56536f7ce41" providerId="ADAL" clId="{9408A88A-7D97-4E36-A706-137C81C35DB7}" dt="2024-01-10T20:40:21.358" v="220" actId="27636"/>
          <ac:spMkLst>
            <pc:docMk/>
            <pc:sldMk cId="1025646658" sldId="259"/>
            <ac:spMk id="3" creationId="{567B6E24-0ABF-A2C2-7164-C084B823771B}"/>
          </ac:spMkLst>
        </pc:spChg>
      </pc:sldChg>
      <pc:sldChg chg="modSp add del mod">
        <pc:chgData name="Vakilinia, Iman" userId="3d056f15-a749-49a6-aa46-b56536f7ce41" providerId="ADAL" clId="{9408A88A-7D97-4E36-A706-137C81C35DB7}" dt="2024-01-10T20:41:13.600" v="224" actId="2696"/>
        <pc:sldMkLst>
          <pc:docMk/>
          <pc:sldMk cId="1462459768" sldId="260"/>
        </pc:sldMkLst>
        <pc:spChg chg="mod">
          <ac:chgData name="Vakilinia, Iman" userId="3d056f15-a749-49a6-aa46-b56536f7ce41" providerId="ADAL" clId="{9408A88A-7D97-4E36-A706-137C81C35DB7}" dt="2024-01-10T20:00:15.504" v="158"/>
          <ac:spMkLst>
            <pc:docMk/>
            <pc:sldMk cId="1462459768" sldId="260"/>
            <ac:spMk id="2" creationId="{BF1B1D47-4560-00F6-F59E-2AFA19886586}"/>
          </ac:spMkLst>
        </pc:spChg>
        <pc:spChg chg="mod">
          <ac:chgData name="Vakilinia, Iman" userId="3d056f15-a749-49a6-aa46-b56536f7ce41" providerId="ADAL" clId="{9408A88A-7D97-4E36-A706-137C81C35DB7}" dt="2024-01-10T19:59:58.071" v="154" actId="27636"/>
          <ac:spMkLst>
            <pc:docMk/>
            <pc:sldMk cId="1462459768" sldId="260"/>
            <ac:spMk id="3" creationId="{567B6E24-0ABF-A2C2-7164-C084B823771B}"/>
          </ac:spMkLst>
        </pc:spChg>
      </pc:sldChg>
      <pc:sldChg chg="modSp add del mod ord">
        <pc:chgData name="Vakilinia, Iman" userId="3d056f15-a749-49a6-aa46-b56536f7ce41" providerId="ADAL" clId="{9408A88A-7D97-4E36-A706-137C81C35DB7}" dt="2024-01-10T20:41:13.600" v="224" actId="2696"/>
        <pc:sldMkLst>
          <pc:docMk/>
          <pc:sldMk cId="2438588519" sldId="261"/>
        </pc:sldMkLst>
        <pc:spChg chg="mod">
          <ac:chgData name="Vakilinia, Iman" userId="3d056f15-a749-49a6-aa46-b56536f7ce41" providerId="ADAL" clId="{9408A88A-7D97-4E36-A706-137C81C35DB7}" dt="2024-01-10T20:00:09.109" v="155"/>
          <ac:spMkLst>
            <pc:docMk/>
            <pc:sldMk cId="2438588519" sldId="261"/>
            <ac:spMk id="2" creationId="{BF1B1D47-4560-00F6-F59E-2AFA19886586}"/>
          </ac:spMkLst>
        </pc:spChg>
        <pc:spChg chg="mod">
          <ac:chgData name="Vakilinia, Iman" userId="3d056f15-a749-49a6-aa46-b56536f7ce41" providerId="ADAL" clId="{9408A88A-7D97-4E36-A706-137C81C35DB7}" dt="2024-01-10T20:39:58.657" v="214" actId="27636"/>
          <ac:spMkLst>
            <pc:docMk/>
            <pc:sldMk cId="2438588519" sldId="261"/>
            <ac:spMk id="3" creationId="{567B6E24-0ABF-A2C2-7164-C084B823771B}"/>
          </ac:spMkLst>
        </pc:spChg>
      </pc:sldChg>
      <pc:sldChg chg="modSp new mod ord">
        <pc:chgData name="Vakilinia, Iman" userId="3d056f15-a749-49a6-aa46-b56536f7ce41" providerId="ADAL" clId="{9408A88A-7D97-4E36-A706-137C81C35DB7}" dt="2024-01-25T22:26:42.865" v="428"/>
        <pc:sldMkLst>
          <pc:docMk/>
          <pc:sldMk cId="1258907191" sldId="262"/>
        </pc:sldMkLst>
        <pc:spChg chg="mod">
          <ac:chgData name="Vakilinia, Iman" userId="3d056f15-a749-49a6-aa46-b56536f7ce41" providerId="ADAL" clId="{9408A88A-7D97-4E36-A706-137C81C35DB7}" dt="2024-01-10T20:04:00.439" v="178" actId="20577"/>
          <ac:spMkLst>
            <pc:docMk/>
            <pc:sldMk cId="1258907191" sldId="262"/>
            <ac:spMk id="2" creationId="{308F15BB-CE19-499F-C4BD-92B9548CF1A2}"/>
          </ac:spMkLst>
        </pc:spChg>
        <pc:spChg chg="mod">
          <ac:chgData name="Vakilinia, Iman" userId="3d056f15-a749-49a6-aa46-b56536f7ce41" providerId="ADAL" clId="{9408A88A-7D97-4E36-A706-137C81C35DB7}" dt="2024-01-22T19:31:37.355" v="228" actId="20577"/>
          <ac:spMkLst>
            <pc:docMk/>
            <pc:sldMk cId="1258907191" sldId="262"/>
            <ac:spMk id="3" creationId="{880CFBF2-7917-A832-6882-E0D2DCF05F3B}"/>
          </ac:spMkLst>
        </pc:spChg>
      </pc:sldChg>
      <pc:sldChg chg="modSp new mod">
        <pc:chgData name="Vakilinia, Iman" userId="3d056f15-a749-49a6-aa46-b56536f7ce41" providerId="ADAL" clId="{9408A88A-7D97-4E36-A706-137C81C35DB7}" dt="2024-01-25T22:28:51.070" v="448" actId="20577"/>
        <pc:sldMkLst>
          <pc:docMk/>
          <pc:sldMk cId="397642524" sldId="263"/>
        </pc:sldMkLst>
        <pc:spChg chg="mod">
          <ac:chgData name="Vakilinia, Iman" userId="3d056f15-a749-49a6-aa46-b56536f7ce41" providerId="ADAL" clId="{9408A88A-7D97-4E36-A706-137C81C35DB7}" dt="2024-01-25T22:28:51.070" v="448" actId="20577"/>
          <ac:spMkLst>
            <pc:docMk/>
            <pc:sldMk cId="397642524" sldId="263"/>
            <ac:spMk id="2" creationId="{2DB0915B-B3CF-70F2-69FA-E7B690DF7E92}"/>
          </ac:spMkLst>
        </pc:spChg>
        <pc:spChg chg="mod">
          <ac:chgData name="Vakilinia, Iman" userId="3d056f15-a749-49a6-aa46-b56536f7ce41" providerId="ADAL" clId="{9408A88A-7D97-4E36-A706-137C81C35DB7}" dt="2024-01-25T22:22:49.786" v="293" actId="27636"/>
          <ac:spMkLst>
            <pc:docMk/>
            <pc:sldMk cId="397642524" sldId="263"/>
            <ac:spMk id="3" creationId="{C02E5A69-1231-917C-DE44-20D75D345D44}"/>
          </ac:spMkLst>
        </pc:spChg>
      </pc:sldChg>
      <pc:sldChg chg="modSp add mod ord">
        <pc:chgData name="Vakilinia, Iman" userId="3d056f15-a749-49a6-aa46-b56536f7ce41" providerId="ADAL" clId="{9408A88A-7D97-4E36-A706-137C81C35DB7}" dt="2024-01-25T22:29:59.481" v="455"/>
        <pc:sldMkLst>
          <pc:docMk/>
          <pc:sldMk cId="2567734137" sldId="264"/>
        </pc:sldMkLst>
        <pc:spChg chg="mod">
          <ac:chgData name="Vakilinia, Iman" userId="3d056f15-a749-49a6-aa46-b56536f7ce41" providerId="ADAL" clId="{9408A88A-7D97-4E36-A706-137C81C35DB7}" dt="2024-01-10T20:10:22.135" v="201" actId="27636"/>
          <ac:spMkLst>
            <pc:docMk/>
            <pc:sldMk cId="2567734137" sldId="264"/>
            <ac:spMk id="3" creationId="{C02E5A69-1231-917C-DE44-20D75D345D44}"/>
          </ac:spMkLst>
        </pc:spChg>
      </pc:sldChg>
      <pc:sldChg chg="new del">
        <pc:chgData name="Vakilinia, Iman" userId="3d056f15-a749-49a6-aa46-b56536f7ce41" providerId="ADAL" clId="{9408A88A-7D97-4E36-A706-137C81C35DB7}" dt="2024-01-10T20:10:40.147" v="204" actId="47"/>
        <pc:sldMkLst>
          <pc:docMk/>
          <pc:sldMk cId="1681169172" sldId="265"/>
        </pc:sldMkLst>
      </pc:sldChg>
      <pc:sldChg chg="del">
        <pc:chgData name="Vakilinia, Iman" userId="3d056f15-a749-49a6-aa46-b56536f7ce41" providerId="ADAL" clId="{9408A88A-7D97-4E36-A706-137C81C35DB7}" dt="2024-01-10T19:53:23.860" v="0" actId="47"/>
        <pc:sldMkLst>
          <pc:docMk/>
          <pc:sldMk cId="2637029636" sldId="265"/>
        </pc:sldMkLst>
      </pc:sldChg>
      <pc:sldChg chg="addSp delSp modSp add mod ord">
        <pc:chgData name="Vakilinia, Iman" userId="3d056f15-a749-49a6-aa46-b56536f7ce41" providerId="ADAL" clId="{9408A88A-7D97-4E36-A706-137C81C35DB7}" dt="2024-01-25T22:30:00.671" v="457"/>
        <pc:sldMkLst>
          <pc:docMk/>
          <pc:sldMk cId="44530862" sldId="266"/>
        </pc:sldMkLst>
        <pc:spChg chg="mod">
          <ac:chgData name="Vakilinia, Iman" userId="3d056f15-a749-49a6-aa46-b56536f7ce41" providerId="ADAL" clId="{9408A88A-7D97-4E36-A706-137C81C35DB7}" dt="2024-01-22T19:32:18.892" v="233" actId="27636"/>
          <ac:spMkLst>
            <pc:docMk/>
            <pc:sldMk cId="44530862" sldId="266"/>
            <ac:spMk id="3" creationId="{C02E5A69-1231-917C-DE44-20D75D345D44}"/>
          </ac:spMkLst>
        </pc:spChg>
        <pc:spChg chg="add del">
          <ac:chgData name="Vakilinia, Iman" userId="3d056f15-a749-49a6-aa46-b56536f7ce41" providerId="ADAL" clId="{9408A88A-7D97-4E36-A706-137C81C35DB7}" dt="2024-01-22T19:32:10.481" v="230" actId="22"/>
          <ac:spMkLst>
            <pc:docMk/>
            <pc:sldMk cId="44530862" sldId="266"/>
            <ac:spMk id="5" creationId="{34A8FE07-8922-F96F-2A3C-80A56077C8F9}"/>
          </ac:spMkLst>
        </pc:spChg>
      </pc:sldChg>
      <pc:sldChg chg="del">
        <pc:chgData name="Vakilinia, Iman" userId="3d056f15-a749-49a6-aa46-b56536f7ce41" providerId="ADAL" clId="{9408A88A-7D97-4E36-A706-137C81C35DB7}" dt="2024-01-10T19:53:24.308" v="1" actId="47"/>
        <pc:sldMkLst>
          <pc:docMk/>
          <pc:sldMk cId="2315136083" sldId="266"/>
        </pc:sldMkLst>
      </pc:sldChg>
      <pc:sldChg chg="modSp new mod">
        <pc:chgData name="Vakilinia, Iman" userId="3d056f15-a749-49a6-aa46-b56536f7ce41" providerId="ADAL" clId="{9408A88A-7D97-4E36-A706-137C81C35DB7}" dt="2024-01-10T20:14:05.228" v="209"/>
        <pc:sldMkLst>
          <pc:docMk/>
          <pc:sldMk cId="279056817" sldId="267"/>
        </pc:sldMkLst>
        <pc:spChg chg="mod">
          <ac:chgData name="Vakilinia, Iman" userId="3d056f15-a749-49a6-aa46-b56536f7ce41" providerId="ADAL" clId="{9408A88A-7D97-4E36-A706-137C81C35DB7}" dt="2024-01-10T20:14:05.228" v="209"/>
          <ac:spMkLst>
            <pc:docMk/>
            <pc:sldMk cId="279056817" sldId="267"/>
            <ac:spMk id="2" creationId="{965BB486-D8AC-4B77-C5D0-A6E1ACFA50F4}"/>
          </ac:spMkLst>
        </pc:spChg>
        <pc:spChg chg="mod">
          <ac:chgData name="Vakilinia, Iman" userId="3d056f15-a749-49a6-aa46-b56536f7ce41" providerId="ADAL" clId="{9408A88A-7D97-4E36-A706-137C81C35DB7}" dt="2024-01-10T20:13:59.648" v="208"/>
          <ac:spMkLst>
            <pc:docMk/>
            <pc:sldMk cId="279056817" sldId="267"/>
            <ac:spMk id="3" creationId="{A726D354-A7A3-AEC4-F4D4-A81AA3940EA9}"/>
          </ac:spMkLst>
        </pc:spChg>
      </pc:sldChg>
      <pc:sldChg chg="del">
        <pc:chgData name="Vakilinia, Iman" userId="3d056f15-a749-49a6-aa46-b56536f7ce41" providerId="ADAL" clId="{9408A88A-7D97-4E36-A706-137C81C35DB7}" dt="2024-01-10T19:53:24.349" v="2" actId="47"/>
        <pc:sldMkLst>
          <pc:docMk/>
          <pc:sldMk cId="807509532" sldId="267"/>
        </pc:sldMkLst>
      </pc:sldChg>
      <pc:sldChg chg="modSp new mod ord">
        <pc:chgData name="Vakilinia, Iman" userId="3d056f15-a749-49a6-aa46-b56536f7ce41" providerId="ADAL" clId="{9408A88A-7D97-4E36-A706-137C81C35DB7}" dt="2024-01-22T19:47:29.330" v="264" actId="20577"/>
        <pc:sldMkLst>
          <pc:docMk/>
          <pc:sldMk cId="1610818542" sldId="268"/>
        </pc:sldMkLst>
        <pc:spChg chg="mod">
          <ac:chgData name="Vakilinia, Iman" userId="3d056f15-a749-49a6-aa46-b56536f7ce41" providerId="ADAL" clId="{9408A88A-7D97-4E36-A706-137C81C35DB7}" dt="2024-01-22T19:47:09.168" v="261" actId="20577"/>
          <ac:spMkLst>
            <pc:docMk/>
            <pc:sldMk cId="1610818542" sldId="268"/>
            <ac:spMk id="2" creationId="{73814571-DA55-A689-9507-9A9D8A06E85A}"/>
          </ac:spMkLst>
        </pc:spChg>
        <pc:spChg chg="mod">
          <ac:chgData name="Vakilinia, Iman" userId="3d056f15-a749-49a6-aa46-b56536f7ce41" providerId="ADAL" clId="{9408A88A-7D97-4E36-A706-137C81C35DB7}" dt="2024-01-22T19:47:29.330" v="264" actId="20577"/>
          <ac:spMkLst>
            <pc:docMk/>
            <pc:sldMk cId="1610818542" sldId="268"/>
            <ac:spMk id="3" creationId="{A4F23AD7-2EBC-6960-18DF-13BB06923A07}"/>
          </ac:spMkLst>
        </pc:spChg>
      </pc:sldChg>
      <pc:sldChg chg="del">
        <pc:chgData name="Vakilinia, Iman" userId="3d056f15-a749-49a6-aa46-b56536f7ce41" providerId="ADAL" clId="{9408A88A-7D97-4E36-A706-137C81C35DB7}" dt="2024-01-10T19:53:24.384" v="3" actId="47"/>
        <pc:sldMkLst>
          <pc:docMk/>
          <pc:sldMk cId="2112493101" sldId="268"/>
        </pc:sldMkLst>
      </pc:sldChg>
      <pc:sldChg chg="modSp add del mod">
        <pc:chgData name="Vakilinia, Iman" userId="3d056f15-a749-49a6-aa46-b56536f7ce41" providerId="ADAL" clId="{9408A88A-7D97-4E36-A706-137C81C35DB7}" dt="2024-01-10T20:41:13.600" v="224" actId="2696"/>
        <pc:sldMkLst>
          <pc:docMk/>
          <pc:sldMk cId="3433277317" sldId="268"/>
        </pc:sldMkLst>
        <pc:spChg chg="mod">
          <ac:chgData name="Vakilinia, Iman" userId="3d056f15-a749-49a6-aa46-b56536f7ce41" providerId="ADAL" clId="{9408A88A-7D97-4E36-A706-137C81C35DB7}" dt="2024-01-10T20:40:11.166" v="218" actId="27636"/>
          <ac:spMkLst>
            <pc:docMk/>
            <pc:sldMk cId="3433277317" sldId="268"/>
            <ac:spMk id="3" creationId="{567B6E24-0ABF-A2C2-7164-C084B823771B}"/>
          </ac:spMkLst>
        </pc:spChg>
      </pc:sldChg>
      <pc:sldChg chg="del">
        <pc:chgData name="Vakilinia, Iman" userId="3d056f15-a749-49a6-aa46-b56536f7ce41" providerId="ADAL" clId="{9408A88A-7D97-4E36-A706-137C81C35DB7}" dt="2024-01-10T19:53:24.447" v="5" actId="47"/>
        <pc:sldMkLst>
          <pc:docMk/>
          <pc:sldMk cId="2068494346" sldId="269"/>
        </pc:sldMkLst>
      </pc:sldChg>
      <pc:sldChg chg="modSp add mod ord">
        <pc:chgData name="Vakilinia, Iman" userId="3d056f15-a749-49a6-aa46-b56536f7ce41" providerId="ADAL" clId="{9408A88A-7D97-4E36-A706-137C81C35DB7}" dt="2024-01-25T22:30:02.016" v="459"/>
        <pc:sldMkLst>
          <pc:docMk/>
          <pc:sldMk cId="2972182049" sldId="269"/>
        </pc:sldMkLst>
        <pc:spChg chg="mod">
          <ac:chgData name="Vakilinia, Iman" userId="3d056f15-a749-49a6-aa46-b56536f7ce41" providerId="ADAL" clId="{9408A88A-7D97-4E36-A706-137C81C35DB7}" dt="2024-01-25T22:22:56.848" v="297" actId="27636"/>
          <ac:spMkLst>
            <pc:docMk/>
            <pc:sldMk cId="2972182049" sldId="269"/>
            <ac:spMk id="3" creationId="{C02E5A69-1231-917C-DE44-20D75D345D44}"/>
          </ac:spMkLst>
        </pc:spChg>
      </pc:sldChg>
      <pc:sldChg chg="modSp new mod">
        <pc:chgData name="Vakilinia, Iman" userId="3d056f15-a749-49a6-aa46-b56536f7ce41" providerId="ADAL" clId="{9408A88A-7D97-4E36-A706-137C81C35DB7}" dt="2024-01-25T22:31:10.106" v="508" actId="6549"/>
        <pc:sldMkLst>
          <pc:docMk/>
          <pc:sldMk cId="191535286" sldId="270"/>
        </pc:sldMkLst>
        <pc:spChg chg="mod">
          <ac:chgData name="Vakilinia, Iman" userId="3d056f15-a749-49a6-aa46-b56536f7ce41" providerId="ADAL" clId="{9408A88A-7D97-4E36-A706-137C81C35DB7}" dt="2024-01-22T19:48:45.011" v="267"/>
          <ac:spMkLst>
            <pc:docMk/>
            <pc:sldMk cId="191535286" sldId="270"/>
            <ac:spMk id="2" creationId="{E46204B0-2527-F853-14D2-AFC19B0B5892}"/>
          </ac:spMkLst>
        </pc:spChg>
        <pc:spChg chg="mod">
          <ac:chgData name="Vakilinia, Iman" userId="3d056f15-a749-49a6-aa46-b56536f7ce41" providerId="ADAL" clId="{9408A88A-7D97-4E36-A706-137C81C35DB7}" dt="2024-01-25T22:31:10.106" v="508" actId="6549"/>
          <ac:spMkLst>
            <pc:docMk/>
            <pc:sldMk cId="191535286" sldId="270"/>
            <ac:spMk id="3" creationId="{A99E4F03-DAD2-9B71-52B2-DF3CBCDCCCD2}"/>
          </ac:spMkLst>
        </pc:spChg>
      </pc:sldChg>
      <pc:sldChg chg="del">
        <pc:chgData name="Vakilinia, Iman" userId="3d056f15-a749-49a6-aa46-b56536f7ce41" providerId="ADAL" clId="{9408A88A-7D97-4E36-A706-137C81C35DB7}" dt="2024-01-10T19:53:24.476" v="6" actId="47"/>
        <pc:sldMkLst>
          <pc:docMk/>
          <pc:sldMk cId="3566934400" sldId="270"/>
        </pc:sldMkLst>
      </pc:sldChg>
      <pc:sldChg chg="modSp new mod">
        <pc:chgData name="Vakilinia, Iman" userId="3d056f15-a749-49a6-aa46-b56536f7ce41" providerId="ADAL" clId="{9408A88A-7D97-4E36-A706-137C81C35DB7}" dt="2024-01-22T19:49:37.802" v="285" actId="20577"/>
        <pc:sldMkLst>
          <pc:docMk/>
          <pc:sldMk cId="2641509445" sldId="271"/>
        </pc:sldMkLst>
        <pc:spChg chg="mod">
          <ac:chgData name="Vakilinia, Iman" userId="3d056f15-a749-49a6-aa46-b56536f7ce41" providerId="ADAL" clId="{9408A88A-7D97-4E36-A706-137C81C35DB7}" dt="2024-01-22T19:49:12.691" v="270"/>
          <ac:spMkLst>
            <pc:docMk/>
            <pc:sldMk cId="2641509445" sldId="271"/>
            <ac:spMk id="2" creationId="{852E0338-A03A-CE8B-40DA-6ABFC3194014}"/>
          </ac:spMkLst>
        </pc:spChg>
        <pc:spChg chg="mod">
          <ac:chgData name="Vakilinia, Iman" userId="3d056f15-a749-49a6-aa46-b56536f7ce41" providerId="ADAL" clId="{9408A88A-7D97-4E36-A706-137C81C35DB7}" dt="2024-01-22T19:49:37.802" v="285" actId="20577"/>
          <ac:spMkLst>
            <pc:docMk/>
            <pc:sldMk cId="2641509445" sldId="271"/>
            <ac:spMk id="3" creationId="{9714D0EE-F79F-D6A3-C55E-3198EF4B158A}"/>
          </ac:spMkLst>
        </pc:spChg>
      </pc:sldChg>
      <pc:sldChg chg="del">
        <pc:chgData name="Vakilinia, Iman" userId="3d056f15-a749-49a6-aa46-b56536f7ce41" providerId="ADAL" clId="{9408A88A-7D97-4E36-A706-137C81C35DB7}" dt="2024-01-10T19:53:25.039" v="7" actId="47"/>
        <pc:sldMkLst>
          <pc:docMk/>
          <pc:sldMk cId="3605345849" sldId="271"/>
        </pc:sldMkLst>
      </pc:sldChg>
      <pc:sldChg chg="del">
        <pc:chgData name="Vakilinia, Iman" userId="3d056f15-a749-49a6-aa46-b56536f7ce41" providerId="ADAL" clId="{9408A88A-7D97-4E36-A706-137C81C35DB7}" dt="2024-01-25T22:33:18.467" v="509" actId="2696"/>
        <pc:sldMkLst>
          <pc:docMk/>
          <pc:sldMk cId="1293520224" sldId="272"/>
        </pc:sldMkLst>
      </pc:sldChg>
      <pc:sldChg chg="del">
        <pc:chgData name="Vakilinia, Iman" userId="3d056f15-a749-49a6-aa46-b56536f7ce41" providerId="ADAL" clId="{9408A88A-7D97-4E36-A706-137C81C35DB7}" dt="2024-01-10T19:53:25.197" v="8" actId="47"/>
        <pc:sldMkLst>
          <pc:docMk/>
          <pc:sldMk cId="3208680271" sldId="272"/>
        </pc:sldMkLst>
      </pc:sldChg>
      <pc:sldChg chg="del">
        <pc:chgData name="Vakilinia, Iman" userId="3d056f15-a749-49a6-aa46-b56536f7ce41" providerId="ADAL" clId="{9408A88A-7D97-4E36-A706-137C81C35DB7}" dt="2024-01-10T19:53:25.343" v="9" actId="47"/>
        <pc:sldMkLst>
          <pc:docMk/>
          <pc:sldMk cId="601786974" sldId="273"/>
        </pc:sldMkLst>
      </pc:sldChg>
      <pc:sldChg chg="del">
        <pc:chgData name="Vakilinia, Iman" userId="3d056f15-a749-49a6-aa46-b56536f7ce41" providerId="ADAL" clId="{9408A88A-7D97-4E36-A706-137C81C35DB7}" dt="2024-01-25T22:33:18.467" v="509" actId="2696"/>
        <pc:sldMkLst>
          <pc:docMk/>
          <pc:sldMk cId="2807286805" sldId="273"/>
        </pc:sldMkLst>
      </pc:sldChg>
      <pc:sldChg chg="del">
        <pc:chgData name="Vakilinia, Iman" userId="3d056f15-a749-49a6-aa46-b56536f7ce41" providerId="ADAL" clId="{9408A88A-7D97-4E36-A706-137C81C35DB7}" dt="2024-01-10T19:53:25.949" v="13" actId="47"/>
        <pc:sldMkLst>
          <pc:docMk/>
          <pc:sldMk cId="1278627206" sldId="274"/>
        </pc:sldMkLst>
      </pc:sldChg>
      <pc:sldChg chg="del">
        <pc:chgData name="Vakilinia, Iman" userId="3d056f15-a749-49a6-aa46-b56536f7ce41" providerId="ADAL" clId="{9408A88A-7D97-4E36-A706-137C81C35DB7}" dt="2024-01-25T22:33:18.467" v="509" actId="2696"/>
        <pc:sldMkLst>
          <pc:docMk/>
          <pc:sldMk cId="3727015066" sldId="274"/>
        </pc:sldMkLst>
      </pc:sldChg>
      <pc:sldChg chg="del">
        <pc:chgData name="Vakilinia, Iman" userId="3d056f15-a749-49a6-aa46-b56536f7ce41" providerId="ADAL" clId="{9408A88A-7D97-4E36-A706-137C81C35DB7}" dt="2024-01-10T19:53:25.486" v="10" actId="47"/>
        <pc:sldMkLst>
          <pc:docMk/>
          <pc:sldMk cId="196059303" sldId="275"/>
        </pc:sldMkLst>
      </pc:sldChg>
      <pc:sldChg chg="del">
        <pc:chgData name="Vakilinia, Iman" userId="3d056f15-a749-49a6-aa46-b56536f7ce41" providerId="ADAL" clId="{9408A88A-7D97-4E36-A706-137C81C35DB7}" dt="2024-01-25T22:33:18.467" v="509" actId="2696"/>
        <pc:sldMkLst>
          <pc:docMk/>
          <pc:sldMk cId="2474722229" sldId="275"/>
        </pc:sldMkLst>
      </pc:sldChg>
      <pc:sldChg chg="addSp delSp modSp new mod ord">
        <pc:chgData name="Vakilinia, Iman" userId="3d056f15-a749-49a6-aa46-b56536f7ce41" providerId="ADAL" clId="{9408A88A-7D97-4E36-A706-137C81C35DB7}" dt="2024-01-25T22:30:51.583" v="505"/>
        <pc:sldMkLst>
          <pc:docMk/>
          <pc:sldMk cId="1095152755" sldId="276"/>
        </pc:sldMkLst>
        <pc:spChg chg="del">
          <ac:chgData name="Vakilinia, Iman" userId="3d056f15-a749-49a6-aa46-b56536f7ce41" providerId="ADAL" clId="{9408A88A-7D97-4E36-A706-137C81C35DB7}" dt="2024-01-25T22:29:14.184" v="450" actId="478"/>
          <ac:spMkLst>
            <pc:docMk/>
            <pc:sldMk cId="1095152755" sldId="276"/>
            <ac:spMk id="2" creationId="{4F2AEE85-510A-D473-89D5-3D52B01BCBD2}"/>
          </ac:spMkLst>
        </pc:spChg>
        <pc:spChg chg="mod">
          <ac:chgData name="Vakilinia, Iman" userId="3d056f15-a749-49a6-aa46-b56536f7ce41" providerId="ADAL" clId="{9408A88A-7D97-4E36-A706-137C81C35DB7}" dt="2024-01-25T22:24:41.711" v="346" actId="20577"/>
          <ac:spMkLst>
            <pc:docMk/>
            <pc:sldMk cId="1095152755" sldId="276"/>
            <ac:spMk id="3" creationId="{CBA0FBE3-C04F-9887-7CB5-B9586B53A2B9}"/>
          </ac:spMkLst>
        </pc:spChg>
        <pc:spChg chg="add mod">
          <ac:chgData name="Vakilinia, Iman" userId="3d056f15-a749-49a6-aa46-b56536f7ce41" providerId="ADAL" clId="{9408A88A-7D97-4E36-A706-137C81C35DB7}" dt="2024-01-25T22:30:51.583" v="505"/>
          <ac:spMkLst>
            <pc:docMk/>
            <pc:sldMk cId="1095152755" sldId="276"/>
            <ac:spMk id="4" creationId="{F9D3B4AA-8567-32D5-BF3B-49C7855A7C6F}"/>
          </ac:spMkLst>
        </pc:spChg>
      </pc:sldChg>
      <pc:sldChg chg="del">
        <pc:chgData name="Vakilinia, Iman" userId="3d056f15-a749-49a6-aa46-b56536f7ce41" providerId="ADAL" clId="{9408A88A-7D97-4E36-A706-137C81C35DB7}" dt="2024-01-10T19:53:26.525" v="14" actId="47"/>
        <pc:sldMkLst>
          <pc:docMk/>
          <pc:sldMk cId="1492176950" sldId="276"/>
        </pc:sldMkLst>
      </pc:sldChg>
      <pc:sldChg chg="addSp delSp modSp add mod ord">
        <pc:chgData name="Vakilinia, Iman" userId="3d056f15-a749-49a6-aa46-b56536f7ce41" providerId="ADAL" clId="{9408A88A-7D97-4E36-A706-137C81C35DB7}" dt="2024-01-25T22:30:44.229" v="504" actId="313"/>
        <pc:sldMkLst>
          <pc:docMk/>
          <pc:sldMk cId="1797753117" sldId="277"/>
        </pc:sldMkLst>
        <pc:spChg chg="del">
          <ac:chgData name="Vakilinia, Iman" userId="3d056f15-a749-49a6-aa46-b56536f7ce41" providerId="ADAL" clId="{9408A88A-7D97-4E36-A706-137C81C35DB7}" dt="2024-01-25T22:29:11.302" v="449" actId="478"/>
          <ac:spMkLst>
            <pc:docMk/>
            <pc:sldMk cId="1797753117" sldId="277"/>
            <ac:spMk id="2" creationId="{4F2AEE85-510A-D473-89D5-3D52B01BCBD2}"/>
          </ac:spMkLst>
        </pc:spChg>
        <pc:spChg chg="mod">
          <ac:chgData name="Vakilinia, Iman" userId="3d056f15-a749-49a6-aa46-b56536f7ce41" providerId="ADAL" clId="{9408A88A-7D97-4E36-A706-137C81C35DB7}" dt="2024-01-25T22:25:51.857" v="426" actId="12"/>
          <ac:spMkLst>
            <pc:docMk/>
            <pc:sldMk cId="1797753117" sldId="277"/>
            <ac:spMk id="3" creationId="{CBA0FBE3-C04F-9887-7CB5-B9586B53A2B9}"/>
          </ac:spMkLst>
        </pc:spChg>
        <pc:spChg chg="add mod">
          <ac:chgData name="Vakilinia, Iman" userId="3d056f15-a749-49a6-aa46-b56536f7ce41" providerId="ADAL" clId="{9408A88A-7D97-4E36-A706-137C81C35DB7}" dt="2024-01-25T22:30:44.229" v="504" actId="313"/>
          <ac:spMkLst>
            <pc:docMk/>
            <pc:sldMk cId="1797753117" sldId="277"/>
            <ac:spMk id="4" creationId="{F8712126-68FE-E0FE-1D4F-3ECDFFEF981B}"/>
          </ac:spMkLst>
        </pc:spChg>
      </pc:sldChg>
      <pc:sldChg chg="del">
        <pc:chgData name="Vakilinia, Iman" userId="3d056f15-a749-49a6-aa46-b56536f7ce41" providerId="ADAL" clId="{9408A88A-7D97-4E36-A706-137C81C35DB7}" dt="2024-01-10T19:53:27.064" v="15" actId="47"/>
        <pc:sldMkLst>
          <pc:docMk/>
          <pc:sldMk cId="2796520650" sldId="277"/>
        </pc:sldMkLst>
      </pc:sldChg>
      <pc:sldChg chg="del">
        <pc:chgData name="Vakilinia, Iman" userId="3d056f15-a749-49a6-aa46-b56536f7ce41" providerId="ADAL" clId="{9408A88A-7D97-4E36-A706-137C81C35DB7}" dt="2024-01-10T19:53:25.621" v="11" actId="47"/>
        <pc:sldMkLst>
          <pc:docMk/>
          <pc:sldMk cId="1102393361" sldId="278"/>
        </pc:sldMkLst>
      </pc:sldChg>
      <pc:sldChg chg="del">
        <pc:chgData name="Vakilinia, Iman" userId="3d056f15-a749-49a6-aa46-b56536f7ce41" providerId="ADAL" clId="{9408A88A-7D97-4E36-A706-137C81C35DB7}" dt="2024-01-10T19:53:25.772" v="12" actId="47"/>
        <pc:sldMkLst>
          <pc:docMk/>
          <pc:sldMk cId="2796269527" sldId="279"/>
        </pc:sldMkLst>
      </pc:sldChg>
      <pc:sldChg chg="del">
        <pc:chgData name="Vakilinia, Iman" userId="3d056f15-a749-49a6-aa46-b56536f7ce41" providerId="ADAL" clId="{9408A88A-7D97-4E36-A706-137C81C35DB7}" dt="2024-01-10T19:53:24.414" v="4" actId="47"/>
        <pc:sldMkLst>
          <pc:docMk/>
          <pc:sldMk cId="3584397041" sldId="280"/>
        </pc:sldMkLst>
      </pc:sldChg>
    </pc:docChg>
  </pc:docChgLst>
  <pc:docChgLst>
    <pc:chgData name="Vakilinia, Iman" userId="3d056f15-a749-49a6-aa46-b56536f7ce41" providerId="ADAL" clId="{C03EBA26-8AEB-4729-B963-4BE46C067DDE}"/>
    <pc:docChg chg="undo custSel addSld delSld modSld sldOrd">
      <pc:chgData name="Vakilinia, Iman" userId="3d056f15-a749-49a6-aa46-b56536f7ce41" providerId="ADAL" clId="{C03EBA26-8AEB-4729-B963-4BE46C067DDE}" dt="2024-01-25T04:46:03.241" v="209" actId="5793"/>
      <pc:docMkLst>
        <pc:docMk/>
      </pc:docMkLst>
      <pc:sldChg chg="modSp mod">
        <pc:chgData name="Vakilinia, Iman" userId="3d056f15-a749-49a6-aa46-b56536f7ce41" providerId="ADAL" clId="{C03EBA26-8AEB-4729-B963-4BE46C067DDE}" dt="2024-01-24T22:25:48" v="11" actId="20577"/>
        <pc:sldMkLst>
          <pc:docMk/>
          <pc:sldMk cId="1258907191" sldId="262"/>
        </pc:sldMkLst>
        <pc:spChg chg="mod">
          <ac:chgData name="Vakilinia, Iman" userId="3d056f15-a749-49a6-aa46-b56536f7ce41" providerId="ADAL" clId="{C03EBA26-8AEB-4729-B963-4BE46C067DDE}" dt="2024-01-24T22:25:48" v="11" actId="20577"/>
          <ac:spMkLst>
            <pc:docMk/>
            <pc:sldMk cId="1258907191" sldId="262"/>
            <ac:spMk id="3" creationId="{880CFBF2-7917-A832-6882-E0D2DCF05F3B}"/>
          </ac:spMkLst>
        </pc:spChg>
      </pc:sldChg>
      <pc:sldChg chg="del ord">
        <pc:chgData name="Vakilinia, Iman" userId="3d056f15-a749-49a6-aa46-b56536f7ce41" providerId="ADAL" clId="{C03EBA26-8AEB-4729-B963-4BE46C067DDE}" dt="2024-01-25T04:41:35.449" v="122" actId="47"/>
        <pc:sldMkLst>
          <pc:docMk/>
          <pc:sldMk cId="279056817" sldId="267"/>
        </pc:sldMkLst>
      </pc:sldChg>
      <pc:sldChg chg="modSp mod">
        <pc:chgData name="Vakilinia, Iman" userId="3d056f15-a749-49a6-aa46-b56536f7ce41" providerId="ADAL" clId="{C03EBA26-8AEB-4729-B963-4BE46C067DDE}" dt="2024-01-24T22:31:11.385" v="44" actId="20577"/>
        <pc:sldMkLst>
          <pc:docMk/>
          <pc:sldMk cId="1610818542" sldId="268"/>
        </pc:sldMkLst>
        <pc:spChg chg="mod">
          <ac:chgData name="Vakilinia, Iman" userId="3d056f15-a749-49a6-aa46-b56536f7ce41" providerId="ADAL" clId="{C03EBA26-8AEB-4729-B963-4BE46C067DDE}" dt="2024-01-24T22:31:11.385" v="44" actId="20577"/>
          <ac:spMkLst>
            <pc:docMk/>
            <pc:sldMk cId="1610818542" sldId="268"/>
            <ac:spMk id="3" creationId="{A4F23AD7-2EBC-6960-18DF-13BB06923A07}"/>
          </ac:spMkLst>
        </pc:spChg>
      </pc:sldChg>
      <pc:sldChg chg="addSp delSp modSp mod">
        <pc:chgData name="Vakilinia, Iman" userId="3d056f15-a749-49a6-aa46-b56536f7ce41" providerId="ADAL" clId="{C03EBA26-8AEB-4729-B963-4BE46C067DDE}" dt="2024-01-25T04:25:11.341" v="76" actId="27636"/>
        <pc:sldMkLst>
          <pc:docMk/>
          <pc:sldMk cId="191535286" sldId="270"/>
        </pc:sldMkLst>
        <pc:spChg chg="mod">
          <ac:chgData name="Vakilinia, Iman" userId="3d056f15-a749-49a6-aa46-b56536f7ce41" providerId="ADAL" clId="{C03EBA26-8AEB-4729-B963-4BE46C067DDE}" dt="2024-01-25T04:25:11.341" v="76" actId="27636"/>
          <ac:spMkLst>
            <pc:docMk/>
            <pc:sldMk cId="191535286" sldId="270"/>
            <ac:spMk id="3" creationId="{A99E4F03-DAD2-9B71-52B2-DF3CBCDCCCD2}"/>
          </ac:spMkLst>
        </pc:spChg>
        <pc:spChg chg="add del mod">
          <ac:chgData name="Vakilinia, Iman" userId="3d056f15-a749-49a6-aa46-b56536f7ce41" providerId="ADAL" clId="{C03EBA26-8AEB-4729-B963-4BE46C067DDE}" dt="2024-01-25T02:26:24.025" v="61" actId="478"/>
          <ac:spMkLst>
            <pc:docMk/>
            <pc:sldMk cId="191535286" sldId="270"/>
            <ac:spMk id="5" creationId="{787801BF-886C-CDAE-D948-9B5D439ED09D}"/>
          </ac:spMkLst>
        </pc:spChg>
      </pc:sldChg>
      <pc:sldChg chg="modSp mod">
        <pc:chgData name="Vakilinia, Iman" userId="3d056f15-a749-49a6-aa46-b56536f7ce41" providerId="ADAL" clId="{C03EBA26-8AEB-4729-B963-4BE46C067DDE}" dt="2024-01-25T02:26:14.883" v="59" actId="20577"/>
        <pc:sldMkLst>
          <pc:docMk/>
          <pc:sldMk cId="2641509445" sldId="271"/>
        </pc:sldMkLst>
        <pc:spChg chg="mod">
          <ac:chgData name="Vakilinia, Iman" userId="3d056f15-a749-49a6-aa46-b56536f7ce41" providerId="ADAL" clId="{C03EBA26-8AEB-4729-B963-4BE46C067DDE}" dt="2024-01-25T02:26:14.883" v="59" actId="20577"/>
          <ac:spMkLst>
            <pc:docMk/>
            <pc:sldMk cId="2641509445" sldId="271"/>
            <ac:spMk id="3" creationId="{9714D0EE-F79F-D6A3-C55E-3198EF4B158A}"/>
          </ac:spMkLst>
        </pc:spChg>
      </pc:sldChg>
      <pc:sldChg chg="modSp new mod ord">
        <pc:chgData name="Vakilinia, Iman" userId="3d056f15-a749-49a6-aa46-b56536f7ce41" providerId="ADAL" clId="{C03EBA26-8AEB-4729-B963-4BE46C067DDE}" dt="2024-01-25T04:43:25.218" v="164" actId="5793"/>
        <pc:sldMkLst>
          <pc:docMk/>
          <pc:sldMk cId="1293520224" sldId="272"/>
        </pc:sldMkLst>
        <pc:spChg chg="mod">
          <ac:chgData name="Vakilinia, Iman" userId="3d056f15-a749-49a6-aa46-b56536f7ce41" providerId="ADAL" clId="{C03EBA26-8AEB-4729-B963-4BE46C067DDE}" dt="2024-01-25T04:40:46.089" v="107" actId="20577"/>
          <ac:spMkLst>
            <pc:docMk/>
            <pc:sldMk cId="1293520224" sldId="272"/>
            <ac:spMk id="2" creationId="{9ED2A5A6-F46E-2A9A-8E10-5F33936F92CE}"/>
          </ac:spMkLst>
        </pc:spChg>
        <pc:spChg chg="mod">
          <ac:chgData name="Vakilinia, Iman" userId="3d056f15-a749-49a6-aa46-b56536f7ce41" providerId="ADAL" clId="{C03EBA26-8AEB-4729-B963-4BE46C067DDE}" dt="2024-01-25T04:43:25.218" v="164" actId="5793"/>
          <ac:spMkLst>
            <pc:docMk/>
            <pc:sldMk cId="1293520224" sldId="272"/>
            <ac:spMk id="3" creationId="{63CF5C98-402A-3740-3CF3-39BB4358BFC3}"/>
          </ac:spMkLst>
        </pc:spChg>
      </pc:sldChg>
      <pc:sldChg chg="modSp add mod">
        <pc:chgData name="Vakilinia, Iman" userId="3d056f15-a749-49a6-aa46-b56536f7ce41" providerId="ADAL" clId="{C03EBA26-8AEB-4729-B963-4BE46C067DDE}" dt="2024-01-25T04:42:30.112" v="142" actId="5793"/>
        <pc:sldMkLst>
          <pc:docMk/>
          <pc:sldMk cId="2807286805" sldId="273"/>
        </pc:sldMkLst>
        <pc:spChg chg="mod">
          <ac:chgData name="Vakilinia, Iman" userId="3d056f15-a749-49a6-aa46-b56536f7ce41" providerId="ADAL" clId="{C03EBA26-8AEB-4729-B963-4BE46C067DDE}" dt="2024-01-25T04:42:30.112" v="142" actId="5793"/>
          <ac:spMkLst>
            <pc:docMk/>
            <pc:sldMk cId="2807286805" sldId="273"/>
            <ac:spMk id="3" creationId="{63CF5C98-402A-3740-3CF3-39BB4358BFC3}"/>
          </ac:spMkLst>
        </pc:spChg>
      </pc:sldChg>
      <pc:sldChg chg="modSp add mod">
        <pc:chgData name="Vakilinia, Iman" userId="3d056f15-a749-49a6-aa46-b56536f7ce41" providerId="ADAL" clId="{C03EBA26-8AEB-4729-B963-4BE46C067DDE}" dt="2024-01-25T04:44:59.583" v="189" actId="27636"/>
        <pc:sldMkLst>
          <pc:docMk/>
          <pc:sldMk cId="3727015066" sldId="274"/>
        </pc:sldMkLst>
        <pc:spChg chg="mod">
          <ac:chgData name="Vakilinia, Iman" userId="3d056f15-a749-49a6-aa46-b56536f7ce41" providerId="ADAL" clId="{C03EBA26-8AEB-4729-B963-4BE46C067DDE}" dt="2024-01-25T04:44:59.583" v="189" actId="27636"/>
          <ac:spMkLst>
            <pc:docMk/>
            <pc:sldMk cId="3727015066" sldId="274"/>
            <ac:spMk id="3" creationId="{63CF5C98-402A-3740-3CF3-39BB4358BFC3}"/>
          </ac:spMkLst>
        </pc:spChg>
      </pc:sldChg>
      <pc:sldChg chg="modSp add mod">
        <pc:chgData name="Vakilinia, Iman" userId="3d056f15-a749-49a6-aa46-b56536f7ce41" providerId="ADAL" clId="{C03EBA26-8AEB-4729-B963-4BE46C067DDE}" dt="2024-01-25T04:46:03.241" v="209" actId="5793"/>
        <pc:sldMkLst>
          <pc:docMk/>
          <pc:sldMk cId="2474722229" sldId="275"/>
        </pc:sldMkLst>
        <pc:spChg chg="mod">
          <ac:chgData name="Vakilinia, Iman" userId="3d056f15-a749-49a6-aa46-b56536f7ce41" providerId="ADAL" clId="{C03EBA26-8AEB-4729-B963-4BE46C067DDE}" dt="2024-01-25T04:46:03.241" v="209" actId="5793"/>
          <ac:spMkLst>
            <pc:docMk/>
            <pc:sldMk cId="2474722229" sldId="275"/>
            <ac:spMk id="3" creationId="{63CF5C98-402A-3740-3CF3-39BB4358BFC3}"/>
          </ac:spMkLst>
        </pc:spChg>
      </pc:sldChg>
    </pc:docChg>
  </pc:docChgLst>
  <pc:docChgLst>
    <pc:chgData name="Vakilinia, Iman" userId="3d056f15-a749-49a6-aa46-b56536f7ce41" providerId="ADAL" clId="{A11CBC73-401D-4819-9EFC-860D1AC161B0}"/>
    <pc:docChg chg="custSel modSld">
      <pc:chgData name="Vakilinia, Iman" userId="3d056f15-a749-49a6-aa46-b56536f7ce41" providerId="ADAL" clId="{A11CBC73-401D-4819-9EFC-860D1AC161B0}" dt="2025-01-23T22:37:50.292" v="28" actId="20577"/>
      <pc:docMkLst>
        <pc:docMk/>
      </pc:docMkLst>
      <pc:sldChg chg="modSp mod modNotesTx">
        <pc:chgData name="Vakilinia, Iman" userId="3d056f15-a749-49a6-aa46-b56536f7ce41" providerId="ADAL" clId="{A11CBC73-401D-4819-9EFC-860D1AC161B0}" dt="2025-01-23T22:36:40.520" v="27" actId="20577"/>
        <pc:sldMkLst>
          <pc:docMk/>
          <pc:sldMk cId="191535286" sldId="270"/>
        </pc:sldMkLst>
        <pc:spChg chg="mod">
          <ac:chgData name="Vakilinia, Iman" userId="3d056f15-a749-49a6-aa46-b56536f7ce41" providerId="ADAL" clId="{A11CBC73-401D-4819-9EFC-860D1AC161B0}" dt="2025-01-23T22:36:40.520" v="27" actId="20577"/>
          <ac:spMkLst>
            <pc:docMk/>
            <pc:sldMk cId="191535286" sldId="270"/>
            <ac:spMk id="3" creationId="{A99E4F03-DAD2-9B71-52B2-DF3CBCDCCCD2}"/>
          </ac:spMkLst>
        </pc:spChg>
      </pc:sldChg>
      <pc:sldChg chg="modSp mod modNotesTx">
        <pc:chgData name="Vakilinia, Iman" userId="3d056f15-a749-49a6-aa46-b56536f7ce41" providerId="ADAL" clId="{A11CBC73-401D-4819-9EFC-860D1AC161B0}" dt="2025-01-23T22:37:50.292" v="28" actId="20577"/>
        <pc:sldMkLst>
          <pc:docMk/>
          <pc:sldMk cId="2641509445" sldId="271"/>
        </pc:sldMkLst>
        <pc:spChg chg="mod">
          <ac:chgData name="Vakilinia, Iman" userId="3d056f15-a749-49a6-aa46-b56536f7ce41" providerId="ADAL" clId="{A11CBC73-401D-4819-9EFC-860D1AC161B0}" dt="2025-01-08T19:55:27.687" v="10" actId="21"/>
          <ac:spMkLst>
            <pc:docMk/>
            <pc:sldMk cId="2641509445" sldId="271"/>
            <ac:spMk id="3" creationId="{9714D0EE-F79F-D6A3-C55E-3198EF4B158A}"/>
          </ac:spMkLst>
        </pc:spChg>
      </pc:sldChg>
    </pc:docChg>
  </pc:docChgLst>
  <pc:docChgLst>
    <pc:chgData name="Vakilinia, Iman" userId="3d056f15-a749-49a6-aa46-b56536f7ce41" providerId="ADAL" clId="{EA02551F-1563-44F5-807B-464EF608A3D6}"/>
    <pc:docChg chg="custSel addSld modSld sldOrd">
      <pc:chgData name="Vakilinia, Iman" userId="3d056f15-a749-49a6-aa46-b56536f7ce41" providerId="ADAL" clId="{EA02551F-1563-44F5-807B-464EF608A3D6}" dt="2024-01-09T21:25:41.766" v="122"/>
      <pc:docMkLst>
        <pc:docMk/>
      </pc:docMkLst>
      <pc:sldChg chg="modSp mod">
        <pc:chgData name="Vakilinia, Iman" userId="3d056f15-a749-49a6-aa46-b56536f7ce41" providerId="ADAL" clId="{EA02551F-1563-44F5-807B-464EF608A3D6}" dt="2024-01-09T21:12:07.335" v="57" actId="20577"/>
        <pc:sldMkLst>
          <pc:docMk/>
          <pc:sldMk cId="3078950171" sldId="256"/>
        </pc:sldMkLst>
        <pc:spChg chg="mod">
          <ac:chgData name="Vakilinia, Iman" userId="3d056f15-a749-49a6-aa46-b56536f7ce41" providerId="ADAL" clId="{EA02551F-1563-44F5-807B-464EF608A3D6}" dt="2024-01-09T21:12:07.335" v="57" actId="20577"/>
          <ac:spMkLst>
            <pc:docMk/>
            <pc:sldMk cId="3078950171" sldId="256"/>
            <ac:spMk id="2" creationId="{E90F2011-24FA-375C-E270-D9A22C4E8A58}"/>
          </ac:spMkLst>
        </pc:spChg>
      </pc:sldChg>
      <pc:sldChg chg="modSp mod">
        <pc:chgData name="Vakilinia, Iman" userId="3d056f15-a749-49a6-aa46-b56536f7ce41" providerId="ADAL" clId="{EA02551F-1563-44F5-807B-464EF608A3D6}" dt="2024-01-09T21:24:05.897" v="98" actId="6549"/>
        <pc:sldMkLst>
          <pc:docMk/>
          <pc:sldMk cId="2637029636" sldId="265"/>
        </pc:sldMkLst>
        <pc:spChg chg="mod">
          <ac:chgData name="Vakilinia, Iman" userId="3d056f15-a749-49a6-aa46-b56536f7ce41" providerId="ADAL" clId="{EA02551F-1563-44F5-807B-464EF608A3D6}" dt="2024-01-09T21:24:05.897" v="98" actId="6549"/>
          <ac:spMkLst>
            <pc:docMk/>
            <pc:sldMk cId="2637029636" sldId="265"/>
            <ac:spMk id="3" creationId="{191BA2C5-D142-1577-1638-25BDD389D031}"/>
          </ac:spMkLst>
        </pc:spChg>
      </pc:sldChg>
      <pc:sldChg chg="ord">
        <pc:chgData name="Vakilinia, Iman" userId="3d056f15-a749-49a6-aa46-b56536f7ce41" providerId="ADAL" clId="{EA02551F-1563-44F5-807B-464EF608A3D6}" dt="2024-01-09T21:07:57.048" v="35"/>
        <pc:sldMkLst>
          <pc:docMk/>
          <pc:sldMk cId="2315136083" sldId="266"/>
        </pc:sldMkLst>
      </pc:sldChg>
      <pc:sldChg chg="modSp mod">
        <pc:chgData name="Vakilinia, Iman" userId="3d056f15-a749-49a6-aa46-b56536f7ce41" providerId="ADAL" clId="{EA02551F-1563-44F5-807B-464EF608A3D6}" dt="2024-01-09T21:24:52.783" v="116" actId="20577"/>
        <pc:sldMkLst>
          <pc:docMk/>
          <pc:sldMk cId="807509532" sldId="267"/>
        </pc:sldMkLst>
        <pc:spChg chg="mod">
          <ac:chgData name="Vakilinia, Iman" userId="3d056f15-a749-49a6-aa46-b56536f7ce41" providerId="ADAL" clId="{EA02551F-1563-44F5-807B-464EF608A3D6}" dt="2024-01-09T21:24:33.328" v="99"/>
          <ac:spMkLst>
            <pc:docMk/>
            <pc:sldMk cId="807509532" sldId="267"/>
            <ac:spMk id="2" creationId="{38762871-99B8-9BF6-9690-DAA3E50FEFF5}"/>
          </ac:spMkLst>
        </pc:spChg>
        <pc:spChg chg="mod">
          <ac:chgData name="Vakilinia, Iman" userId="3d056f15-a749-49a6-aa46-b56536f7ce41" providerId="ADAL" clId="{EA02551F-1563-44F5-807B-464EF608A3D6}" dt="2024-01-09T21:24:52.783" v="116" actId="20577"/>
          <ac:spMkLst>
            <pc:docMk/>
            <pc:sldMk cId="807509532" sldId="267"/>
            <ac:spMk id="3" creationId="{21E7400F-5717-D47F-1DDF-6E2137523F72}"/>
          </ac:spMkLst>
        </pc:spChg>
      </pc:sldChg>
      <pc:sldChg chg="addSp delSp modSp mod">
        <pc:chgData name="Vakilinia, Iman" userId="3d056f15-a749-49a6-aa46-b56536f7ce41" providerId="ADAL" clId="{EA02551F-1563-44F5-807B-464EF608A3D6}" dt="2024-01-09T21:25:19.420" v="120"/>
        <pc:sldMkLst>
          <pc:docMk/>
          <pc:sldMk cId="2112493101" sldId="268"/>
        </pc:sldMkLst>
        <pc:spChg chg="del mod">
          <ac:chgData name="Vakilinia, Iman" userId="3d056f15-a749-49a6-aa46-b56536f7ce41" providerId="ADAL" clId="{EA02551F-1563-44F5-807B-464EF608A3D6}" dt="2024-01-09T21:25:18.857" v="119" actId="478"/>
          <ac:spMkLst>
            <pc:docMk/>
            <pc:sldMk cId="2112493101" sldId="268"/>
            <ac:spMk id="2" creationId="{3AC0CA14-6050-2511-0360-B72696F1A213}"/>
          </ac:spMkLst>
        </pc:spChg>
        <pc:spChg chg="add mod">
          <ac:chgData name="Vakilinia, Iman" userId="3d056f15-a749-49a6-aa46-b56536f7ce41" providerId="ADAL" clId="{EA02551F-1563-44F5-807B-464EF608A3D6}" dt="2024-01-09T21:25:19.420" v="120"/>
          <ac:spMkLst>
            <pc:docMk/>
            <pc:sldMk cId="2112493101" sldId="268"/>
            <ac:spMk id="4" creationId="{9E7EA25F-BB04-ED55-332C-5C3F1A6D77B0}"/>
          </ac:spMkLst>
        </pc:spChg>
      </pc:sldChg>
      <pc:sldChg chg="modSp new mod ord">
        <pc:chgData name="Vakilinia, Iman" userId="3d056f15-a749-49a6-aa46-b56536f7ce41" providerId="ADAL" clId="{EA02551F-1563-44F5-807B-464EF608A3D6}" dt="2024-01-09T21:25:41.766" v="122"/>
        <pc:sldMkLst>
          <pc:docMk/>
          <pc:sldMk cId="3584397041" sldId="280"/>
        </pc:sldMkLst>
        <pc:spChg chg="mod">
          <ac:chgData name="Vakilinia, Iman" userId="3d056f15-a749-49a6-aa46-b56536f7ce41" providerId="ADAL" clId="{EA02551F-1563-44F5-807B-464EF608A3D6}" dt="2024-01-09T21:06:28.709" v="27" actId="20577"/>
          <ac:spMkLst>
            <pc:docMk/>
            <pc:sldMk cId="3584397041" sldId="280"/>
            <ac:spMk id="2" creationId="{C49F03AF-07D8-5DC1-10EC-693C655805D0}"/>
          </ac:spMkLst>
        </pc:spChg>
        <pc:spChg chg="mod">
          <ac:chgData name="Vakilinia, Iman" userId="3d056f15-a749-49a6-aa46-b56536f7ce41" providerId="ADAL" clId="{EA02551F-1563-44F5-807B-464EF608A3D6}" dt="2024-01-09T21:08:38.187" v="36" actId="20577"/>
          <ac:spMkLst>
            <pc:docMk/>
            <pc:sldMk cId="3584397041" sldId="280"/>
            <ac:spMk id="3" creationId="{0447A29E-825C-E60A-E6BF-802A815786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E6CB4-AE84-4E0E-A2BA-E1405E6245B7}"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ED8CC-DE97-42B3-A4AC-1ADF277BC6D5}" type="slidenum">
              <a:rPr lang="en-US" smtClean="0"/>
              <a:t>‹#›</a:t>
            </a:fld>
            <a:endParaRPr lang="en-US"/>
          </a:p>
        </p:txBody>
      </p:sp>
    </p:spTree>
    <p:extLst>
      <p:ext uri="{BB962C8B-B14F-4D97-AF65-F5344CB8AC3E}">
        <p14:creationId xmlns:p14="http://schemas.microsoft.com/office/powerpoint/2010/main" val="235591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isecurity.org/-/jssmedia/Project/cisecurity/cisecurity/data/media/img/uploads/2021/11/NIST-Cybersecurity-Framework-Policy-Template-Guide-v2111Online.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https://nvlpubs.nist.gov/nistpubs/CSWP/NIST.CSWP.29.pdf</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https://www.cisecurity.org/-/jssmedia/Project/cisecurity/cisecurity/data/media/img/uploads/2021/11/NIST-Cybersecurity-Framework-Policy-Template-Guide-v2111Online.pdf</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50ED8CC-DE97-42B3-A4AC-1ADF277BC6D5}" type="slidenum">
              <a:rPr lang="en-US" smtClean="0"/>
              <a:t>14</a:t>
            </a:fld>
            <a:endParaRPr lang="en-US"/>
          </a:p>
        </p:txBody>
      </p:sp>
    </p:spTree>
    <p:extLst>
      <p:ext uri="{BB962C8B-B14F-4D97-AF65-F5344CB8AC3E}">
        <p14:creationId xmlns:p14="http://schemas.microsoft.com/office/powerpoint/2010/main" val="72560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050ED8CC-DE97-42B3-A4AC-1ADF277BC6D5}" type="slidenum">
              <a:rPr lang="en-US" smtClean="0"/>
              <a:t>15</a:t>
            </a:fld>
            <a:endParaRPr lang="en-US"/>
          </a:p>
        </p:txBody>
      </p:sp>
    </p:spTree>
    <p:extLst>
      <p:ext uri="{BB962C8B-B14F-4D97-AF65-F5344CB8AC3E}">
        <p14:creationId xmlns:p14="http://schemas.microsoft.com/office/powerpoint/2010/main" val="1137208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07572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9638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016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5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60561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6999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6718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2852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64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917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044F0-CEAC-4C5B-A52B-37350A34947C}"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2504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916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044F0-CEAC-4C5B-A52B-37350A34947C}"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7937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044F0-CEAC-4C5B-A52B-37350A34947C}"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118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F0-CEAC-4C5B-A52B-37350A34947C}"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4023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38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824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3044F0-CEAC-4C5B-A52B-37350A34947C}" type="datetimeFigureOut">
              <a:rPr lang="en-US" smtClean="0"/>
              <a:t>1/23/2025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568F40-46E4-4636-A0DE-2A53F8EDBC4D}" type="slidenum">
              <a:rPr lang="en-US" smtClean="0"/>
              <a:t>‹#›</a:t>
            </a:fld>
            <a:endParaRPr lang="en-US"/>
          </a:p>
        </p:txBody>
      </p:sp>
    </p:spTree>
    <p:extLst>
      <p:ext uri="{BB962C8B-B14F-4D97-AF65-F5344CB8AC3E}">
        <p14:creationId xmlns:p14="http://schemas.microsoft.com/office/powerpoint/2010/main" val="5304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11-24FA-375C-E270-D9A22C4E8A58}"/>
              </a:ext>
            </a:extLst>
          </p:cNvPr>
          <p:cNvSpPr>
            <a:spLocks noGrp="1"/>
          </p:cNvSpPr>
          <p:nvPr>
            <p:ph type="ctrTitle"/>
          </p:nvPr>
        </p:nvSpPr>
        <p:spPr/>
        <p:txBody>
          <a:bodyPr/>
          <a:lstStyle/>
          <a:p>
            <a:r>
              <a:rPr lang="en-US" dirty="0"/>
              <a:t>Security Management</a:t>
            </a:r>
          </a:p>
        </p:txBody>
      </p:sp>
    </p:spTree>
    <p:extLst>
      <p:ext uri="{BB962C8B-B14F-4D97-AF65-F5344CB8AC3E}">
        <p14:creationId xmlns:p14="http://schemas.microsoft.com/office/powerpoint/2010/main" val="307895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A5A6-F46E-2A9A-8E10-5F33936F92CE}"/>
              </a:ext>
            </a:extLst>
          </p:cNvPr>
          <p:cNvSpPr>
            <a:spLocks noGrp="1"/>
          </p:cNvSpPr>
          <p:nvPr>
            <p:ph type="title"/>
          </p:nvPr>
        </p:nvSpPr>
        <p:spPr/>
        <p:txBody>
          <a:bodyPr/>
          <a:lstStyle/>
          <a:p>
            <a:r>
              <a:rPr lang="en-US" dirty="0"/>
              <a:t>Fundamental security design</a:t>
            </a:r>
          </a:p>
        </p:txBody>
      </p:sp>
      <p:sp>
        <p:nvSpPr>
          <p:cNvPr id="3" name="Content Placeholder 2">
            <a:extLst>
              <a:ext uri="{FF2B5EF4-FFF2-40B4-BE49-F238E27FC236}">
                <a16:creationId xmlns:a16="http://schemas.microsoft.com/office/drawing/2014/main" id="{63CF5C98-402A-3740-3CF3-39BB4358BFC3}"/>
              </a:ext>
            </a:extLst>
          </p:cNvPr>
          <p:cNvSpPr>
            <a:spLocks noGrp="1"/>
          </p:cNvSpPr>
          <p:nvPr>
            <p:ph idx="1"/>
          </p:nvPr>
        </p:nvSpPr>
        <p:spPr/>
        <p:txBody>
          <a:bodyPr>
            <a:normAutofit fontScale="77500" lnSpcReduction="20000"/>
          </a:bodyPr>
          <a:lstStyle/>
          <a:p>
            <a:r>
              <a:rPr lang="en-US" dirty="0"/>
              <a:t>Economy of Mechanism</a:t>
            </a:r>
          </a:p>
          <a:p>
            <a:pPr marL="0" indent="0">
              <a:buNone/>
            </a:pPr>
            <a:r>
              <a:rPr lang="en-US" dirty="0"/>
              <a:t>Keep security mechanisms as simple and straightforward as possible. Simplicity enhances reliability and reduces the likelihood of vulnerabilities due to complex interactions.</a:t>
            </a:r>
          </a:p>
          <a:p>
            <a:endParaRPr lang="en-US" dirty="0"/>
          </a:p>
          <a:p>
            <a:r>
              <a:rPr lang="en-US" dirty="0"/>
              <a:t>Complete Mediation</a:t>
            </a:r>
          </a:p>
          <a:p>
            <a:pPr marL="0" indent="0">
              <a:buNone/>
            </a:pPr>
            <a:r>
              <a:rPr lang="en-US" dirty="0"/>
              <a:t>Every access or use of a resource should be checked for authorization. This ensures that security controls are consistently applied throughout the system.</a:t>
            </a:r>
          </a:p>
          <a:p>
            <a:endParaRPr lang="en-US" dirty="0"/>
          </a:p>
          <a:p>
            <a:r>
              <a:rPr lang="en-US" dirty="0"/>
              <a:t>Open Design</a:t>
            </a:r>
          </a:p>
          <a:p>
            <a:pPr marL="0" indent="0">
              <a:buNone/>
            </a:pPr>
            <a:r>
              <a:rPr lang="en-US" dirty="0"/>
              <a:t>The security of a system should not depend on the secrecy of its design. It should be secure even if the details of the system's design are publicly known. This principle promotes transparency and peer review.</a:t>
            </a:r>
          </a:p>
        </p:txBody>
      </p:sp>
    </p:spTree>
    <p:extLst>
      <p:ext uri="{BB962C8B-B14F-4D97-AF65-F5344CB8AC3E}">
        <p14:creationId xmlns:p14="http://schemas.microsoft.com/office/powerpoint/2010/main" val="371136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A5A6-F46E-2A9A-8E10-5F33936F92CE}"/>
              </a:ext>
            </a:extLst>
          </p:cNvPr>
          <p:cNvSpPr>
            <a:spLocks noGrp="1"/>
          </p:cNvSpPr>
          <p:nvPr>
            <p:ph type="title"/>
          </p:nvPr>
        </p:nvSpPr>
        <p:spPr/>
        <p:txBody>
          <a:bodyPr/>
          <a:lstStyle/>
          <a:p>
            <a:r>
              <a:rPr lang="en-US" dirty="0"/>
              <a:t>Fundamental security design</a:t>
            </a:r>
          </a:p>
        </p:txBody>
      </p:sp>
      <p:sp>
        <p:nvSpPr>
          <p:cNvPr id="3" name="Content Placeholder 2">
            <a:extLst>
              <a:ext uri="{FF2B5EF4-FFF2-40B4-BE49-F238E27FC236}">
                <a16:creationId xmlns:a16="http://schemas.microsoft.com/office/drawing/2014/main" id="{63CF5C98-402A-3740-3CF3-39BB4358BFC3}"/>
              </a:ext>
            </a:extLst>
          </p:cNvPr>
          <p:cNvSpPr>
            <a:spLocks noGrp="1"/>
          </p:cNvSpPr>
          <p:nvPr>
            <p:ph idx="1"/>
          </p:nvPr>
        </p:nvSpPr>
        <p:spPr/>
        <p:txBody>
          <a:bodyPr>
            <a:normAutofit fontScale="77500" lnSpcReduction="20000"/>
          </a:bodyPr>
          <a:lstStyle/>
          <a:p>
            <a:r>
              <a:rPr lang="en-US" dirty="0"/>
              <a:t>Separation of Duties</a:t>
            </a:r>
          </a:p>
          <a:p>
            <a:pPr marL="0" indent="0">
              <a:buNone/>
            </a:pPr>
            <a:r>
              <a:rPr lang="en-US" dirty="0"/>
              <a:t>Divide tasks and responsibilities among multiple individuals or systems to avoid conflicts of interest and reduce the risk of unauthorized actions. For example, requiring multiple people to authorize a critical change.</a:t>
            </a:r>
          </a:p>
          <a:p>
            <a:endParaRPr lang="en-US" dirty="0"/>
          </a:p>
          <a:p>
            <a:r>
              <a:rPr lang="en-US" dirty="0"/>
              <a:t>Fail-Safe Defaults</a:t>
            </a:r>
          </a:p>
          <a:p>
            <a:pPr marL="0" indent="0">
              <a:buNone/>
            </a:pPr>
            <a:r>
              <a:rPr lang="en-US" dirty="0"/>
              <a:t>Systems should default to a secure state. In case of an error or failure, the system should fail in a way that minimizes the potential for security breaches or unauthorized access.</a:t>
            </a:r>
          </a:p>
          <a:p>
            <a:endParaRPr lang="en-US" dirty="0"/>
          </a:p>
          <a:p>
            <a:r>
              <a:rPr lang="en-US" dirty="0"/>
              <a:t>Least Common Mechanism</a:t>
            </a:r>
          </a:p>
          <a:p>
            <a:pPr marL="0" indent="0">
              <a:buNone/>
            </a:pPr>
            <a:r>
              <a:rPr lang="en-US" dirty="0"/>
              <a:t>Systems should share as little as possible. Avoid using common mechanisms or components across different security domains to prevent a compromise in one area from affecting others.</a:t>
            </a:r>
          </a:p>
        </p:txBody>
      </p:sp>
    </p:spTree>
    <p:extLst>
      <p:ext uri="{BB962C8B-B14F-4D97-AF65-F5344CB8AC3E}">
        <p14:creationId xmlns:p14="http://schemas.microsoft.com/office/powerpoint/2010/main" val="277886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A5A6-F46E-2A9A-8E10-5F33936F92CE}"/>
              </a:ext>
            </a:extLst>
          </p:cNvPr>
          <p:cNvSpPr>
            <a:spLocks noGrp="1"/>
          </p:cNvSpPr>
          <p:nvPr>
            <p:ph type="title"/>
          </p:nvPr>
        </p:nvSpPr>
        <p:spPr/>
        <p:txBody>
          <a:bodyPr/>
          <a:lstStyle/>
          <a:p>
            <a:r>
              <a:rPr lang="en-US" dirty="0"/>
              <a:t>Fundamental security design</a:t>
            </a:r>
          </a:p>
        </p:txBody>
      </p:sp>
      <p:sp>
        <p:nvSpPr>
          <p:cNvPr id="3" name="Content Placeholder 2">
            <a:extLst>
              <a:ext uri="{FF2B5EF4-FFF2-40B4-BE49-F238E27FC236}">
                <a16:creationId xmlns:a16="http://schemas.microsoft.com/office/drawing/2014/main" id="{63CF5C98-402A-3740-3CF3-39BB4358BFC3}"/>
              </a:ext>
            </a:extLst>
          </p:cNvPr>
          <p:cNvSpPr>
            <a:spLocks noGrp="1"/>
          </p:cNvSpPr>
          <p:nvPr>
            <p:ph idx="1"/>
          </p:nvPr>
        </p:nvSpPr>
        <p:spPr/>
        <p:txBody>
          <a:bodyPr>
            <a:normAutofit fontScale="77500" lnSpcReduction="20000"/>
          </a:bodyPr>
          <a:lstStyle/>
          <a:p>
            <a:r>
              <a:rPr lang="en-US" dirty="0"/>
              <a:t>Security by Design</a:t>
            </a:r>
          </a:p>
          <a:p>
            <a:pPr marL="0" indent="0">
              <a:buNone/>
            </a:pPr>
            <a:r>
              <a:rPr lang="en-US" dirty="0"/>
              <a:t>Integrate security considerations into the design process from the beginning rather than as an add-on. This involves identifying and addressing potential security risks during the design phase.</a:t>
            </a:r>
          </a:p>
          <a:p>
            <a:endParaRPr lang="en-US" dirty="0"/>
          </a:p>
          <a:p>
            <a:r>
              <a:rPr lang="en-US" dirty="0"/>
              <a:t>Continuous Monitoring</a:t>
            </a:r>
          </a:p>
          <a:p>
            <a:pPr marL="0" indent="0">
              <a:buNone/>
            </a:pPr>
            <a:r>
              <a:rPr lang="en-US" dirty="0"/>
              <a:t>Implement ongoing monitoring and assessment of security controls and processes to identify and respond to emerging threats. This includes regular security audits, vulnerability assessments, and incident response drills.</a:t>
            </a:r>
          </a:p>
          <a:p>
            <a:endParaRPr lang="en-US" dirty="0"/>
          </a:p>
          <a:p>
            <a:r>
              <a:rPr lang="en-US" dirty="0"/>
              <a:t>User Authentication and Authorization</a:t>
            </a:r>
          </a:p>
          <a:p>
            <a:pPr marL="0" indent="0">
              <a:buNone/>
            </a:pPr>
            <a:r>
              <a:rPr lang="en-US" dirty="0"/>
              <a:t>Implement strong user authentication mechanisms to ensure that only authorized users have access. Combine this with effective authorization controls to determine the level of access granted to authenticated users.</a:t>
            </a:r>
          </a:p>
        </p:txBody>
      </p:sp>
    </p:spTree>
    <p:extLst>
      <p:ext uri="{BB962C8B-B14F-4D97-AF65-F5344CB8AC3E}">
        <p14:creationId xmlns:p14="http://schemas.microsoft.com/office/powerpoint/2010/main" val="4845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4571-DA55-A689-9507-9A9D8A06E85A}"/>
              </a:ext>
            </a:extLst>
          </p:cNvPr>
          <p:cNvSpPr>
            <a:spLocks noGrp="1"/>
          </p:cNvSpPr>
          <p:nvPr>
            <p:ph type="title"/>
          </p:nvPr>
        </p:nvSpPr>
        <p:spPr/>
        <p:txBody>
          <a:bodyPr/>
          <a:lstStyle/>
          <a:p>
            <a:r>
              <a:rPr lang="en-US" dirty="0"/>
              <a:t>Cybersecurity framework</a:t>
            </a:r>
          </a:p>
        </p:txBody>
      </p:sp>
      <p:sp>
        <p:nvSpPr>
          <p:cNvPr id="3" name="Content Placeholder 2">
            <a:extLst>
              <a:ext uri="{FF2B5EF4-FFF2-40B4-BE49-F238E27FC236}">
                <a16:creationId xmlns:a16="http://schemas.microsoft.com/office/drawing/2014/main" id="{A4F23AD7-2EBC-6960-18DF-13BB06923A07}"/>
              </a:ext>
            </a:extLst>
          </p:cNvPr>
          <p:cNvSpPr>
            <a:spLocks noGrp="1"/>
          </p:cNvSpPr>
          <p:nvPr>
            <p:ph idx="1"/>
          </p:nvPr>
        </p:nvSpPr>
        <p:spPr/>
        <p:txBody>
          <a:bodyPr/>
          <a:lstStyle/>
          <a:p>
            <a:r>
              <a:rPr lang="en-US" dirty="0"/>
              <a:t>A cybersecurity framework is a structured set of guidelines, best practices, and standards that organizations can follow to manage and improve their cybersecurity posture. </a:t>
            </a:r>
          </a:p>
          <a:p>
            <a:r>
              <a:rPr lang="en-US" dirty="0"/>
              <a:t>These frameworks provide a comprehensive approach to addressing cybersecurity risks and protecting information systems. </a:t>
            </a:r>
          </a:p>
          <a:p>
            <a:r>
              <a:rPr lang="en-US" dirty="0"/>
              <a:t>NIST Cyber Security Framework (CSF) is a widely recognized cybersecurity framework.</a:t>
            </a:r>
          </a:p>
        </p:txBody>
      </p:sp>
    </p:spTree>
    <p:extLst>
      <p:ext uri="{BB962C8B-B14F-4D97-AF65-F5344CB8AC3E}">
        <p14:creationId xmlns:p14="http://schemas.microsoft.com/office/powerpoint/2010/main" val="1610818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204B0-2527-F853-14D2-AFC19B0B5892}"/>
              </a:ext>
            </a:extLst>
          </p:cNvPr>
          <p:cNvSpPr>
            <a:spLocks noGrp="1"/>
          </p:cNvSpPr>
          <p:nvPr>
            <p:ph type="title"/>
          </p:nvPr>
        </p:nvSpPr>
        <p:spPr/>
        <p:txBody>
          <a:bodyPr/>
          <a:lstStyle/>
          <a:p>
            <a:r>
              <a:rPr lang="en-US" dirty="0"/>
              <a:t>Cybersecurity framework</a:t>
            </a:r>
          </a:p>
        </p:txBody>
      </p:sp>
      <p:sp>
        <p:nvSpPr>
          <p:cNvPr id="3" name="Content Placeholder 2">
            <a:extLst>
              <a:ext uri="{FF2B5EF4-FFF2-40B4-BE49-F238E27FC236}">
                <a16:creationId xmlns:a16="http://schemas.microsoft.com/office/drawing/2014/main" id="{A99E4F03-DAD2-9B71-52B2-DF3CBCDCCCD2}"/>
              </a:ext>
            </a:extLst>
          </p:cNvPr>
          <p:cNvSpPr>
            <a:spLocks noGrp="1"/>
          </p:cNvSpPr>
          <p:nvPr>
            <p:ph idx="1"/>
          </p:nvPr>
        </p:nvSpPr>
        <p:spPr/>
        <p:txBody>
          <a:bodyPr>
            <a:normAutofit/>
          </a:bodyPr>
          <a:lstStyle/>
          <a:p>
            <a:r>
              <a:rPr lang="en-US" dirty="0"/>
              <a:t>NIST CSF is organized around six core functions: Govern, Identify, Protect, Detect, Respond, and Recover (often referred to as the NIST Framework Core).</a:t>
            </a:r>
          </a:p>
          <a:p>
            <a:r>
              <a:rPr lang="en-US" dirty="0"/>
              <a:t>Each core function includes categories and subcategories that address specific cybersecurity activities and controls.</a:t>
            </a:r>
          </a:p>
          <a:p>
            <a:r>
              <a:rPr lang="en-US" dirty="0"/>
              <a:t>NIST CSF emphasizes risk management and is applicable to organizations of all sizes and across various sectors, including government, critical infrastructure, and private industry.</a:t>
            </a:r>
          </a:p>
          <a:p>
            <a:endParaRPr lang="en-US" dirty="0"/>
          </a:p>
          <a:p>
            <a:endParaRPr lang="en-US" dirty="0"/>
          </a:p>
        </p:txBody>
      </p:sp>
    </p:spTree>
    <p:extLst>
      <p:ext uri="{BB962C8B-B14F-4D97-AF65-F5344CB8AC3E}">
        <p14:creationId xmlns:p14="http://schemas.microsoft.com/office/powerpoint/2010/main" val="19153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E0338-A03A-CE8B-40DA-6ABFC3194014}"/>
              </a:ext>
            </a:extLst>
          </p:cNvPr>
          <p:cNvSpPr>
            <a:spLocks noGrp="1"/>
          </p:cNvSpPr>
          <p:nvPr>
            <p:ph type="title"/>
          </p:nvPr>
        </p:nvSpPr>
        <p:spPr/>
        <p:txBody>
          <a:bodyPr/>
          <a:lstStyle/>
          <a:p>
            <a:r>
              <a:rPr lang="en-US" dirty="0"/>
              <a:t>ISO/IEC 27001</a:t>
            </a:r>
          </a:p>
        </p:txBody>
      </p:sp>
      <p:sp>
        <p:nvSpPr>
          <p:cNvPr id="3" name="Content Placeholder 2">
            <a:extLst>
              <a:ext uri="{FF2B5EF4-FFF2-40B4-BE49-F238E27FC236}">
                <a16:creationId xmlns:a16="http://schemas.microsoft.com/office/drawing/2014/main" id="{9714D0EE-F79F-D6A3-C55E-3198EF4B158A}"/>
              </a:ext>
            </a:extLst>
          </p:cNvPr>
          <p:cNvSpPr>
            <a:spLocks noGrp="1"/>
          </p:cNvSpPr>
          <p:nvPr>
            <p:ph idx="1"/>
          </p:nvPr>
        </p:nvSpPr>
        <p:spPr/>
        <p:txBody>
          <a:bodyPr/>
          <a:lstStyle/>
          <a:p>
            <a:endParaRPr lang="en-US" dirty="0"/>
          </a:p>
          <a:p>
            <a:r>
              <a:rPr lang="en-US" dirty="0"/>
              <a:t>ISO/IEC 27001 is an international standard that provides a systematic approach to managing information security risks. </a:t>
            </a:r>
          </a:p>
          <a:p>
            <a:r>
              <a:rPr lang="en-US" dirty="0"/>
              <a:t>It includes a set of requirements for establishing, implementing, maintaining, and continually improving an Information Security Management System (ISMS).</a:t>
            </a:r>
          </a:p>
          <a:p>
            <a:endParaRPr lang="en-US" dirty="0"/>
          </a:p>
          <a:p>
            <a:endParaRPr lang="en-US" dirty="0"/>
          </a:p>
        </p:txBody>
      </p:sp>
    </p:spTree>
    <p:extLst>
      <p:ext uri="{BB962C8B-B14F-4D97-AF65-F5344CB8AC3E}">
        <p14:creationId xmlns:p14="http://schemas.microsoft.com/office/powerpoint/2010/main" val="2641509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15BB-CE19-499F-C4BD-92B9548CF1A2}"/>
              </a:ext>
            </a:extLst>
          </p:cNvPr>
          <p:cNvSpPr>
            <a:spLocks noGrp="1"/>
          </p:cNvSpPr>
          <p:nvPr>
            <p:ph type="title"/>
          </p:nvPr>
        </p:nvSpPr>
        <p:spPr/>
        <p:txBody>
          <a:bodyPr/>
          <a:lstStyle/>
          <a:p>
            <a:r>
              <a:rPr lang="en-US" dirty="0"/>
              <a:t>Security Management</a:t>
            </a:r>
          </a:p>
        </p:txBody>
      </p:sp>
      <p:sp>
        <p:nvSpPr>
          <p:cNvPr id="3" name="Content Placeholder 2">
            <a:extLst>
              <a:ext uri="{FF2B5EF4-FFF2-40B4-BE49-F238E27FC236}">
                <a16:creationId xmlns:a16="http://schemas.microsoft.com/office/drawing/2014/main" id="{880CFBF2-7917-A832-6882-E0D2DCF05F3B}"/>
              </a:ext>
            </a:extLst>
          </p:cNvPr>
          <p:cNvSpPr>
            <a:spLocks noGrp="1"/>
          </p:cNvSpPr>
          <p:nvPr>
            <p:ph idx="1"/>
          </p:nvPr>
        </p:nvSpPr>
        <p:spPr/>
        <p:txBody>
          <a:bodyPr/>
          <a:lstStyle/>
          <a:p>
            <a:r>
              <a:rPr lang="en-US" dirty="0"/>
              <a:t>Security management refers to the systematic process of planning, implementing, controlling, and monitoring security measures within an organization to safeguard its assets</a:t>
            </a:r>
          </a:p>
          <a:p>
            <a:endParaRPr lang="en-US" dirty="0"/>
          </a:p>
          <a:p>
            <a:r>
              <a:rPr lang="en-US" dirty="0"/>
              <a:t>The primary goal of security management is to create a secure environment that protects against various risks, including physical threats, and cyber threats.</a:t>
            </a:r>
          </a:p>
        </p:txBody>
      </p:sp>
    </p:spTree>
    <p:extLst>
      <p:ext uri="{BB962C8B-B14F-4D97-AF65-F5344CB8AC3E}">
        <p14:creationId xmlns:p14="http://schemas.microsoft.com/office/powerpoint/2010/main" val="125890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915B-B3CF-70F2-69FA-E7B690DF7E92}"/>
              </a:ext>
            </a:extLst>
          </p:cNvPr>
          <p:cNvSpPr>
            <a:spLocks noGrp="1"/>
          </p:cNvSpPr>
          <p:nvPr>
            <p:ph type="title"/>
          </p:nvPr>
        </p:nvSpPr>
        <p:spPr/>
        <p:txBody>
          <a:bodyPr/>
          <a:lstStyle/>
          <a:p>
            <a:r>
              <a:rPr lang="en-US" dirty="0"/>
              <a:t>Security management Components</a:t>
            </a:r>
          </a:p>
        </p:txBody>
      </p:sp>
      <p:sp>
        <p:nvSpPr>
          <p:cNvPr id="3" name="Content Placeholder 2">
            <a:extLst>
              <a:ext uri="{FF2B5EF4-FFF2-40B4-BE49-F238E27FC236}">
                <a16:creationId xmlns:a16="http://schemas.microsoft.com/office/drawing/2014/main" id="{C02E5A69-1231-917C-DE44-20D75D345D44}"/>
              </a:ext>
            </a:extLst>
          </p:cNvPr>
          <p:cNvSpPr>
            <a:spLocks noGrp="1"/>
          </p:cNvSpPr>
          <p:nvPr>
            <p:ph idx="1"/>
          </p:nvPr>
        </p:nvSpPr>
        <p:spPr/>
        <p:txBody>
          <a:bodyPr>
            <a:normAutofit/>
          </a:bodyPr>
          <a:lstStyle/>
          <a:p>
            <a:r>
              <a:rPr lang="en-US" dirty="0"/>
              <a:t>Security Policies and Procedures: Developing and implementing comprehensive security policies and procedures that outline the organization's approach to security. These documents provide guidelines for employees and stakeholders on security best practices.</a:t>
            </a:r>
          </a:p>
          <a:p>
            <a:endParaRPr lang="en-US" dirty="0"/>
          </a:p>
        </p:txBody>
      </p:sp>
    </p:spTree>
    <p:extLst>
      <p:ext uri="{BB962C8B-B14F-4D97-AF65-F5344CB8AC3E}">
        <p14:creationId xmlns:p14="http://schemas.microsoft.com/office/powerpoint/2010/main" val="397642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915B-B3CF-70F2-69FA-E7B690DF7E9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02E5A69-1231-917C-DE44-20D75D345D44}"/>
              </a:ext>
            </a:extLst>
          </p:cNvPr>
          <p:cNvSpPr>
            <a:spLocks noGrp="1"/>
          </p:cNvSpPr>
          <p:nvPr>
            <p:ph idx="1"/>
          </p:nvPr>
        </p:nvSpPr>
        <p:spPr/>
        <p:txBody>
          <a:bodyPr>
            <a:normAutofit fontScale="92500" lnSpcReduction="20000"/>
          </a:bodyPr>
          <a:lstStyle/>
          <a:p>
            <a:r>
              <a:rPr lang="en-US" dirty="0"/>
              <a:t>Incident Response: Establishing plans and procedures to respond effectively to security incidents. This involves detecting and mitigating security breaches, minimizing damage, and restoring normal operations as quickly as possible.</a:t>
            </a:r>
          </a:p>
          <a:p>
            <a:endParaRPr lang="en-US" dirty="0"/>
          </a:p>
          <a:p>
            <a:r>
              <a:rPr lang="en-US" dirty="0"/>
              <a:t>Security Awareness and Training: Educating employees and stakeholders about security risks and best practices. This helps create a security-aware culture within the organization, reducing the likelihood of security breaches caused by human error.</a:t>
            </a:r>
          </a:p>
          <a:p>
            <a:endParaRPr lang="en-US" dirty="0"/>
          </a:p>
          <a:p>
            <a:r>
              <a:rPr lang="en-US" dirty="0"/>
              <a:t>Physical Security: Implementing measures to protect physical assets, facilities, and personnel. This may involve security systems, surveillance, access controls, and other physical security measures.</a:t>
            </a:r>
          </a:p>
        </p:txBody>
      </p:sp>
    </p:spTree>
    <p:extLst>
      <p:ext uri="{BB962C8B-B14F-4D97-AF65-F5344CB8AC3E}">
        <p14:creationId xmlns:p14="http://schemas.microsoft.com/office/powerpoint/2010/main" val="2567734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915B-B3CF-70F2-69FA-E7B690DF7E9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02E5A69-1231-917C-DE44-20D75D345D44}"/>
              </a:ext>
            </a:extLst>
          </p:cNvPr>
          <p:cNvSpPr>
            <a:spLocks noGrp="1"/>
          </p:cNvSpPr>
          <p:nvPr>
            <p:ph idx="1"/>
          </p:nvPr>
        </p:nvSpPr>
        <p:spPr/>
        <p:txBody>
          <a:bodyPr>
            <a:normAutofit fontScale="85000" lnSpcReduction="10000"/>
          </a:bodyPr>
          <a:lstStyle/>
          <a:p>
            <a:r>
              <a:rPr lang="en-US" dirty="0"/>
              <a:t>Network Security: Implementing measures to secure the organization's network infrastructure. This includes firewalls, intrusion detection and prevention systems, encryption, and other technologies to protect against cyber threats.</a:t>
            </a:r>
          </a:p>
          <a:p>
            <a:endParaRPr lang="en-US" dirty="0"/>
          </a:p>
          <a:p>
            <a:r>
              <a:rPr lang="en-US" dirty="0"/>
              <a:t>Security Compliance: Ensuring that the organization complies with relevant laws, regulations, and industry standards pertaining to security. This includes regular assessments to verify adherence to compliance requirements.</a:t>
            </a:r>
          </a:p>
          <a:p>
            <a:endParaRPr lang="en-US" dirty="0"/>
          </a:p>
          <a:p>
            <a:r>
              <a:rPr lang="en-US" dirty="0"/>
              <a:t>Security Audits and Assessments: Conducting regular audits and assessments to evaluate the effectiveness of security controls, policies, and procedures. This helps identify areas for improvement and ensures ongoing compliance.</a:t>
            </a:r>
          </a:p>
        </p:txBody>
      </p:sp>
    </p:spTree>
    <p:extLst>
      <p:ext uri="{BB962C8B-B14F-4D97-AF65-F5344CB8AC3E}">
        <p14:creationId xmlns:p14="http://schemas.microsoft.com/office/powerpoint/2010/main" val="44530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0915B-B3CF-70F2-69FA-E7B690DF7E92}"/>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02E5A69-1231-917C-DE44-20D75D345D44}"/>
              </a:ext>
            </a:extLst>
          </p:cNvPr>
          <p:cNvSpPr>
            <a:spLocks noGrp="1"/>
          </p:cNvSpPr>
          <p:nvPr>
            <p:ph idx="1"/>
          </p:nvPr>
        </p:nvSpPr>
        <p:spPr/>
        <p:txBody>
          <a:bodyPr>
            <a:normAutofit fontScale="85000" lnSpcReduction="20000"/>
          </a:bodyPr>
          <a:lstStyle/>
          <a:p>
            <a:r>
              <a:rPr lang="en-US" dirty="0"/>
              <a:t>Risk Assessment: Identifying and evaluating potential threats and vulnerabilities that could impact the organization's assets, information, or operations. This involves assessing the likelihood and potential impact of various risks.</a:t>
            </a:r>
          </a:p>
          <a:p>
            <a:endParaRPr lang="en-US" dirty="0"/>
          </a:p>
          <a:p>
            <a:r>
              <a:rPr lang="en-US" dirty="0"/>
              <a:t>Access Control: Managing and controlling access to physical and digital resources. This includes the use of authentication mechanisms, authorization processes, and the principle of least privilege to ensure that individuals have access only to the resources necessary for their roles.</a:t>
            </a:r>
          </a:p>
          <a:p>
            <a:endParaRPr lang="en-US" dirty="0"/>
          </a:p>
          <a:p>
            <a:r>
              <a:rPr lang="en-US" dirty="0"/>
              <a:t>Security Governance: Establishing a framework for managing and overseeing security efforts within the organization. This includes defining roles and responsibilities, establishing accountability, and ensuring that security objectives align with overall business goals.</a:t>
            </a:r>
          </a:p>
        </p:txBody>
      </p:sp>
    </p:spTree>
    <p:extLst>
      <p:ext uri="{BB962C8B-B14F-4D97-AF65-F5344CB8AC3E}">
        <p14:creationId xmlns:p14="http://schemas.microsoft.com/office/powerpoint/2010/main" val="297218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0FBE3-C04F-9887-7CB5-B9586B53A2B9}"/>
              </a:ext>
            </a:extLst>
          </p:cNvPr>
          <p:cNvSpPr>
            <a:spLocks noGrp="1"/>
          </p:cNvSpPr>
          <p:nvPr>
            <p:ph idx="1"/>
          </p:nvPr>
        </p:nvSpPr>
        <p:spPr/>
        <p:txBody>
          <a:bodyPr>
            <a:normAutofit fontScale="77500" lnSpcReduction="20000"/>
          </a:bodyPr>
          <a:lstStyle/>
          <a:p>
            <a:r>
              <a:rPr lang="en-US" dirty="0"/>
              <a:t>Security Policy: A security policy is a high-level document that outlines an organization's overall approach to security. It provides a framework for decision-making and establishes the foundation for the development of more detailed security documents.</a:t>
            </a:r>
          </a:p>
          <a:p>
            <a:pPr marL="0" indent="0">
              <a:buNone/>
            </a:pPr>
            <a:r>
              <a:rPr lang="en-US" dirty="0"/>
              <a:t>Example: The Information Security Policy of a company may state that all employees are required to protect sensitive information and use secure practices when handling data.</a:t>
            </a:r>
          </a:p>
          <a:p>
            <a:endParaRPr lang="en-US" dirty="0"/>
          </a:p>
          <a:p>
            <a:r>
              <a:rPr lang="en-US" dirty="0"/>
              <a:t>Security Standard: A security standard is a more detailed and specific document that provides specific criteria or requirements that must be met to comply with the security policy. It serves as a baseline for implementing security controls.</a:t>
            </a:r>
          </a:p>
          <a:p>
            <a:pPr marL="0" indent="0">
              <a:buNone/>
            </a:pPr>
            <a:r>
              <a:rPr lang="en-US" dirty="0"/>
              <a:t>Example: The Password Management Standard within the company's information security framework may dictate that all passwords must be at least 12 characters long, include a combination of letters, numbers, and special characters, and be changed every 90 days.</a:t>
            </a:r>
          </a:p>
        </p:txBody>
      </p:sp>
      <p:sp>
        <p:nvSpPr>
          <p:cNvPr id="4" name="Title 1">
            <a:extLst>
              <a:ext uri="{FF2B5EF4-FFF2-40B4-BE49-F238E27FC236}">
                <a16:creationId xmlns:a16="http://schemas.microsoft.com/office/drawing/2014/main" id="{F8712126-68FE-E0FE-1D4F-3ECDFFEF981B}"/>
              </a:ext>
            </a:extLst>
          </p:cNvPr>
          <p:cNvSpPr>
            <a:spLocks noGrp="1"/>
          </p:cNvSpPr>
          <p:nvPr>
            <p:ph type="title"/>
          </p:nvPr>
        </p:nvSpPr>
        <p:spPr>
          <a:xfrm>
            <a:off x="913795" y="609600"/>
            <a:ext cx="10353761" cy="1326321"/>
          </a:xfrm>
        </p:spPr>
        <p:txBody>
          <a:bodyPr/>
          <a:lstStyle/>
          <a:p>
            <a:r>
              <a:rPr lang="en-US" dirty="0"/>
              <a:t>Policy, Standard, Guideline, procedure</a:t>
            </a:r>
          </a:p>
        </p:txBody>
      </p:sp>
    </p:spTree>
    <p:extLst>
      <p:ext uri="{BB962C8B-B14F-4D97-AF65-F5344CB8AC3E}">
        <p14:creationId xmlns:p14="http://schemas.microsoft.com/office/powerpoint/2010/main" val="1797753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A0FBE3-C04F-9887-7CB5-B9586B53A2B9}"/>
              </a:ext>
            </a:extLst>
          </p:cNvPr>
          <p:cNvSpPr>
            <a:spLocks noGrp="1"/>
          </p:cNvSpPr>
          <p:nvPr>
            <p:ph idx="1"/>
          </p:nvPr>
        </p:nvSpPr>
        <p:spPr/>
        <p:txBody>
          <a:bodyPr>
            <a:normAutofit fontScale="85000" lnSpcReduction="10000"/>
          </a:bodyPr>
          <a:lstStyle/>
          <a:p>
            <a:r>
              <a:rPr lang="en-US" dirty="0"/>
              <a:t>Security Guideline: A security guideline provides recommendations or best practices for implementing security controls. Unlike standards, guidelines are not mandatory but are strongly encouraged for enhancing security.</a:t>
            </a:r>
          </a:p>
          <a:p>
            <a:pPr marL="0" indent="0">
              <a:buNone/>
            </a:pPr>
            <a:r>
              <a:rPr lang="en-US" dirty="0"/>
              <a:t>Example: The Remote Access Guideline might suggest that employees use virtual private network (VPN) connections when accessing company resources from external networks to ensure secure communication.</a:t>
            </a:r>
          </a:p>
          <a:p>
            <a:endParaRPr lang="en-US" dirty="0"/>
          </a:p>
          <a:p>
            <a:r>
              <a:rPr lang="en-US" dirty="0"/>
              <a:t>Security Procedure: A security procedure is a step-by-step set of instructions that outlines how to perform a specific security-related task. Procedures provide detailed guidance for implementing security controls and responding to security incidents.</a:t>
            </a:r>
          </a:p>
          <a:p>
            <a:pPr marL="0" indent="0">
              <a:buNone/>
            </a:pPr>
            <a:r>
              <a:rPr lang="en-US" dirty="0"/>
              <a:t>Example: The Incident Response Procedure may detail the steps to be taken when a security incident occurs, including who to contact, how to contain the incident, and the process for documenting and reporting the event.</a:t>
            </a:r>
          </a:p>
          <a:p>
            <a:endParaRPr lang="en-US" dirty="0"/>
          </a:p>
        </p:txBody>
      </p:sp>
      <p:sp>
        <p:nvSpPr>
          <p:cNvPr id="4" name="Title 1">
            <a:extLst>
              <a:ext uri="{FF2B5EF4-FFF2-40B4-BE49-F238E27FC236}">
                <a16:creationId xmlns:a16="http://schemas.microsoft.com/office/drawing/2014/main" id="{F9D3B4AA-8567-32D5-BF3B-49C7855A7C6F}"/>
              </a:ext>
            </a:extLst>
          </p:cNvPr>
          <p:cNvSpPr>
            <a:spLocks noGrp="1"/>
          </p:cNvSpPr>
          <p:nvPr>
            <p:ph type="title"/>
          </p:nvPr>
        </p:nvSpPr>
        <p:spPr>
          <a:xfrm>
            <a:off x="913795" y="609600"/>
            <a:ext cx="10353761" cy="1326321"/>
          </a:xfrm>
        </p:spPr>
        <p:txBody>
          <a:bodyPr/>
          <a:lstStyle/>
          <a:p>
            <a:r>
              <a:rPr lang="en-US" dirty="0"/>
              <a:t>Policy, Standard, Guideline, procedure</a:t>
            </a:r>
          </a:p>
        </p:txBody>
      </p:sp>
    </p:spTree>
    <p:extLst>
      <p:ext uri="{BB962C8B-B14F-4D97-AF65-F5344CB8AC3E}">
        <p14:creationId xmlns:p14="http://schemas.microsoft.com/office/powerpoint/2010/main" val="109515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A5A6-F46E-2A9A-8E10-5F33936F92CE}"/>
              </a:ext>
            </a:extLst>
          </p:cNvPr>
          <p:cNvSpPr>
            <a:spLocks noGrp="1"/>
          </p:cNvSpPr>
          <p:nvPr>
            <p:ph type="title"/>
          </p:nvPr>
        </p:nvSpPr>
        <p:spPr/>
        <p:txBody>
          <a:bodyPr/>
          <a:lstStyle/>
          <a:p>
            <a:r>
              <a:rPr lang="en-US" dirty="0"/>
              <a:t>Fundamental security design</a:t>
            </a:r>
          </a:p>
        </p:txBody>
      </p:sp>
      <p:sp>
        <p:nvSpPr>
          <p:cNvPr id="3" name="Content Placeholder 2">
            <a:extLst>
              <a:ext uri="{FF2B5EF4-FFF2-40B4-BE49-F238E27FC236}">
                <a16:creationId xmlns:a16="http://schemas.microsoft.com/office/drawing/2014/main" id="{63CF5C98-402A-3740-3CF3-39BB4358BFC3}"/>
              </a:ext>
            </a:extLst>
          </p:cNvPr>
          <p:cNvSpPr>
            <a:spLocks noGrp="1"/>
          </p:cNvSpPr>
          <p:nvPr>
            <p:ph idx="1"/>
          </p:nvPr>
        </p:nvSpPr>
        <p:spPr/>
        <p:txBody>
          <a:bodyPr>
            <a:normAutofit fontScale="77500" lnSpcReduction="20000"/>
          </a:bodyPr>
          <a:lstStyle/>
          <a:p>
            <a:r>
              <a:rPr lang="en-US" dirty="0"/>
              <a:t>Defense in Depth</a:t>
            </a:r>
          </a:p>
          <a:p>
            <a:pPr marL="0" indent="0">
              <a:buNone/>
            </a:pPr>
            <a:r>
              <a:rPr lang="en-US" dirty="0"/>
              <a:t>This principle advocates for the implementation of multiple layers of security controls. If one layer is breached, there are additional layers to mitigate the impact and prevent further unauthorized access.</a:t>
            </a:r>
          </a:p>
          <a:p>
            <a:endParaRPr lang="en-US" dirty="0"/>
          </a:p>
          <a:p>
            <a:r>
              <a:rPr lang="en-US" dirty="0"/>
              <a:t>Least Privilege</a:t>
            </a:r>
          </a:p>
          <a:p>
            <a:pPr marL="0" indent="0">
              <a:buNone/>
            </a:pPr>
            <a:r>
              <a:rPr lang="en-US" dirty="0"/>
              <a:t>Users, processes, and systems should be given the minimum level of access or permissions necessary to perform their functions. This minimizes the potential damage caused by accidental or intentional misuse.</a:t>
            </a:r>
          </a:p>
          <a:p>
            <a:endParaRPr lang="en-US" dirty="0"/>
          </a:p>
          <a:p>
            <a:r>
              <a:rPr lang="en-US" dirty="0"/>
              <a:t>Principle of Least Astonishment</a:t>
            </a:r>
          </a:p>
          <a:p>
            <a:pPr marL="0" indent="0">
              <a:buNone/>
            </a:pPr>
            <a:r>
              <a:rPr lang="en-US" dirty="0"/>
              <a:t>Security features and controls should behave in a way that is least surprising to users. This helps in preventing user errors and ensures that security measures do not disrupt normal operations.</a:t>
            </a:r>
          </a:p>
        </p:txBody>
      </p:sp>
    </p:spTree>
    <p:extLst>
      <p:ext uri="{BB962C8B-B14F-4D97-AF65-F5344CB8AC3E}">
        <p14:creationId xmlns:p14="http://schemas.microsoft.com/office/powerpoint/2010/main" val="2084772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Damask</Template>
  <TotalTime>2866</TotalTime>
  <Words>1367</Words>
  <Application>Microsoft Office PowerPoint</Application>
  <PresentationFormat>Widescreen</PresentationFormat>
  <Paragraphs>91</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Damask</vt:lpstr>
      <vt:lpstr>Security Management</vt:lpstr>
      <vt:lpstr>Security Management</vt:lpstr>
      <vt:lpstr>Security management Components</vt:lpstr>
      <vt:lpstr>Components</vt:lpstr>
      <vt:lpstr>Components</vt:lpstr>
      <vt:lpstr>Components</vt:lpstr>
      <vt:lpstr>Policy, Standard, Guideline, procedure</vt:lpstr>
      <vt:lpstr>Policy, Standard, Guideline, procedure</vt:lpstr>
      <vt:lpstr>Fundamental security design</vt:lpstr>
      <vt:lpstr>Fundamental security design</vt:lpstr>
      <vt:lpstr>Fundamental security design</vt:lpstr>
      <vt:lpstr>Fundamental security design</vt:lpstr>
      <vt:lpstr>Cybersecurity framework</vt:lpstr>
      <vt:lpstr>Cybersecurity framework</vt:lpstr>
      <vt:lpstr>ISO/IEC 27001</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Vakilinia, Iman</dc:creator>
  <cp:lastModifiedBy>Vakilinia, Iman</cp:lastModifiedBy>
  <cp:revision>11</cp:revision>
  <dcterms:created xsi:type="dcterms:W3CDTF">2023-08-22T13:47:48Z</dcterms:created>
  <dcterms:modified xsi:type="dcterms:W3CDTF">2025-01-23T22:37:52Z</dcterms:modified>
</cp:coreProperties>
</file>