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3" r:id="rId3"/>
    <p:sldId id="267" r:id="rId4"/>
    <p:sldId id="268" r:id="rId5"/>
    <p:sldId id="258" r:id="rId6"/>
    <p:sldId id="269" r:id="rId7"/>
    <p:sldId id="265" r:id="rId8"/>
    <p:sldId id="261" r:id="rId9"/>
    <p:sldId id="259" r:id="rId10"/>
    <p:sldId id="260" r:id="rId11"/>
    <p:sldId id="262" r:id="rId12"/>
    <p:sldId id="264" r:id="rId13"/>
    <p:sldId id="257"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E6CD09-77A5-4CFD-9D9F-682E6FA7A0F6}" v="6" dt="2025-01-08T17:09:04.1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517" autoAdjust="0"/>
  </p:normalViewPr>
  <p:slideViewPr>
    <p:cSldViewPr snapToGrid="0">
      <p:cViewPr varScale="1">
        <p:scale>
          <a:sx n="70" d="100"/>
          <a:sy n="70" d="100"/>
        </p:scale>
        <p:origin x="726"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kilinia, Iman" userId="3d056f15-a749-49a6-aa46-b56536f7ce41" providerId="ADAL" clId="{51E6CD09-77A5-4CFD-9D9F-682E6FA7A0F6}"/>
    <pc:docChg chg="undo custSel addSld delSld modSld">
      <pc:chgData name="Vakilinia, Iman" userId="3d056f15-a749-49a6-aa46-b56536f7ce41" providerId="ADAL" clId="{51E6CD09-77A5-4CFD-9D9F-682E6FA7A0F6}" dt="2025-01-08T17:25:02.979" v="111" actId="20577"/>
      <pc:docMkLst>
        <pc:docMk/>
      </pc:docMkLst>
      <pc:sldChg chg="modSp mod modNotesTx">
        <pc:chgData name="Vakilinia, Iman" userId="3d056f15-a749-49a6-aa46-b56536f7ce41" providerId="ADAL" clId="{51E6CD09-77A5-4CFD-9D9F-682E6FA7A0F6}" dt="2025-01-08T17:19:51.042" v="103" actId="20577"/>
        <pc:sldMkLst>
          <pc:docMk/>
          <pc:sldMk cId="1241086113" sldId="257"/>
        </pc:sldMkLst>
        <pc:spChg chg="mod">
          <ac:chgData name="Vakilinia, Iman" userId="3d056f15-a749-49a6-aa46-b56536f7ce41" providerId="ADAL" clId="{51E6CD09-77A5-4CFD-9D9F-682E6FA7A0F6}" dt="2025-01-08T16:54:52.114" v="15" actId="20577"/>
          <ac:spMkLst>
            <pc:docMk/>
            <pc:sldMk cId="1241086113" sldId="257"/>
            <ac:spMk id="2" creationId="{2B1412FD-1986-A5F3-188B-AAC5B4DE66D6}"/>
          </ac:spMkLst>
        </pc:spChg>
        <pc:spChg chg="mod">
          <ac:chgData name="Vakilinia, Iman" userId="3d056f15-a749-49a6-aa46-b56536f7ce41" providerId="ADAL" clId="{51E6CD09-77A5-4CFD-9D9F-682E6FA7A0F6}" dt="2025-01-08T16:55:00.610" v="19" actId="6549"/>
          <ac:spMkLst>
            <pc:docMk/>
            <pc:sldMk cId="1241086113" sldId="257"/>
            <ac:spMk id="3" creationId="{74ACC611-0110-C283-BCBF-8C4CB33B914A}"/>
          </ac:spMkLst>
        </pc:spChg>
      </pc:sldChg>
      <pc:sldChg chg="modSp mod">
        <pc:chgData name="Vakilinia, Iman" userId="3d056f15-a749-49a6-aa46-b56536f7ce41" providerId="ADAL" clId="{51E6CD09-77A5-4CFD-9D9F-682E6FA7A0F6}" dt="2025-01-08T17:04:52.082" v="36" actId="20577"/>
        <pc:sldMkLst>
          <pc:docMk/>
          <pc:sldMk cId="1477768027" sldId="263"/>
        </pc:sldMkLst>
        <pc:spChg chg="mod">
          <ac:chgData name="Vakilinia, Iman" userId="3d056f15-a749-49a6-aa46-b56536f7ce41" providerId="ADAL" clId="{51E6CD09-77A5-4CFD-9D9F-682E6FA7A0F6}" dt="2025-01-08T17:04:52.082" v="36" actId="20577"/>
          <ac:spMkLst>
            <pc:docMk/>
            <pc:sldMk cId="1477768027" sldId="263"/>
            <ac:spMk id="3" creationId="{DEBEEAC5-08C5-9BC7-B0CD-8584B0BCF8C6}"/>
          </ac:spMkLst>
        </pc:spChg>
      </pc:sldChg>
      <pc:sldChg chg="addSp delSp add del mod">
        <pc:chgData name="Vakilinia, Iman" userId="3d056f15-a749-49a6-aa46-b56536f7ce41" providerId="ADAL" clId="{51E6CD09-77A5-4CFD-9D9F-682E6FA7A0F6}" dt="2025-01-08T16:52:06.725" v="5" actId="2696"/>
        <pc:sldMkLst>
          <pc:docMk/>
          <pc:sldMk cId="2036337869" sldId="266"/>
        </pc:sldMkLst>
        <pc:picChg chg="add del">
          <ac:chgData name="Vakilinia, Iman" userId="3d056f15-a749-49a6-aa46-b56536f7ce41" providerId="ADAL" clId="{51E6CD09-77A5-4CFD-9D9F-682E6FA7A0F6}" dt="2025-01-08T16:52:00.364" v="4" actId="478"/>
          <ac:picMkLst>
            <pc:docMk/>
            <pc:sldMk cId="2036337869" sldId="266"/>
            <ac:picMk id="4" creationId="{0F58FBFF-3423-2117-7524-79B966C0D03D}"/>
          </ac:picMkLst>
        </pc:picChg>
      </pc:sldChg>
      <pc:sldChg chg="modSp new mod modNotesTx">
        <pc:chgData name="Vakilinia, Iman" userId="3d056f15-a749-49a6-aa46-b56536f7ce41" providerId="ADAL" clId="{51E6CD09-77A5-4CFD-9D9F-682E6FA7A0F6}" dt="2025-01-08T17:25:02.979" v="111" actId="20577"/>
        <pc:sldMkLst>
          <pc:docMk/>
          <pc:sldMk cId="3515751199" sldId="266"/>
        </pc:sldMkLst>
        <pc:spChg chg="mod">
          <ac:chgData name="Vakilinia, Iman" userId="3d056f15-a749-49a6-aa46-b56536f7ce41" providerId="ADAL" clId="{51E6CD09-77A5-4CFD-9D9F-682E6FA7A0F6}" dt="2025-01-08T16:55:40.457" v="32" actId="20577"/>
          <ac:spMkLst>
            <pc:docMk/>
            <pc:sldMk cId="3515751199" sldId="266"/>
            <ac:spMk id="2" creationId="{CAD1BECE-0E59-82BA-C118-A75FC45FF2EC}"/>
          </ac:spMkLst>
        </pc:spChg>
        <pc:spChg chg="mod">
          <ac:chgData name="Vakilinia, Iman" userId="3d056f15-a749-49a6-aa46-b56536f7ce41" providerId="ADAL" clId="{51E6CD09-77A5-4CFD-9D9F-682E6FA7A0F6}" dt="2025-01-08T17:24:46.838" v="109" actId="20577"/>
          <ac:spMkLst>
            <pc:docMk/>
            <pc:sldMk cId="3515751199" sldId="266"/>
            <ac:spMk id="3" creationId="{474EF974-D48B-A9C0-82E3-CFE1EF5DAF7A}"/>
          </ac:spMkLst>
        </pc:spChg>
      </pc:sldChg>
      <pc:sldChg chg="addSp delSp modSp new mod">
        <pc:chgData name="Vakilinia, Iman" userId="3d056f15-a749-49a6-aa46-b56536f7ce41" providerId="ADAL" clId="{51E6CD09-77A5-4CFD-9D9F-682E6FA7A0F6}" dt="2025-01-08T17:14:05.230" v="81" actId="21"/>
        <pc:sldMkLst>
          <pc:docMk/>
          <pc:sldMk cId="168783089" sldId="267"/>
        </pc:sldMkLst>
        <pc:spChg chg="mod">
          <ac:chgData name="Vakilinia, Iman" userId="3d056f15-a749-49a6-aa46-b56536f7ce41" providerId="ADAL" clId="{51E6CD09-77A5-4CFD-9D9F-682E6FA7A0F6}" dt="2025-01-08T17:07:42.509" v="50" actId="20577"/>
          <ac:spMkLst>
            <pc:docMk/>
            <pc:sldMk cId="168783089" sldId="267"/>
            <ac:spMk id="2" creationId="{961687F3-AD0A-F322-C2BC-D1E9863D3DD7}"/>
          </ac:spMkLst>
        </pc:spChg>
        <pc:spChg chg="add del mod">
          <ac:chgData name="Vakilinia, Iman" userId="3d056f15-a749-49a6-aa46-b56536f7ce41" providerId="ADAL" clId="{51E6CD09-77A5-4CFD-9D9F-682E6FA7A0F6}" dt="2025-01-08T17:08:48.223" v="60"/>
          <ac:spMkLst>
            <pc:docMk/>
            <pc:sldMk cId="168783089" sldId="267"/>
            <ac:spMk id="3" creationId="{45C11A32-8CBD-60B6-86CA-24D598FB37C6}"/>
          </ac:spMkLst>
        </pc:spChg>
        <pc:spChg chg="add del mod">
          <ac:chgData name="Vakilinia, Iman" userId="3d056f15-a749-49a6-aa46-b56536f7ce41" providerId="ADAL" clId="{51E6CD09-77A5-4CFD-9D9F-682E6FA7A0F6}" dt="2025-01-08T17:08:01.889" v="52"/>
          <ac:spMkLst>
            <pc:docMk/>
            <pc:sldMk cId="168783089" sldId="267"/>
            <ac:spMk id="4" creationId="{C9E76899-CCB7-7F67-0507-F40C818C3547}"/>
          </ac:spMkLst>
        </pc:spChg>
        <pc:spChg chg="add mod">
          <ac:chgData name="Vakilinia, Iman" userId="3d056f15-a749-49a6-aa46-b56536f7ce41" providerId="ADAL" clId="{51E6CD09-77A5-4CFD-9D9F-682E6FA7A0F6}" dt="2025-01-08T17:14:05.230" v="81" actId="21"/>
          <ac:spMkLst>
            <pc:docMk/>
            <pc:sldMk cId="168783089" sldId="267"/>
            <ac:spMk id="5" creationId="{55A15A7D-B22A-BAEB-8780-54AFB017BF90}"/>
          </ac:spMkLst>
        </pc:spChg>
      </pc:sldChg>
      <pc:sldChg chg="modSp add mod">
        <pc:chgData name="Vakilinia, Iman" userId="3d056f15-a749-49a6-aa46-b56536f7ce41" providerId="ADAL" clId="{51E6CD09-77A5-4CFD-9D9F-682E6FA7A0F6}" dt="2025-01-08T17:14:10.429" v="84" actId="20577"/>
        <pc:sldMkLst>
          <pc:docMk/>
          <pc:sldMk cId="2140195900" sldId="268"/>
        </pc:sldMkLst>
        <pc:spChg chg="mod">
          <ac:chgData name="Vakilinia, Iman" userId="3d056f15-a749-49a6-aa46-b56536f7ce41" providerId="ADAL" clId="{51E6CD09-77A5-4CFD-9D9F-682E6FA7A0F6}" dt="2025-01-08T17:14:10.429" v="84" actId="20577"/>
          <ac:spMkLst>
            <pc:docMk/>
            <pc:sldMk cId="2140195900" sldId="268"/>
            <ac:spMk id="5" creationId="{55A15A7D-B22A-BAEB-8780-54AFB017BF90}"/>
          </ac:spMkLst>
        </pc:spChg>
      </pc:sldChg>
      <pc:sldChg chg="modSp new mod">
        <pc:chgData name="Vakilinia, Iman" userId="3d056f15-a749-49a6-aa46-b56536f7ce41" providerId="ADAL" clId="{51E6CD09-77A5-4CFD-9D9F-682E6FA7A0F6}" dt="2025-01-08T17:17:36.335" v="101" actId="113"/>
        <pc:sldMkLst>
          <pc:docMk/>
          <pc:sldMk cId="912468947" sldId="269"/>
        </pc:sldMkLst>
        <pc:spChg chg="mod">
          <ac:chgData name="Vakilinia, Iman" userId="3d056f15-a749-49a6-aa46-b56536f7ce41" providerId="ADAL" clId="{51E6CD09-77A5-4CFD-9D9F-682E6FA7A0F6}" dt="2025-01-08T17:17:03.601" v="92" actId="20577"/>
          <ac:spMkLst>
            <pc:docMk/>
            <pc:sldMk cId="912468947" sldId="269"/>
            <ac:spMk id="2" creationId="{D4551D4C-0E83-0C44-CC96-0AA110C94897}"/>
          </ac:spMkLst>
        </pc:spChg>
        <pc:spChg chg="mod">
          <ac:chgData name="Vakilinia, Iman" userId="3d056f15-a749-49a6-aa46-b56536f7ce41" providerId="ADAL" clId="{51E6CD09-77A5-4CFD-9D9F-682E6FA7A0F6}" dt="2025-01-08T17:17:36.335" v="101" actId="113"/>
          <ac:spMkLst>
            <pc:docMk/>
            <pc:sldMk cId="912468947" sldId="269"/>
            <ac:spMk id="3" creationId="{A9766CE6-0AA8-6AF3-3ECA-F2E79AC92736}"/>
          </ac:spMkLst>
        </pc:spChg>
      </pc:sldChg>
    </pc:docChg>
  </pc:docChgLst>
  <pc:docChgLst>
    <pc:chgData name="Vakilinia, Iman" userId="3d056f15-a749-49a6-aa46-b56536f7ce41" providerId="ADAL" clId="{5F01994E-EADC-49D8-BFAA-459A377DCAB8}"/>
    <pc:docChg chg="undo custSel addSld delSld modSld sldOrd">
      <pc:chgData name="Vakilinia, Iman" userId="3d056f15-a749-49a6-aa46-b56536f7ce41" providerId="ADAL" clId="{5F01994E-EADC-49D8-BFAA-459A377DCAB8}" dt="2024-01-08T21:02:29.584" v="629" actId="27636"/>
      <pc:docMkLst>
        <pc:docMk/>
      </pc:docMkLst>
      <pc:sldChg chg="modSp mod">
        <pc:chgData name="Vakilinia, Iman" userId="3d056f15-a749-49a6-aa46-b56536f7ce41" providerId="ADAL" clId="{5F01994E-EADC-49D8-BFAA-459A377DCAB8}" dt="2024-01-08T19:53:33.202" v="62" actId="20577"/>
        <pc:sldMkLst>
          <pc:docMk/>
          <pc:sldMk cId="3078950171" sldId="256"/>
        </pc:sldMkLst>
        <pc:spChg chg="mod">
          <ac:chgData name="Vakilinia, Iman" userId="3d056f15-a749-49a6-aa46-b56536f7ce41" providerId="ADAL" clId="{5F01994E-EADC-49D8-BFAA-459A377DCAB8}" dt="2024-01-08T19:53:33.202" v="62" actId="20577"/>
          <ac:spMkLst>
            <pc:docMk/>
            <pc:sldMk cId="3078950171" sldId="256"/>
            <ac:spMk id="2" creationId="{E90F2011-24FA-375C-E270-D9A22C4E8A58}"/>
          </ac:spMkLst>
        </pc:spChg>
      </pc:sldChg>
      <pc:sldChg chg="del">
        <pc:chgData name="Vakilinia, Iman" userId="3d056f15-a749-49a6-aa46-b56536f7ce41" providerId="ADAL" clId="{5F01994E-EADC-49D8-BFAA-459A377DCAB8}" dt="2024-01-08T19:49:59.235" v="0" actId="47"/>
        <pc:sldMkLst>
          <pc:docMk/>
          <pc:sldMk cId="1155373994" sldId="257"/>
        </pc:sldMkLst>
      </pc:sldChg>
      <pc:sldChg chg="del">
        <pc:chgData name="Vakilinia, Iman" userId="3d056f15-a749-49a6-aa46-b56536f7ce41" providerId="ADAL" clId="{5F01994E-EADC-49D8-BFAA-459A377DCAB8}" dt="2024-01-08T19:49:59.395" v="1" actId="47"/>
        <pc:sldMkLst>
          <pc:docMk/>
          <pc:sldMk cId="3346053142" sldId="259"/>
        </pc:sldMkLst>
      </pc:sldChg>
      <pc:sldChg chg="del">
        <pc:chgData name="Vakilinia, Iman" userId="3d056f15-a749-49a6-aa46-b56536f7ce41" providerId="ADAL" clId="{5F01994E-EADC-49D8-BFAA-459A377DCAB8}" dt="2024-01-08T19:49:59.521" v="2" actId="47"/>
        <pc:sldMkLst>
          <pc:docMk/>
          <pc:sldMk cId="3492007181" sldId="260"/>
        </pc:sldMkLst>
      </pc:sldChg>
      <pc:sldChg chg="del">
        <pc:chgData name="Vakilinia, Iman" userId="3d056f15-a749-49a6-aa46-b56536f7ce41" providerId="ADAL" clId="{5F01994E-EADC-49D8-BFAA-459A377DCAB8}" dt="2024-01-08T19:49:59.680" v="3" actId="47"/>
        <pc:sldMkLst>
          <pc:docMk/>
          <pc:sldMk cId="2913901836" sldId="261"/>
        </pc:sldMkLst>
      </pc:sldChg>
      <pc:sldChg chg="del">
        <pc:chgData name="Vakilinia, Iman" userId="3d056f15-a749-49a6-aa46-b56536f7ce41" providerId="ADAL" clId="{5F01994E-EADC-49D8-BFAA-459A377DCAB8}" dt="2024-01-08T19:49:59.811" v="4" actId="47"/>
        <pc:sldMkLst>
          <pc:docMk/>
          <pc:sldMk cId="965426480" sldId="262"/>
        </pc:sldMkLst>
      </pc:sldChg>
      <pc:sldChg chg="del">
        <pc:chgData name="Vakilinia, Iman" userId="3d056f15-a749-49a6-aa46-b56536f7ce41" providerId="ADAL" clId="{5F01994E-EADC-49D8-BFAA-459A377DCAB8}" dt="2024-01-08T19:50:00.445" v="5" actId="47"/>
        <pc:sldMkLst>
          <pc:docMk/>
          <pc:sldMk cId="2073538183" sldId="263"/>
        </pc:sldMkLst>
      </pc:sldChg>
      <pc:sldChg chg="del">
        <pc:chgData name="Vakilinia, Iman" userId="3d056f15-a749-49a6-aa46-b56536f7ce41" providerId="ADAL" clId="{5F01994E-EADC-49D8-BFAA-459A377DCAB8}" dt="2024-01-08T19:50:00.866" v="6" actId="47"/>
        <pc:sldMkLst>
          <pc:docMk/>
          <pc:sldMk cId="401636843" sldId="264"/>
        </pc:sldMkLst>
      </pc:sldChg>
      <pc:sldChg chg="modSp mod">
        <pc:chgData name="Vakilinia, Iman" userId="3d056f15-a749-49a6-aa46-b56536f7ce41" providerId="ADAL" clId="{5F01994E-EADC-49D8-BFAA-459A377DCAB8}" dt="2024-01-08T19:55:15.917" v="64" actId="20577"/>
        <pc:sldMkLst>
          <pc:docMk/>
          <pc:sldMk cId="2637029636" sldId="265"/>
        </pc:sldMkLst>
        <pc:spChg chg="mod">
          <ac:chgData name="Vakilinia, Iman" userId="3d056f15-a749-49a6-aa46-b56536f7ce41" providerId="ADAL" clId="{5F01994E-EADC-49D8-BFAA-459A377DCAB8}" dt="2024-01-08T19:52:35.193" v="41" actId="20577"/>
          <ac:spMkLst>
            <pc:docMk/>
            <pc:sldMk cId="2637029636" sldId="265"/>
            <ac:spMk id="2" creationId="{5B174BD1-CBBF-8E26-4A51-FCF5631D6520}"/>
          </ac:spMkLst>
        </pc:spChg>
        <pc:spChg chg="mod">
          <ac:chgData name="Vakilinia, Iman" userId="3d056f15-a749-49a6-aa46-b56536f7ce41" providerId="ADAL" clId="{5F01994E-EADC-49D8-BFAA-459A377DCAB8}" dt="2024-01-08T19:55:15.917" v="64" actId="20577"/>
          <ac:spMkLst>
            <pc:docMk/>
            <pc:sldMk cId="2637029636" sldId="265"/>
            <ac:spMk id="3" creationId="{191BA2C5-D142-1577-1638-25BDD389D031}"/>
          </ac:spMkLst>
        </pc:spChg>
      </pc:sldChg>
      <pc:sldChg chg="modSp new mod">
        <pc:chgData name="Vakilinia, Iman" userId="3d056f15-a749-49a6-aa46-b56536f7ce41" providerId="ADAL" clId="{5F01994E-EADC-49D8-BFAA-459A377DCAB8}" dt="2024-01-08T19:55:38.708" v="76" actId="27636"/>
        <pc:sldMkLst>
          <pc:docMk/>
          <pc:sldMk cId="2315136083" sldId="266"/>
        </pc:sldMkLst>
        <pc:spChg chg="mod">
          <ac:chgData name="Vakilinia, Iman" userId="3d056f15-a749-49a6-aa46-b56536f7ce41" providerId="ADAL" clId="{5F01994E-EADC-49D8-BFAA-459A377DCAB8}" dt="2024-01-08T19:55:23.735" v="74" actId="20577"/>
          <ac:spMkLst>
            <pc:docMk/>
            <pc:sldMk cId="2315136083" sldId="266"/>
            <ac:spMk id="2" creationId="{5121C3DB-ADA6-5E63-CD4F-B4EAC04F2D3E}"/>
          </ac:spMkLst>
        </pc:spChg>
        <pc:spChg chg="mod">
          <ac:chgData name="Vakilinia, Iman" userId="3d056f15-a749-49a6-aa46-b56536f7ce41" providerId="ADAL" clId="{5F01994E-EADC-49D8-BFAA-459A377DCAB8}" dt="2024-01-08T19:55:38.708" v="76" actId="27636"/>
          <ac:spMkLst>
            <pc:docMk/>
            <pc:sldMk cId="2315136083" sldId="266"/>
            <ac:spMk id="3" creationId="{0346CC25-6371-375F-9B78-5F70A26AD62C}"/>
          </ac:spMkLst>
        </pc:spChg>
      </pc:sldChg>
      <pc:sldChg chg="modSp new mod">
        <pc:chgData name="Vakilinia, Iman" userId="3d056f15-a749-49a6-aa46-b56536f7ce41" providerId="ADAL" clId="{5F01994E-EADC-49D8-BFAA-459A377DCAB8}" dt="2024-01-08T20:29:26.958" v="336" actId="6549"/>
        <pc:sldMkLst>
          <pc:docMk/>
          <pc:sldMk cId="807509532" sldId="267"/>
        </pc:sldMkLst>
        <pc:spChg chg="mod">
          <ac:chgData name="Vakilinia, Iman" userId="3d056f15-a749-49a6-aa46-b56536f7ce41" providerId="ADAL" clId="{5F01994E-EADC-49D8-BFAA-459A377DCAB8}" dt="2024-01-08T20:27:52.835" v="307" actId="20577"/>
          <ac:spMkLst>
            <pc:docMk/>
            <pc:sldMk cId="807509532" sldId="267"/>
            <ac:spMk id="2" creationId="{38762871-99B8-9BF6-9690-DAA3E50FEFF5}"/>
          </ac:spMkLst>
        </pc:spChg>
        <pc:spChg chg="mod">
          <ac:chgData name="Vakilinia, Iman" userId="3d056f15-a749-49a6-aa46-b56536f7ce41" providerId="ADAL" clId="{5F01994E-EADC-49D8-BFAA-459A377DCAB8}" dt="2024-01-08T20:29:26.958" v="336" actId="6549"/>
          <ac:spMkLst>
            <pc:docMk/>
            <pc:sldMk cId="807509532" sldId="267"/>
            <ac:spMk id="3" creationId="{21E7400F-5717-D47F-1DDF-6E2137523F72}"/>
          </ac:spMkLst>
        </pc:spChg>
      </pc:sldChg>
      <pc:sldChg chg="modSp new mod">
        <pc:chgData name="Vakilinia, Iman" userId="3d056f15-a749-49a6-aa46-b56536f7ce41" providerId="ADAL" clId="{5F01994E-EADC-49D8-BFAA-459A377DCAB8}" dt="2024-01-08T20:48:54.918" v="568" actId="27636"/>
        <pc:sldMkLst>
          <pc:docMk/>
          <pc:sldMk cId="2112493101" sldId="268"/>
        </pc:sldMkLst>
        <pc:spChg chg="mod">
          <ac:chgData name="Vakilinia, Iman" userId="3d056f15-a749-49a6-aa46-b56536f7ce41" providerId="ADAL" clId="{5F01994E-EADC-49D8-BFAA-459A377DCAB8}" dt="2024-01-08T20:08:43.458" v="157" actId="20577"/>
          <ac:spMkLst>
            <pc:docMk/>
            <pc:sldMk cId="2112493101" sldId="268"/>
            <ac:spMk id="2" creationId="{3AC0CA14-6050-2511-0360-B72696F1A213}"/>
          </ac:spMkLst>
        </pc:spChg>
        <pc:spChg chg="mod">
          <ac:chgData name="Vakilinia, Iman" userId="3d056f15-a749-49a6-aa46-b56536f7ce41" providerId="ADAL" clId="{5F01994E-EADC-49D8-BFAA-459A377DCAB8}" dt="2024-01-08T20:48:54.918" v="568" actId="27636"/>
          <ac:spMkLst>
            <pc:docMk/>
            <pc:sldMk cId="2112493101" sldId="268"/>
            <ac:spMk id="3" creationId="{B6EE2915-1FAE-AAFB-E0B8-C96DD43EA632}"/>
          </ac:spMkLst>
        </pc:spChg>
      </pc:sldChg>
      <pc:sldChg chg="modSp new mod">
        <pc:chgData name="Vakilinia, Iman" userId="3d056f15-a749-49a6-aa46-b56536f7ce41" providerId="ADAL" clId="{5F01994E-EADC-49D8-BFAA-459A377DCAB8}" dt="2024-01-08T20:19:03.583" v="258" actId="6549"/>
        <pc:sldMkLst>
          <pc:docMk/>
          <pc:sldMk cId="2068494346" sldId="269"/>
        </pc:sldMkLst>
        <pc:spChg chg="mod">
          <ac:chgData name="Vakilinia, Iman" userId="3d056f15-a749-49a6-aa46-b56536f7ce41" providerId="ADAL" clId="{5F01994E-EADC-49D8-BFAA-459A377DCAB8}" dt="2024-01-08T20:17:06.120" v="250" actId="20577"/>
          <ac:spMkLst>
            <pc:docMk/>
            <pc:sldMk cId="2068494346" sldId="269"/>
            <ac:spMk id="2" creationId="{350E2598-9230-C643-FA7C-52F84E197E52}"/>
          </ac:spMkLst>
        </pc:spChg>
        <pc:spChg chg="mod">
          <ac:chgData name="Vakilinia, Iman" userId="3d056f15-a749-49a6-aa46-b56536f7ce41" providerId="ADAL" clId="{5F01994E-EADC-49D8-BFAA-459A377DCAB8}" dt="2024-01-08T20:19:03.583" v="258" actId="6549"/>
          <ac:spMkLst>
            <pc:docMk/>
            <pc:sldMk cId="2068494346" sldId="269"/>
            <ac:spMk id="3" creationId="{8DC77429-CCDF-01B6-2DC6-F01C18188ED9}"/>
          </ac:spMkLst>
        </pc:spChg>
      </pc:sldChg>
      <pc:sldChg chg="modSp add mod">
        <pc:chgData name="Vakilinia, Iman" userId="3d056f15-a749-49a6-aa46-b56536f7ce41" providerId="ADAL" clId="{5F01994E-EADC-49D8-BFAA-459A377DCAB8}" dt="2024-01-08T20:17:53.107" v="254" actId="20577"/>
        <pc:sldMkLst>
          <pc:docMk/>
          <pc:sldMk cId="3566934400" sldId="270"/>
        </pc:sldMkLst>
        <pc:spChg chg="mod">
          <ac:chgData name="Vakilinia, Iman" userId="3d056f15-a749-49a6-aa46-b56536f7ce41" providerId="ADAL" clId="{5F01994E-EADC-49D8-BFAA-459A377DCAB8}" dt="2024-01-08T20:16:49.180" v="228" actId="20577"/>
          <ac:spMkLst>
            <pc:docMk/>
            <pc:sldMk cId="3566934400" sldId="270"/>
            <ac:spMk id="2" creationId="{350E2598-9230-C643-FA7C-52F84E197E52}"/>
          </ac:spMkLst>
        </pc:spChg>
        <pc:spChg chg="mod">
          <ac:chgData name="Vakilinia, Iman" userId="3d056f15-a749-49a6-aa46-b56536f7ce41" providerId="ADAL" clId="{5F01994E-EADC-49D8-BFAA-459A377DCAB8}" dt="2024-01-08T20:17:53.107" v="254" actId="20577"/>
          <ac:spMkLst>
            <pc:docMk/>
            <pc:sldMk cId="3566934400" sldId="270"/>
            <ac:spMk id="3" creationId="{8DC77429-CCDF-01B6-2DC6-F01C18188ED9}"/>
          </ac:spMkLst>
        </pc:spChg>
      </pc:sldChg>
      <pc:sldChg chg="modSp add mod">
        <pc:chgData name="Vakilinia, Iman" userId="3d056f15-a749-49a6-aa46-b56536f7ce41" providerId="ADAL" clId="{5F01994E-EADC-49D8-BFAA-459A377DCAB8}" dt="2024-01-08T20:18:48.948" v="256" actId="20577"/>
        <pc:sldMkLst>
          <pc:docMk/>
          <pc:sldMk cId="3605345849" sldId="271"/>
        </pc:sldMkLst>
        <pc:spChg chg="mod">
          <ac:chgData name="Vakilinia, Iman" userId="3d056f15-a749-49a6-aa46-b56536f7ce41" providerId="ADAL" clId="{5F01994E-EADC-49D8-BFAA-459A377DCAB8}" dt="2024-01-08T20:18:48.948" v="256" actId="20577"/>
          <ac:spMkLst>
            <pc:docMk/>
            <pc:sldMk cId="3605345849" sldId="271"/>
            <ac:spMk id="3" creationId="{8DC77429-CCDF-01B6-2DC6-F01C18188ED9}"/>
          </ac:spMkLst>
        </pc:spChg>
      </pc:sldChg>
      <pc:sldChg chg="modSp new mod">
        <pc:chgData name="Vakilinia, Iman" userId="3d056f15-a749-49a6-aa46-b56536f7ce41" providerId="ADAL" clId="{5F01994E-EADC-49D8-BFAA-459A377DCAB8}" dt="2024-01-08T20:21:14.975" v="268" actId="20577"/>
        <pc:sldMkLst>
          <pc:docMk/>
          <pc:sldMk cId="3208680271" sldId="272"/>
        </pc:sldMkLst>
        <pc:spChg chg="mod">
          <ac:chgData name="Vakilinia, Iman" userId="3d056f15-a749-49a6-aa46-b56536f7ce41" providerId="ADAL" clId="{5F01994E-EADC-49D8-BFAA-459A377DCAB8}" dt="2024-01-08T20:20:01.332" v="263" actId="20577"/>
          <ac:spMkLst>
            <pc:docMk/>
            <pc:sldMk cId="3208680271" sldId="272"/>
            <ac:spMk id="2" creationId="{D48EC31F-7C2C-7E33-C0E3-D7ED08B24C86}"/>
          </ac:spMkLst>
        </pc:spChg>
        <pc:spChg chg="mod">
          <ac:chgData name="Vakilinia, Iman" userId="3d056f15-a749-49a6-aa46-b56536f7ce41" providerId="ADAL" clId="{5F01994E-EADC-49D8-BFAA-459A377DCAB8}" dt="2024-01-08T20:21:14.975" v="268" actId="20577"/>
          <ac:spMkLst>
            <pc:docMk/>
            <pc:sldMk cId="3208680271" sldId="272"/>
            <ac:spMk id="3" creationId="{E3AEFC65-308E-B882-5677-E1364BAE6796}"/>
          </ac:spMkLst>
        </pc:spChg>
      </pc:sldChg>
      <pc:sldChg chg="modSp new mod">
        <pc:chgData name="Vakilinia, Iman" userId="3d056f15-a749-49a6-aa46-b56536f7ce41" providerId="ADAL" clId="{5F01994E-EADC-49D8-BFAA-459A377DCAB8}" dt="2024-01-08T20:42:15.569" v="509" actId="6549"/>
        <pc:sldMkLst>
          <pc:docMk/>
          <pc:sldMk cId="601786974" sldId="273"/>
        </pc:sldMkLst>
        <pc:spChg chg="mod">
          <ac:chgData name="Vakilinia, Iman" userId="3d056f15-a749-49a6-aa46-b56536f7ce41" providerId="ADAL" clId="{5F01994E-EADC-49D8-BFAA-459A377DCAB8}" dt="2024-01-08T20:25:33.107" v="283" actId="20577"/>
          <ac:spMkLst>
            <pc:docMk/>
            <pc:sldMk cId="601786974" sldId="273"/>
            <ac:spMk id="2" creationId="{1113EF3A-91EE-312D-6708-3341D78FCBE6}"/>
          </ac:spMkLst>
        </pc:spChg>
        <pc:spChg chg="mod">
          <ac:chgData name="Vakilinia, Iman" userId="3d056f15-a749-49a6-aa46-b56536f7ce41" providerId="ADAL" clId="{5F01994E-EADC-49D8-BFAA-459A377DCAB8}" dt="2024-01-08T20:42:15.569" v="509" actId="6549"/>
          <ac:spMkLst>
            <pc:docMk/>
            <pc:sldMk cId="601786974" sldId="273"/>
            <ac:spMk id="3" creationId="{DEEE55A7-16E5-5DDE-0FEC-B02314A8AA8A}"/>
          </ac:spMkLst>
        </pc:spChg>
      </pc:sldChg>
      <pc:sldChg chg="modSp new mod">
        <pc:chgData name="Vakilinia, Iman" userId="3d056f15-a749-49a6-aa46-b56536f7ce41" providerId="ADAL" clId="{5F01994E-EADC-49D8-BFAA-459A377DCAB8}" dt="2024-01-08T20:35:25.078" v="389"/>
        <pc:sldMkLst>
          <pc:docMk/>
          <pc:sldMk cId="1278627206" sldId="274"/>
        </pc:sldMkLst>
        <pc:spChg chg="mod">
          <ac:chgData name="Vakilinia, Iman" userId="3d056f15-a749-49a6-aa46-b56536f7ce41" providerId="ADAL" clId="{5F01994E-EADC-49D8-BFAA-459A377DCAB8}" dt="2024-01-08T20:33:45.604" v="358" actId="20577"/>
          <ac:spMkLst>
            <pc:docMk/>
            <pc:sldMk cId="1278627206" sldId="274"/>
            <ac:spMk id="2" creationId="{213FF7A4-B3FD-562E-D821-2F0CEABAF1F3}"/>
          </ac:spMkLst>
        </pc:spChg>
        <pc:spChg chg="mod">
          <ac:chgData name="Vakilinia, Iman" userId="3d056f15-a749-49a6-aa46-b56536f7ce41" providerId="ADAL" clId="{5F01994E-EADC-49D8-BFAA-459A377DCAB8}" dt="2024-01-08T20:35:25.078" v="389"/>
          <ac:spMkLst>
            <pc:docMk/>
            <pc:sldMk cId="1278627206" sldId="274"/>
            <ac:spMk id="3" creationId="{DDDFE17A-F98E-50D3-8E2E-A583B8548945}"/>
          </ac:spMkLst>
        </pc:spChg>
      </pc:sldChg>
      <pc:sldChg chg="modSp new mod ord">
        <pc:chgData name="Vakilinia, Iman" userId="3d056f15-a749-49a6-aa46-b56536f7ce41" providerId="ADAL" clId="{5F01994E-EADC-49D8-BFAA-459A377DCAB8}" dt="2024-01-08T20:46:30.294" v="555" actId="6549"/>
        <pc:sldMkLst>
          <pc:docMk/>
          <pc:sldMk cId="196059303" sldId="275"/>
        </pc:sldMkLst>
        <pc:spChg chg="mod">
          <ac:chgData name="Vakilinia, Iman" userId="3d056f15-a749-49a6-aa46-b56536f7ce41" providerId="ADAL" clId="{5F01994E-EADC-49D8-BFAA-459A377DCAB8}" dt="2024-01-08T20:46:30.294" v="555" actId="6549"/>
          <ac:spMkLst>
            <pc:docMk/>
            <pc:sldMk cId="196059303" sldId="275"/>
            <ac:spMk id="2" creationId="{EF0F075F-39D9-F5EC-FB51-A268A43DB74E}"/>
          </ac:spMkLst>
        </pc:spChg>
        <pc:spChg chg="mod">
          <ac:chgData name="Vakilinia, Iman" userId="3d056f15-a749-49a6-aa46-b56536f7ce41" providerId="ADAL" clId="{5F01994E-EADC-49D8-BFAA-459A377DCAB8}" dt="2024-01-08T20:44:46.288" v="533" actId="6549"/>
          <ac:spMkLst>
            <pc:docMk/>
            <pc:sldMk cId="196059303" sldId="275"/>
            <ac:spMk id="3" creationId="{054D1DAF-4B8D-2875-CC10-751D0E726287}"/>
          </ac:spMkLst>
        </pc:spChg>
      </pc:sldChg>
      <pc:sldChg chg="modSp new mod">
        <pc:chgData name="Vakilinia, Iman" userId="3d056f15-a749-49a6-aa46-b56536f7ce41" providerId="ADAL" clId="{5F01994E-EADC-49D8-BFAA-459A377DCAB8}" dt="2024-01-08T20:49:59.298" v="574" actId="6549"/>
        <pc:sldMkLst>
          <pc:docMk/>
          <pc:sldMk cId="1492176950" sldId="276"/>
        </pc:sldMkLst>
        <pc:spChg chg="mod">
          <ac:chgData name="Vakilinia, Iman" userId="3d056f15-a749-49a6-aa46-b56536f7ce41" providerId="ADAL" clId="{5F01994E-EADC-49D8-BFAA-459A377DCAB8}" dt="2024-01-08T20:46:36.609" v="556" actId="6549"/>
          <ac:spMkLst>
            <pc:docMk/>
            <pc:sldMk cId="1492176950" sldId="276"/>
            <ac:spMk id="2" creationId="{48D23D5E-B989-9CDB-6975-1B05D4D7EC7F}"/>
          </ac:spMkLst>
        </pc:spChg>
        <pc:spChg chg="mod">
          <ac:chgData name="Vakilinia, Iman" userId="3d056f15-a749-49a6-aa46-b56536f7ce41" providerId="ADAL" clId="{5F01994E-EADC-49D8-BFAA-459A377DCAB8}" dt="2024-01-08T20:49:59.298" v="574" actId="6549"/>
          <ac:spMkLst>
            <pc:docMk/>
            <pc:sldMk cId="1492176950" sldId="276"/>
            <ac:spMk id="3" creationId="{A6FED2A8-4FFC-76EB-D365-B127DDA0250C}"/>
          </ac:spMkLst>
        </pc:spChg>
      </pc:sldChg>
      <pc:sldChg chg="modSp add mod">
        <pc:chgData name="Vakilinia, Iman" userId="3d056f15-a749-49a6-aa46-b56536f7ce41" providerId="ADAL" clId="{5F01994E-EADC-49D8-BFAA-459A377DCAB8}" dt="2024-01-08T20:50:03.445" v="576" actId="6549"/>
        <pc:sldMkLst>
          <pc:docMk/>
          <pc:sldMk cId="2796520650" sldId="277"/>
        </pc:sldMkLst>
        <pc:spChg chg="mod">
          <ac:chgData name="Vakilinia, Iman" userId="3d056f15-a749-49a6-aa46-b56536f7ce41" providerId="ADAL" clId="{5F01994E-EADC-49D8-BFAA-459A377DCAB8}" dt="2024-01-08T20:46:41.672" v="557" actId="6549"/>
          <ac:spMkLst>
            <pc:docMk/>
            <pc:sldMk cId="2796520650" sldId="277"/>
            <ac:spMk id="2" creationId="{48D23D5E-B989-9CDB-6975-1B05D4D7EC7F}"/>
          </ac:spMkLst>
        </pc:spChg>
        <pc:spChg chg="mod">
          <ac:chgData name="Vakilinia, Iman" userId="3d056f15-a749-49a6-aa46-b56536f7ce41" providerId="ADAL" clId="{5F01994E-EADC-49D8-BFAA-459A377DCAB8}" dt="2024-01-08T20:50:03.445" v="576" actId="6549"/>
          <ac:spMkLst>
            <pc:docMk/>
            <pc:sldMk cId="2796520650" sldId="277"/>
            <ac:spMk id="3" creationId="{A6FED2A8-4FFC-76EB-D365-B127DDA0250C}"/>
          </ac:spMkLst>
        </pc:spChg>
      </pc:sldChg>
      <pc:sldChg chg="new del">
        <pc:chgData name="Vakilinia, Iman" userId="3d056f15-a749-49a6-aa46-b56536f7ce41" providerId="ADAL" clId="{5F01994E-EADC-49D8-BFAA-459A377DCAB8}" dt="2024-01-08T20:42:38.465" v="511" actId="47"/>
        <pc:sldMkLst>
          <pc:docMk/>
          <pc:sldMk cId="1002658272" sldId="278"/>
        </pc:sldMkLst>
      </pc:sldChg>
      <pc:sldChg chg="modSp add mod">
        <pc:chgData name="Vakilinia, Iman" userId="3d056f15-a749-49a6-aa46-b56536f7ce41" providerId="ADAL" clId="{5F01994E-EADC-49D8-BFAA-459A377DCAB8}" dt="2024-01-08T20:46:24.835" v="554" actId="20577"/>
        <pc:sldMkLst>
          <pc:docMk/>
          <pc:sldMk cId="1102393361" sldId="278"/>
        </pc:sldMkLst>
        <pc:spChg chg="mod">
          <ac:chgData name="Vakilinia, Iman" userId="3d056f15-a749-49a6-aa46-b56536f7ce41" providerId="ADAL" clId="{5F01994E-EADC-49D8-BFAA-459A377DCAB8}" dt="2024-01-08T20:46:24.835" v="554" actId="20577"/>
          <ac:spMkLst>
            <pc:docMk/>
            <pc:sldMk cId="1102393361" sldId="278"/>
            <ac:spMk id="2" creationId="{EF0F075F-39D9-F5EC-FB51-A268A43DB74E}"/>
          </ac:spMkLst>
        </pc:spChg>
        <pc:spChg chg="mod">
          <ac:chgData name="Vakilinia, Iman" userId="3d056f15-a749-49a6-aa46-b56536f7ce41" providerId="ADAL" clId="{5F01994E-EADC-49D8-BFAA-459A377DCAB8}" dt="2024-01-08T20:44:39.815" v="532" actId="27636"/>
          <ac:spMkLst>
            <pc:docMk/>
            <pc:sldMk cId="1102393361" sldId="278"/>
            <ac:spMk id="3" creationId="{054D1DAF-4B8D-2875-CC10-751D0E726287}"/>
          </ac:spMkLst>
        </pc:spChg>
      </pc:sldChg>
      <pc:sldChg chg="modSp new mod">
        <pc:chgData name="Vakilinia, Iman" userId="3d056f15-a749-49a6-aa46-b56536f7ce41" providerId="ADAL" clId="{5F01994E-EADC-49D8-BFAA-459A377DCAB8}" dt="2024-01-08T21:02:29.584" v="629" actId="27636"/>
        <pc:sldMkLst>
          <pc:docMk/>
          <pc:sldMk cId="2796269527" sldId="279"/>
        </pc:sldMkLst>
        <pc:spChg chg="mod">
          <ac:chgData name="Vakilinia, Iman" userId="3d056f15-a749-49a6-aa46-b56536f7ce41" providerId="ADAL" clId="{5F01994E-EADC-49D8-BFAA-459A377DCAB8}" dt="2024-01-08T21:00:20.002" v="599" actId="20577"/>
          <ac:spMkLst>
            <pc:docMk/>
            <pc:sldMk cId="2796269527" sldId="279"/>
            <ac:spMk id="2" creationId="{F1A5FD9F-553E-2DF9-FBA3-A9204C9D47E9}"/>
          </ac:spMkLst>
        </pc:spChg>
        <pc:spChg chg="mod">
          <ac:chgData name="Vakilinia, Iman" userId="3d056f15-a749-49a6-aa46-b56536f7ce41" providerId="ADAL" clId="{5F01994E-EADC-49D8-BFAA-459A377DCAB8}" dt="2024-01-08T21:02:29.584" v="629" actId="27636"/>
          <ac:spMkLst>
            <pc:docMk/>
            <pc:sldMk cId="2796269527" sldId="279"/>
            <ac:spMk id="3" creationId="{B3FB6E5F-645F-5BC3-3A44-C05A0FFF5D84}"/>
          </ac:spMkLst>
        </pc:spChg>
      </pc:sldChg>
      <pc:sldChg chg="add del">
        <pc:chgData name="Vakilinia, Iman" userId="3d056f15-a749-49a6-aa46-b56536f7ce41" providerId="ADAL" clId="{5F01994E-EADC-49D8-BFAA-459A377DCAB8}" dt="2024-01-08T20:49:23.193" v="569" actId="47"/>
        <pc:sldMkLst>
          <pc:docMk/>
          <pc:sldMk cId="4137323405" sldId="279"/>
        </pc:sldMkLst>
      </pc:sldChg>
      <pc:sldChg chg="add del">
        <pc:chgData name="Vakilinia, Iman" userId="3d056f15-a749-49a6-aa46-b56536f7ce41" providerId="ADAL" clId="{5F01994E-EADC-49D8-BFAA-459A377DCAB8}" dt="2024-01-08T20:48:10.265" v="560" actId="47"/>
        <pc:sldMkLst>
          <pc:docMk/>
          <pc:sldMk cId="1346920709" sldId="280"/>
        </pc:sldMkLst>
      </pc:sldChg>
    </pc:docChg>
  </pc:docChgLst>
  <pc:docChgLst>
    <pc:chgData name="Vakilinia, Iman" userId="3d056f15-a749-49a6-aa46-b56536f7ce41" providerId="ADAL" clId="{EA02551F-1563-44F5-807B-464EF608A3D6}"/>
    <pc:docChg chg="custSel addSld modSld sldOrd">
      <pc:chgData name="Vakilinia, Iman" userId="3d056f15-a749-49a6-aa46-b56536f7ce41" providerId="ADAL" clId="{EA02551F-1563-44F5-807B-464EF608A3D6}" dt="2024-01-09T21:25:41.766" v="122"/>
      <pc:docMkLst>
        <pc:docMk/>
      </pc:docMkLst>
      <pc:sldChg chg="modSp mod">
        <pc:chgData name="Vakilinia, Iman" userId="3d056f15-a749-49a6-aa46-b56536f7ce41" providerId="ADAL" clId="{EA02551F-1563-44F5-807B-464EF608A3D6}" dt="2024-01-09T21:12:07.335" v="57" actId="20577"/>
        <pc:sldMkLst>
          <pc:docMk/>
          <pc:sldMk cId="3078950171" sldId="256"/>
        </pc:sldMkLst>
        <pc:spChg chg="mod">
          <ac:chgData name="Vakilinia, Iman" userId="3d056f15-a749-49a6-aa46-b56536f7ce41" providerId="ADAL" clId="{EA02551F-1563-44F5-807B-464EF608A3D6}" dt="2024-01-09T21:12:07.335" v="57" actId="20577"/>
          <ac:spMkLst>
            <pc:docMk/>
            <pc:sldMk cId="3078950171" sldId="256"/>
            <ac:spMk id="2" creationId="{E90F2011-24FA-375C-E270-D9A22C4E8A58}"/>
          </ac:spMkLst>
        </pc:spChg>
      </pc:sldChg>
      <pc:sldChg chg="modSp mod">
        <pc:chgData name="Vakilinia, Iman" userId="3d056f15-a749-49a6-aa46-b56536f7ce41" providerId="ADAL" clId="{EA02551F-1563-44F5-807B-464EF608A3D6}" dt="2024-01-09T21:24:05.897" v="98" actId="6549"/>
        <pc:sldMkLst>
          <pc:docMk/>
          <pc:sldMk cId="2637029636" sldId="265"/>
        </pc:sldMkLst>
        <pc:spChg chg="mod">
          <ac:chgData name="Vakilinia, Iman" userId="3d056f15-a749-49a6-aa46-b56536f7ce41" providerId="ADAL" clId="{EA02551F-1563-44F5-807B-464EF608A3D6}" dt="2024-01-09T21:24:05.897" v="98" actId="6549"/>
          <ac:spMkLst>
            <pc:docMk/>
            <pc:sldMk cId="2637029636" sldId="265"/>
            <ac:spMk id="3" creationId="{191BA2C5-D142-1577-1638-25BDD389D031}"/>
          </ac:spMkLst>
        </pc:spChg>
      </pc:sldChg>
      <pc:sldChg chg="ord">
        <pc:chgData name="Vakilinia, Iman" userId="3d056f15-a749-49a6-aa46-b56536f7ce41" providerId="ADAL" clId="{EA02551F-1563-44F5-807B-464EF608A3D6}" dt="2024-01-09T21:07:57.048" v="35"/>
        <pc:sldMkLst>
          <pc:docMk/>
          <pc:sldMk cId="2315136083" sldId="266"/>
        </pc:sldMkLst>
      </pc:sldChg>
      <pc:sldChg chg="modSp mod">
        <pc:chgData name="Vakilinia, Iman" userId="3d056f15-a749-49a6-aa46-b56536f7ce41" providerId="ADAL" clId="{EA02551F-1563-44F5-807B-464EF608A3D6}" dt="2024-01-09T21:24:52.783" v="116" actId="20577"/>
        <pc:sldMkLst>
          <pc:docMk/>
          <pc:sldMk cId="807509532" sldId="267"/>
        </pc:sldMkLst>
        <pc:spChg chg="mod">
          <ac:chgData name="Vakilinia, Iman" userId="3d056f15-a749-49a6-aa46-b56536f7ce41" providerId="ADAL" clId="{EA02551F-1563-44F5-807B-464EF608A3D6}" dt="2024-01-09T21:24:33.328" v="99"/>
          <ac:spMkLst>
            <pc:docMk/>
            <pc:sldMk cId="807509532" sldId="267"/>
            <ac:spMk id="2" creationId="{38762871-99B8-9BF6-9690-DAA3E50FEFF5}"/>
          </ac:spMkLst>
        </pc:spChg>
        <pc:spChg chg="mod">
          <ac:chgData name="Vakilinia, Iman" userId="3d056f15-a749-49a6-aa46-b56536f7ce41" providerId="ADAL" clId="{EA02551F-1563-44F5-807B-464EF608A3D6}" dt="2024-01-09T21:24:52.783" v="116" actId="20577"/>
          <ac:spMkLst>
            <pc:docMk/>
            <pc:sldMk cId="807509532" sldId="267"/>
            <ac:spMk id="3" creationId="{21E7400F-5717-D47F-1DDF-6E2137523F72}"/>
          </ac:spMkLst>
        </pc:spChg>
      </pc:sldChg>
      <pc:sldChg chg="addSp delSp modSp mod">
        <pc:chgData name="Vakilinia, Iman" userId="3d056f15-a749-49a6-aa46-b56536f7ce41" providerId="ADAL" clId="{EA02551F-1563-44F5-807B-464EF608A3D6}" dt="2024-01-09T21:25:19.420" v="120"/>
        <pc:sldMkLst>
          <pc:docMk/>
          <pc:sldMk cId="2112493101" sldId="268"/>
        </pc:sldMkLst>
        <pc:spChg chg="del mod">
          <ac:chgData name="Vakilinia, Iman" userId="3d056f15-a749-49a6-aa46-b56536f7ce41" providerId="ADAL" clId="{EA02551F-1563-44F5-807B-464EF608A3D6}" dt="2024-01-09T21:25:18.857" v="119" actId="478"/>
          <ac:spMkLst>
            <pc:docMk/>
            <pc:sldMk cId="2112493101" sldId="268"/>
            <ac:spMk id="2" creationId="{3AC0CA14-6050-2511-0360-B72696F1A213}"/>
          </ac:spMkLst>
        </pc:spChg>
        <pc:spChg chg="add mod">
          <ac:chgData name="Vakilinia, Iman" userId="3d056f15-a749-49a6-aa46-b56536f7ce41" providerId="ADAL" clId="{EA02551F-1563-44F5-807B-464EF608A3D6}" dt="2024-01-09T21:25:19.420" v="120"/>
          <ac:spMkLst>
            <pc:docMk/>
            <pc:sldMk cId="2112493101" sldId="268"/>
            <ac:spMk id="4" creationId="{9E7EA25F-BB04-ED55-332C-5C3F1A6D77B0}"/>
          </ac:spMkLst>
        </pc:spChg>
      </pc:sldChg>
      <pc:sldChg chg="modSp new mod ord">
        <pc:chgData name="Vakilinia, Iman" userId="3d056f15-a749-49a6-aa46-b56536f7ce41" providerId="ADAL" clId="{EA02551F-1563-44F5-807B-464EF608A3D6}" dt="2024-01-09T21:25:41.766" v="122"/>
        <pc:sldMkLst>
          <pc:docMk/>
          <pc:sldMk cId="3584397041" sldId="280"/>
        </pc:sldMkLst>
        <pc:spChg chg="mod">
          <ac:chgData name="Vakilinia, Iman" userId="3d056f15-a749-49a6-aa46-b56536f7ce41" providerId="ADAL" clId="{EA02551F-1563-44F5-807B-464EF608A3D6}" dt="2024-01-09T21:06:28.709" v="27" actId="20577"/>
          <ac:spMkLst>
            <pc:docMk/>
            <pc:sldMk cId="3584397041" sldId="280"/>
            <ac:spMk id="2" creationId="{C49F03AF-07D8-5DC1-10EC-693C655805D0}"/>
          </ac:spMkLst>
        </pc:spChg>
        <pc:spChg chg="mod">
          <ac:chgData name="Vakilinia, Iman" userId="3d056f15-a749-49a6-aa46-b56536f7ce41" providerId="ADAL" clId="{EA02551F-1563-44F5-807B-464EF608A3D6}" dt="2024-01-09T21:08:38.187" v="36" actId="20577"/>
          <ac:spMkLst>
            <pc:docMk/>
            <pc:sldMk cId="3584397041" sldId="280"/>
            <ac:spMk id="3" creationId="{0447A29E-825C-E60A-E6BF-802A815786CC}"/>
          </ac:spMkLst>
        </pc:spChg>
      </pc:sldChg>
    </pc:docChg>
  </pc:docChgLst>
  <pc:docChgLst>
    <pc:chgData name="Vakilinia, Iman" userId="3d056f15-a749-49a6-aa46-b56536f7ce41" providerId="ADAL" clId="{FFF9C19C-8FF5-4B76-A756-25D97AAB375F}"/>
    <pc:docChg chg="delSld modSld">
      <pc:chgData name="Vakilinia, Iman" userId="3d056f15-a749-49a6-aa46-b56536f7ce41" providerId="ADAL" clId="{FFF9C19C-8FF5-4B76-A756-25D97AAB375F}" dt="2024-01-10T20:31:55.866" v="32" actId="47"/>
      <pc:docMkLst>
        <pc:docMk/>
      </pc:docMkLst>
      <pc:sldChg chg="modSp mod">
        <pc:chgData name="Vakilinia, Iman" userId="3d056f15-a749-49a6-aa46-b56536f7ce41" providerId="ADAL" clId="{FFF9C19C-8FF5-4B76-A756-25D97AAB375F}" dt="2024-01-10T20:31:50.541" v="16" actId="20577"/>
        <pc:sldMkLst>
          <pc:docMk/>
          <pc:sldMk cId="3078950171" sldId="256"/>
        </pc:sldMkLst>
        <pc:spChg chg="mod">
          <ac:chgData name="Vakilinia, Iman" userId="3d056f15-a749-49a6-aa46-b56536f7ce41" providerId="ADAL" clId="{FFF9C19C-8FF5-4B76-A756-25D97AAB375F}" dt="2024-01-10T20:31:50.541" v="16" actId="20577"/>
          <ac:spMkLst>
            <pc:docMk/>
            <pc:sldMk cId="3078950171" sldId="256"/>
            <ac:spMk id="2" creationId="{E90F2011-24FA-375C-E270-D9A22C4E8A58}"/>
          </ac:spMkLst>
        </pc:spChg>
      </pc:sldChg>
      <pc:sldChg chg="del">
        <pc:chgData name="Vakilinia, Iman" userId="3d056f15-a749-49a6-aa46-b56536f7ce41" providerId="ADAL" clId="{FFF9C19C-8FF5-4B76-A756-25D97AAB375F}" dt="2024-01-10T20:31:52.279" v="17" actId="47"/>
        <pc:sldMkLst>
          <pc:docMk/>
          <pc:sldMk cId="2637029636" sldId="265"/>
        </pc:sldMkLst>
      </pc:sldChg>
      <pc:sldChg chg="del">
        <pc:chgData name="Vakilinia, Iman" userId="3d056f15-a749-49a6-aa46-b56536f7ce41" providerId="ADAL" clId="{FFF9C19C-8FF5-4B76-A756-25D97AAB375F}" dt="2024-01-10T20:31:52.719" v="18" actId="47"/>
        <pc:sldMkLst>
          <pc:docMk/>
          <pc:sldMk cId="2315136083" sldId="266"/>
        </pc:sldMkLst>
      </pc:sldChg>
      <pc:sldChg chg="del">
        <pc:chgData name="Vakilinia, Iman" userId="3d056f15-a749-49a6-aa46-b56536f7ce41" providerId="ADAL" clId="{FFF9C19C-8FF5-4B76-A756-25D97AAB375F}" dt="2024-01-10T20:31:52.888" v="19" actId="47"/>
        <pc:sldMkLst>
          <pc:docMk/>
          <pc:sldMk cId="807509532" sldId="267"/>
        </pc:sldMkLst>
      </pc:sldChg>
      <pc:sldChg chg="del">
        <pc:chgData name="Vakilinia, Iman" userId="3d056f15-a749-49a6-aa46-b56536f7ce41" providerId="ADAL" clId="{FFF9C19C-8FF5-4B76-A756-25D97AAB375F}" dt="2024-01-10T20:31:53.015" v="20" actId="47"/>
        <pc:sldMkLst>
          <pc:docMk/>
          <pc:sldMk cId="2112493101" sldId="268"/>
        </pc:sldMkLst>
      </pc:sldChg>
      <pc:sldChg chg="del">
        <pc:chgData name="Vakilinia, Iman" userId="3d056f15-a749-49a6-aa46-b56536f7ce41" providerId="ADAL" clId="{FFF9C19C-8FF5-4B76-A756-25D97AAB375F}" dt="2024-01-10T20:31:53.312" v="22" actId="47"/>
        <pc:sldMkLst>
          <pc:docMk/>
          <pc:sldMk cId="2068494346" sldId="269"/>
        </pc:sldMkLst>
      </pc:sldChg>
      <pc:sldChg chg="del">
        <pc:chgData name="Vakilinia, Iman" userId="3d056f15-a749-49a6-aa46-b56536f7ce41" providerId="ADAL" clId="{FFF9C19C-8FF5-4B76-A756-25D97AAB375F}" dt="2024-01-10T20:31:53.639" v="23" actId="47"/>
        <pc:sldMkLst>
          <pc:docMk/>
          <pc:sldMk cId="3566934400" sldId="270"/>
        </pc:sldMkLst>
      </pc:sldChg>
      <pc:sldChg chg="del">
        <pc:chgData name="Vakilinia, Iman" userId="3d056f15-a749-49a6-aa46-b56536f7ce41" providerId="ADAL" clId="{FFF9C19C-8FF5-4B76-A756-25D97AAB375F}" dt="2024-01-10T20:31:53.884" v="24" actId="47"/>
        <pc:sldMkLst>
          <pc:docMk/>
          <pc:sldMk cId="3605345849" sldId="271"/>
        </pc:sldMkLst>
      </pc:sldChg>
      <pc:sldChg chg="del">
        <pc:chgData name="Vakilinia, Iman" userId="3d056f15-a749-49a6-aa46-b56536f7ce41" providerId="ADAL" clId="{FFF9C19C-8FF5-4B76-A756-25D97AAB375F}" dt="2024-01-10T20:31:54.063" v="25" actId="47"/>
        <pc:sldMkLst>
          <pc:docMk/>
          <pc:sldMk cId="3208680271" sldId="272"/>
        </pc:sldMkLst>
      </pc:sldChg>
      <pc:sldChg chg="del">
        <pc:chgData name="Vakilinia, Iman" userId="3d056f15-a749-49a6-aa46-b56536f7ce41" providerId="ADAL" clId="{FFF9C19C-8FF5-4B76-A756-25D97AAB375F}" dt="2024-01-10T20:31:54.200" v="26" actId="47"/>
        <pc:sldMkLst>
          <pc:docMk/>
          <pc:sldMk cId="601786974" sldId="273"/>
        </pc:sldMkLst>
      </pc:sldChg>
      <pc:sldChg chg="del">
        <pc:chgData name="Vakilinia, Iman" userId="3d056f15-a749-49a6-aa46-b56536f7ce41" providerId="ADAL" clId="{FFF9C19C-8FF5-4B76-A756-25D97AAB375F}" dt="2024-01-10T20:31:55.135" v="30" actId="47"/>
        <pc:sldMkLst>
          <pc:docMk/>
          <pc:sldMk cId="1278627206" sldId="274"/>
        </pc:sldMkLst>
      </pc:sldChg>
      <pc:sldChg chg="del">
        <pc:chgData name="Vakilinia, Iman" userId="3d056f15-a749-49a6-aa46-b56536f7ce41" providerId="ADAL" clId="{FFF9C19C-8FF5-4B76-A756-25D97AAB375F}" dt="2024-01-10T20:31:54.350" v="27" actId="47"/>
        <pc:sldMkLst>
          <pc:docMk/>
          <pc:sldMk cId="196059303" sldId="275"/>
        </pc:sldMkLst>
      </pc:sldChg>
      <pc:sldChg chg="del">
        <pc:chgData name="Vakilinia, Iman" userId="3d056f15-a749-49a6-aa46-b56536f7ce41" providerId="ADAL" clId="{FFF9C19C-8FF5-4B76-A756-25D97AAB375F}" dt="2024-01-10T20:31:55.522" v="31" actId="47"/>
        <pc:sldMkLst>
          <pc:docMk/>
          <pc:sldMk cId="1492176950" sldId="276"/>
        </pc:sldMkLst>
      </pc:sldChg>
      <pc:sldChg chg="del">
        <pc:chgData name="Vakilinia, Iman" userId="3d056f15-a749-49a6-aa46-b56536f7ce41" providerId="ADAL" clId="{FFF9C19C-8FF5-4B76-A756-25D97AAB375F}" dt="2024-01-10T20:31:55.866" v="32" actId="47"/>
        <pc:sldMkLst>
          <pc:docMk/>
          <pc:sldMk cId="2796520650" sldId="277"/>
        </pc:sldMkLst>
      </pc:sldChg>
      <pc:sldChg chg="del">
        <pc:chgData name="Vakilinia, Iman" userId="3d056f15-a749-49a6-aa46-b56536f7ce41" providerId="ADAL" clId="{FFF9C19C-8FF5-4B76-A756-25D97AAB375F}" dt="2024-01-10T20:31:54.676" v="28" actId="47"/>
        <pc:sldMkLst>
          <pc:docMk/>
          <pc:sldMk cId="1102393361" sldId="278"/>
        </pc:sldMkLst>
      </pc:sldChg>
      <pc:sldChg chg="del">
        <pc:chgData name="Vakilinia, Iman" userId="3d056f15-a749-49a6-aa46-b56536f7ce41" providerId="ADAL" clId="{FFF9C19C-8FF5-4B76-A756-25D97AAB375F}" dt="2024-01-10T20:31:54.954" v="29" actId="47"/>
        <pc:sldMkLst>
          <pc:docMk/>
          <pc:sldMk cId="2796269527" sldId="279"/>
        </pc:sldMkLst>
      </pc:sldChg>
      <pc:sldChg chg="del">
        <pc:chgData name="Vakilinia, Iman" userId="3d056f15-a749-49a6-aa46-b56536f7ce41" providerId="ADAL" clId="{FFF9C19C-8FF5-4B76-A756-25D97AAB375F}" dt="2024-01-10T20:31:53.156" v="21" actId="47"/>
        <pc:sldMkLst>
          <pc:docMk/>
          <pc:sldMk cId="3584397041" sldId="280"/>
        </pc:sldMkLst>
      </pc:sldChg>
    </pc:docChg>
  </pc:docChgLst>
  <pc:docChgLst>
    <pc:chgData name="Vakilinia, Iman" userId="3d056f15-a749-49a6-aa46-b56536f7ce41" providerId="ADAL" clId="{318C350A-204F-4D00-B9CD-1ECCAC4764B0}"/>
    <pc:docChg chg="undo custSel addSld modSld sldOrd">
      <pc:chgData name="Vakilinia, Iman" userId="3d056f15-a749-49a6-aa46-b56536f7ce41" providerId="ADAL" clId="{318C350A-204F-4D00-B9CD-1ECCAC4764B0}" dt="2024-02-01T03:03:14.755" v="135" actId="20577"/>
      <pc:docMkLst>
        <pc:docMk/>
      </pc:docMkLst>
      <pc:sldChg chg="modSp new mod">
        <pc:chgData name="Vakilinia, Iman" userId="3d056f15-a749-49a6-aa46-b56536f7ce41" providerId="ADAL" clId="{318C350A-204F-4D00-B9CD-1ECCAC4764B0}" dt="2024-01-25T04:14:52.764" v="5" actId="20577"/>
        <pc:sldMkLst>
          <pc:docMk/>
          <pc:sldMk cId="1241086113" sldId="257"/>
        </pc:sldMkLst>
        <pc:spChg chg="mod">
          <ac:chgData name="Vakilinia, Iman" userId="3d056f15-a749-49a6-aa46-b56536f7ce41" providerId="ADAL" clId="{318C350A-204F-4D00-B9CD-1ECCAC4764B0}" dt="2024-01-25T04:14:52.764" v="5" actId="20577"/>
          <ac:spMkLst>
            <pc:docMk/>
            <pc:sldMk cId="1241086113" sldId="257"/>
            <ac:spMk id="3" creationId="{74ACC611-0110-C283-BCBF-8C4CB33B914A}"/>
          </ac:spMkLst>
        </pc:spChg>
      </pc:sldChg>
      <pc:sldChg chg="addSp delSp modSp new mod">
        <pc:chgData name="Vakilinia, Iman" userId="3d056f15-a749-49a6-aa46-b56536f7ce41" providerId="ADAL" clId="{318C350A-204F-4D00-B9CD-1ECCAC4764B0}" dt="2024-02-01T02:50:21.916" v="30" actId="22"/>
        <pc:sldMkLst>
          <pc:docMk/>
          <pc:sldMk cId="884813372" sldId="258"/>
        </pc:sldMkLst>
        <pc:spChg chg="mod">
          <ac:chgData name="Vakilinia, Iman" userId="3d056f15-a749-49a6-aa46-b56536f7ce41" providerId="ADAL" clId="{318C350A-204F-4D00-B9CD-1ECCAC4764B0}" dt="2024-02-01T02:49:32.359" v="21" actId="20577"/>
          <ac:spMkLst>
            <pc:docMk/>
            <pc:sldMk cId="884813372" sldId="258"/>
            <ac:spMk id="2" creationId="{8B1B4089-C2B4-219A-E8F2-22D09E02AF15}"/>
          </ac:spMkLst>
        </pc:spChg>
        <pc:spChg chg="mod">
          <ac:chgData name="Vakilinia, Iman" userId="3d056f15-a749-49a6-aa46-b56536f7ce41" providerId="ADAL" clId="{318C350A-204F-4D00-B9CD-1ECCAC4764B0}" dt="2024-02-01T02:50:15.778" v="28" actId="1076"/>
          <ac:spMkLst>
            <pc:docMk/>
            <pc:sldMk cId="884813372" sldId="258"/>
            <ac:spMk id="3" creationId="{F8D7F69D-A2B7-2B5C-0A7B-2EECF996058C}"/>
          </ac:spMkLst>
        </pc:spChg>
        <pc:spChg chg="add del">
          <ac:chgData name="Vakilinia, Iman" userId="3d056f15-a749-49a6-aa46-b56536f7ce41" providerId="ADAL" clId="{318C350A-204F-4D00-B9CD-1ECCAC4764B0}" dt="2024-02-01T02:50:21.916" v="30" actId="22"/>
          <ac:spMkLst>
            <pc:docMk/>
            <pc:sldMk cId="884813372" sldId="258"/>
            <ac:spMk id="5" creationId="{F018CA62-A754-B6D7-8CE7-B94604C6BF5F}"/>
          </ac:spMkLst>
        </pc:spChg>
      </pc:sldChg>
      <pc:sldChg chg="modSp add mod">
        <pc:chgData name="Vakilinia, Iman" userId="3d056f15-a749-49a6-aa46-b56536f7ce41" providerId="ADAL" clId="{318C350A-204F-4D00-B9CD-1ECCAC4764B0}" dt="2024-02-01T03:00:41.100" v="94" actId="5793"/>
        <pc:sldMkLst>
          <pc:docMk/>
          <pc:sldMk cId="3504862402" sldId="259"/>
        </pc:sldMkLst>
        <pc:spChg chg="mod">
          <ac:chgData name="Vakilinia, Iman" userId="3d056f15-a749-49a6-aa46-b56536f7ce41" providerId="ADAL" clId="{318C350A-204F-4D00-B9CD-1ECCAC4764B0}" dt="2024-02-01T02:52:33.362" v="41" actId="20577"/>
          <ac:spMkLst>
            <pc:docMk/>
            <pc:sldMk cId="3504862402" sldId="259"/>
            <ac:spMk id="2" creationId="{8B1B4089-C2B4-219A-E8F2-22D09E02AF15}"/>
          </ac:spMkLst>
        </pc:spChg>
        <pc:spChg chg="mod">
          <ac:chgData name="Vakilinia, Iman" userId="3d056f15-a749-49a6-aa46-b56536f7ce41" providerId="ADAL" clId="{318C350A-204F-4D00-B9CD-1ECCAC4764B0}" dt="2024-02-01T03:00:41.100" v="94" actId="5793"/>
          <ac:spMkLst>
            <pc:docMk/>
            <pc:sldMk cId="3504862402" sldId="259"/>
            <ac:spMk id="3" creationId="{F8D7F69D-A2B7-2B5C-0A7B-2EECF996058C}"/>
          </ac:spMkLst>
        </pc:spChg>
      </pc:sldChg>
      <pc:sldChg chg="modSp add mod">
        <pc:chgData name="Vakilinia, Iman" userId="3d056f15-a749-49a6-aa46-b56536f7ce41" providerId="ADAL" clId="{318C350A-204F-4D00-B9CD-1ECCAC4764B0}" dt="2024-02-01T03:02:53.897" v="129" actId="12"/>
        <pc:sldMkLst>
          <pc:docMk/>
          <pc:sldMk cId="657660777" sldId="260"/>
        </pc:sldMkLst>
        <pc:spChg chg="mod">
          <ac:chgData name="Vakilinia, Iman" userId="3d056f15-a749-49a6-aa46-b56536f7ce41" providerId="ADAL" clId="{318C350A-204F-4D00-B9CD-1ECCAC4764B0}" dt="2024-02-01T03:02:53.897" v="129" actId="12"/>
          <ac:spMkLst>
            <pc:docMk/>
            <pc:sldMk cId="657660777" sldId="260"/>
            <ac:spMk id="3" creationId="{F8D7F69D-A2B7-2B5C-0A7B-2EECF996058C}"/>
          </ac:spMkLst>
        </pc:spChg>
      </pc:sldChg>
      <pc:sldChg chg="modSp add mod ord">
        <pc:chgData name="Vakilinia, Iman" userId="3d056f15-a749-49a6-aa46-b56536f7ce41" providerId="ADAL" clId="{318C350A-204F-4D00-B9CD-1ECCAC4764B0}" dt="2024-02-01T03:00:16.284" v="74"/>
        <pc:sldMkLst>
          <pc:docMk/>
          <pc:sldMk cId="495129044" sldId="261"/>
        </pc:sldMkLst>
        <pc:spChg chg="mod">
          <ac:chgData name="Vakilinia, Iman" userId="3d056f15-a749-49a6-aa46-b56536f7ce41" providerId="ADAL" clId="{318C350A-204F-4D00-B9CD-1ECCAC4764B0}" dt="2024-02-01T02:59:41.191" v="72" actId="5793"/>
          <ac:spMkLst>
            <pc:docMk/>
            <pc:sldMk cId="495129044" sldId="261"/>
            <ac:spMk id="3" creationId="{F8D7F69D-A2B7-2B5C-0A7B-2EECF996058C}"/>
          </ac:spMkLst>
        </pc:spChg>
      </pc:sldChg>
      <pc:sldChg chg="modSp add mod">
        <pc:chgData name="Vakilinia, Iman" userId="3d056f15-a749-49a6-aa46-b56536f7ce41" providerId="ADAL" clId="{318C350A-204F-4D00-B9CD-1ECCAC4764B0}" dt="2024-02-01T03:03:14.755" v="135" actId="20577"/>
        <pc:sldMkLst>
          <pc:docMk/>
          <pc:sldMk cId="3052757731" sldId="262"/>
        </pc:sldMkLst>
        <pc:spChg chg="mod">
          <ac:chgData name="Vakilinia, Iman" userId="3d056f15-a749-49a6-aa46-b56536f7ce41" providerId="ADAL" clId="{318C350A-204F-4D00-B9CD-1ECCAC4764B0}" dt="2024-02-01T03:03:14.755" v="135" actId="20577"/>
          <ac:spMkLst>
            <pc:docMk/>
            <pc:sldMk cId="3052757731" sldId="262"/>
            <ac:spMk id="3" creationId="{F8D7F69D-A2B7-2B5C-0A7B-2EECF996058C}"/>
          </ac:spMkLst>
        </pc:spChg>
      </pc:sldChg>
    </pc:docChg>
  </pc:docChgLst>
  <pc:docChgLst>
    <pc:chgData name="Vakilinia, Iman" userId="3d056f15-a749-49a6-aa46-b56536f7ce41" providerId="ADAL" clId="{F7C60CA6-61A5-4E59-AB38-82B04120937C}"/>
    <pc:docChg chg="undo custSel addSld delSld modSld sldOrd">
      <pc:chgData name="Vakilinia, Iman" userId="3d056f15-a749-49a6-aa46-b56536f7ce41" providerId="ADAL" clId="{F7C60CA6-61A5-4E59-AB38-82B04120937C}" dt="2024-02-01T22:33:51.304" v="234"/>
      <pc:docMkLst>
        <pc:docMk/>
      </pc:docMkLst>
      <pc:sldChg chg="modSp mod">
        <pc:chgData name="Vakilinia, Iman" userId="3d056f15-a749-49a6-aa46-b56536f7ce41" providerId="ADAL" clId="{F7C60CA6-61A5-4E59-AB38-82B04120937C}" dt="2024-02-01T22:21:44.247" v="167" actId="20577"/>
        <pc:sldMkLst>
          <pc:docMk/>
          <pc:sldMk cId="1241086113" sldId="257"/>
        </pc:sldMkLst>
        <pc:spChg chg="mod">
          <ac:chgData name="Vakilinia, Iman" userId="3d056f15-a749-49a6-aa46-b56536f7ce41" providerId="ADAL" clId="{F7C60CA6-61A5-4E59-AB38-82B04120937C}" dt="2024-02-01T22:21:13.364" v="117" actId="20577"/>
          <ac:spMkLst>
            <pc:docMk/>
            <pc:sldMk cId="1241086113" sldId="257"/>
            <ac:spMk id="2" creationId="{2B1412FD-1986-A5F3-188B-AAC5B4DE66D6}"/>
          </ac:spMkLst>
        </pc:spChg>
        <pc:spChg chg="mod">
          <ac:chgData name="Vakilinia, Iman" userId="3d056f15-a749-49a6-aa46-b56536f7ce41" providerId="ADAL" clId="{F7C60CA6-61A5-4E59-AB38-82B04120937C}" dt="2024-02-01T22:21:44.247" v="167" actId="20577"/>
          <ac:spMkLst>
            <pc:docMk/>
            <pc:sldMk cId="1241086113" sldId="257"/>
            <ac:spMk id="3" creationId="{74ACC611-0110-C283-BCBF-8C4CB33B914A}"/>
          </ac:spMkLst>
        </pc:spChg>
      </pc:sldChg>
      <pc:sldChg chg="modSp mod">
        <pc:chgData name="Vakilinia, Iman" userId="3d056f15-a749-49a6-aa46-b56536f7ce41" providerId="ADAL" clId="{F7C60CA6-61A5-4E59-AB38-82B04120937C}" dt="2024-02-01T22:10:42.216" v="1" actId="20577"/>
        <pc:sldMkLst>
          <pc:docMk/>
          <pc:sldMk cId="657660777" sldId="260"/>
        </pc:sldMkLst>
        <pc:spChg chg="mod">
          <ac:chgData name="Vakilinia, Iman" userId="3d056f15-a749-49a6-aa46-b56536f7ce41" providerId="ADAL" clId="{F7C60CA6-61A5-4E59-AB38-82B04120937C}" dt="2024-02-01T22:10:42.216" v="1" actId="20577"/>
          <ac:spMkLst>
            <pc:docMk/>
            <pc:sldMk cId="657660777" sldId="260"/>
            <ac:spMk id="3" creationId="{F8D7F69D-A2B7-2B5C-0A7B-2EECF996058C}"/>
          </ac:spMkLst>
        </pc:spChg>
      </pc:sldChg>
      <pc:sldChg chg="delSp modSp mod ord">
        <pc:chgData name="Vakilinia, Iman" userId="3d056f15-a749-49a6-aa46-b56536f7ce41" providerId="ADAL" clId="{F7C60CA6-61A5-4E59-AB38-82B04120937C}" dt="2024-02-01T22:20:44.692" v="87"/>
        <pc:sldMkLst>
          <pc:docMk/>
          <pc:sldMk cId="3052757731" sldId="262"/>
        </pc:sldMkLst>
        <pc:spChg chg="mod">
          <ac:chgData name="Vakilinia, Iman" userId="3d056f15-a749-49a6-aa46-b56536f7ce41" providerId="ADAL" clId="{F7C60CA6-61A5-4E59-AB38-82B04120937C}" dt="2024-02-01T22:20:35.243" v="85" actId="20577"/>
          <ac:spMkLst>
            <pc:docMk/>
            <pc:sldMk cId="3052757731" sldId="262"/>
            <ac:spMk id="3" creationId="{F8D7F69D-A2B7-2B5C-0A7B-2EECF996058C}"/>
          </ac:spMkLst>
        </pc:spChg>
        <pc:picChg chg="del">
          <ac:chgData name="Vakilinia, Iman" userId="3d056f15-a749-49a6-aa46-b56536f7ce41" providerId="ADAL" clId="{F7C60CA6-61A5-4E59-AB38-82B04120937C}" dt="2024-02-01T22:20:24.586" v="80"/>
          <ac:picMkLst>
            <pc:docMk/>
            <pc:sldMk cId="3052757731" sldId="262"/>
            <ac:picMk id="4" creationId="{B346849C-709D-683F-88B4-DE64A61D9FF6}"/>
          </ac:picMkLst>
        </pc:picChg>
      </pc:sldChg>
      <pc:sldChg chg="modSp new mod">
        <pc:chgData name="Vakilinia, Iman" userId="3d056f15-a749-49a6-aa46-b56536f7ce41" providerId="ADAL" clId="{F7C60CA6-61A5-4E59-AB38-82B04120937C}" dt="2024-02-01T22:28:21.219" v="212" actId="20577"/>
        <pc:sldMkLst>
          <pc:docMk/>
          <pc:sldMk cId="1477768027" sldId="263"/>
        </pc:sldMkLst>
        <pc:spChg chg="mod">
          <ac:chgData name="Vakilinia, Iman" userId="3d056f15-a749-49a6-aa46-b56536f7ce41" providerId="ADAL" clId="{F7C60CA6-61A5-4E59-AB38-82B04120937C}" dt="2024-02-01T22:10:55.183" v="6" actId="20577"/>
          <ac:spMkLst>
            <pc:docMk/>
            <pc:sldMk cId="1477768027" sldId="263"/>
            <ac:spMk id="2" creationId="{B0554D47-21B1-E90E-C150-7E0819876D84}"/>
          </ac:spMkLst>
        </pc:spChg>
        <pc:spChg chg="mod">
          <ac:chgData name="Vakilinia, Iman" userId="3d056f15-a749-49a6-aa46-b56536f7ce41" providerId="ADAL" clId="{F7C60CA6-61A5-4E59-AB38-82B04120937C}" dt="2024-02-01T22:28:21.219" v="212" actId="20577"/>
          <ac:spMkLst>
            <pc:docMk/>
            <pc:sldMk cId="1477768027" sldId="263"/>
            <ac:spMk id="3" creationId="{DEBEEAC5-08C5-9BC7-B0CD-8584B0BCF8C6}"/>
          </ac:spMkLst>
        </pc:spChg>
      </pc:sldChg>
      <pc:sldChg chg="modSp new add del mod ord">
        <pc:chgData name="Vakilinia, Iman" userId="3d056f15-a749-49a6-aa46-b56536f7ce41" providerId="ADAL" clId="{F7C60CA6-61A5-4E59-AB38-82B04120937C}" dt="2024-02-01T22:20:25.304" v="81" actId="2696"/>
        <pc:sldMkLst>
          <pc:docMk/>
          <pc:sldMk cId="3168612069" sldId="264"/>
        </pc:sldMkLst>
        <pc:spChg chg="mod">
          <ac:chgData name="Vakilinia, Iman" userId="3d056f15-a749-49a6-aa46-b56536f7ce41" providerId="ADAL" clId="{F7C60CA6-61A5-4E59-AB38-82B04120937C}" dt="2024-02-01T22:17:30.049" v="53" actId="20577"/>
          <ac:spMkLst>
            <pc:docMk/>
            <pc:sldMk cId="3168612069" sldId="264"/>
            <ac:spMk id="2" creationId="{E016849C-2357-8B9C-BEF4-AD718D67DE3D}"/>
          </ac:spMkLst>
        </pc:spChg>
        <pc:spChg chg="mod">
          <ac:chgData name="Vakilinia, Iman" userId="3d056f15-a749-49a6-aa46-b56536f7ce41" providerId="ADAL" clId="{F7C60CA6-61A5-4E59-AB38-82B04120937C}" dt="2024-02-01T22:17:19.200" v="18"/>
          <ac:spMkLst>
            <pc:docMk/>
            <pc:sldMk cId="3168612069" sldId="264"/>
            <ac:spMk id="3" creationId="{EF6D2A15-356F-4CD3-1885-1A366F50A49B}"/>
          </ac:spMkLst>
        </pc:spChg>
      </pc:sldChg>
      <pc:sldChg chg="modSp new add del mod ord">
        <pc:chgData name="Vakilinia, Iman" userId="3d056f15-a749-49a6-aa46-b56536f7ce41" providerId="ADAL" clId="{F7C60CA6-61A5-4E59-AB38-82B04120937C}" dt="2024-02-01T22:33:51.304" v="234"/>
        <pc:sldMkLst>
          <pc:docMk/>
          <pc:sldMk cId="2857036829" sldId="265"/>
        </pc:sldMkLst>
        <pc:spChg chg="mod">
          <ac:chgData name="Vakilinia, Iman" userId="3d056f15-a749-49a6-aa46-b56536f7ce41" providerId="ADAL" clId="{F7C60CA6-61A5-4E59-AB38-82B04120937C}" dt="2024-02-01T22:19:41.557" v="71" actId="20577"/>
          <ac:spMkLst>
            <pc:docMk/>
            <pc:sldMk cId="2857036829" sldId="265"/>
            <ac:spMk id="2" creationId="{AEA8D702-A7F2-2C84-836F-47E20347FE6B}"/>
          </ac:spMkLst>
        </pc:spChg>
        <pc:spChg chg="mod">
          <ac:chgData name="Vakilinia, Iman" userId="3d056f15-a749-49a6-aa46-b56536f7ce41" providerId="ADAL" clId="{F7C60CA6-61A5-4E59-AB38-82B04120937C}" dt="2024-02-01T22:19:50.433" v="78" actId="20577"/>
          <ac:spMkLst>
            <pc:docMk/>
            <pc:sldMk cId="2857036829" sldId="265"/>
            <ac:spMk id="3" creationId="{3A33BE1B-CB7E-3299-A952-B34E4B7DB8AC}"/>
          </ac:spMkLst>
        </pc:spChg>
      </pc:sldChg>
      <pc:sldChg chg="addSp modSp new mod">
        <pc:chgData name="Vakilinia, Iman" userId="3d056f15-a749-49a6-aa46-b56536f7ce41" providerId="ADAL" clId="{F7C60CA6-61A5-4E59-AB38-82B04120937C}" dt="2024-02-01T22:30:33.217" v="230" actId="14100"/>
        <pc:sldMkLst>
          <pc:docMk/>
          <pc:sldMk cId="2036337869" sldId="266"/>
        </pc:sldMkLst>
        <pc:spChg chg="mod">
          <ac:chgData name="Vakilinia, Iman" userId="3d056f15-a749-49a6-aa46-b56536f7ce41" providerId="ADAL" clId="{F7C60CA6-61A5-4E59-AB38-82B04120937C}" dt="2024-02-01T22:29:40.650" v="225" actId="20577"/>
          <ac:spMkLst>
            <pc:docMk/>
            <pc:sldMk cId="2036337869" sldId="266"/>
            <ac:spMk id="2" creationId="{85B9AD74-D48E-0062-4D89-404050B2189A}"/>
          </ac:spMkLst>
        </pc:spChg>
        <pc:spChg chg="mod">
          <ac:chgData name="Vakilinia, Iman" userId="3d056f15-a749-49a6-aa46-b56536f7ce41" providerId="ADAL" clId="{F7C60CA6-61A5-4E59-AB38-82B04120937C}" dt="2024-02-01T22:30:07.958" v="228" actId="20577"/>
          <ac:spMkLst>
            <pc:docMk/>
            <pc:sldMk cId="2036337869" sldId="266"/>
            <ac:spMk id="3" creationId="{135CEA24-A9EB-2876-2CC3-95232B1A59E0}"/>
          </ac:spMkLst>
        </pc:spChg>
        <pc:picChg chg="add mod">
          <ac:chgData name="Vakilinia, Iman" userId="3d056f15-a749-49a6-aa46-b56536f7ce41" providerId="ADAL" clId="{F7C60CA6-61A5-4E59-AB38-82B04120937C}" dt="2024-02-01T22:30:33.217" v="230" actId="14100"/>
          <ac:picMkLst>
            <pc:docMk/>
            <pc:sldMk cId="2036337869" sldId="266"/>
            <ac:picMk id="4" creationId="{0F58FBFF-3423-2117-7524-79B966C0D03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F04CAA-E3FA-4D6B-A605-6EE3DC78ECDE}" type="datetimeFigureOut">
              <a:rPr lang="en-US" smtClean="0"/>
              <a:t>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E01EC6-1DEE-4A43-B540-AF594C2F051A}" type="slidenum">
              <a:rPr lang="en-US" smtClean="0"/>
              <a:t>‹#›</a:t>
            </a:fld>
            <a:endParaRPr lang="en-US"/>
          </a:p>
        </p:txBody>
      </p:sp>
    </p:spTree>
    <p:extLst>
      <p:ext uri="{BB962C8B-B14F-4D97-AF65-F5344CB8AC3E}">
        <p14:creationId xmlns:p14="http://schemas.microsoft.com/office/powerpoint/2010/main" val="1961340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https://nvlpubs.nist.gov/nistpubs/SpecialPublications/NIST.SP.800-37r2.pdf</a:t>
            </a:r>
          </a:p>
          <a:p>
            <a:endParaRPr lang="en-US" dirty="0"/>
          </a:p>
        </p:txBody>
      </p:sp>
      <p:sp>
        <p:nvSpPr>
          <p:cNvPr id="4" name="Slide Number Placeholder 3"/>
          <p:cNvSpPr>
            <a:spLocks noGrp="1"/>
          </p:cNvSpPr>
          <p:nvPr>
            <p:ph type="sldNum" sz="quarter" idx="5"/>
          </p:nvPr>
        </p:nvSpPr>
        <p:spPr/>
        <p:txBody>
          <a:bodyPr/>
          <a:lstStyle/>
          <a:p>
            <a:fld id="{4CE01EC6-1DEE-4A43-B540-AF594C2F051A}" type="slidenum">
              <a:rPr lang="en-US" smtClean="0"/>
              <a:t>13</a:t>
            </a:fld>
            <a:endParaRPr lang="en-US"/>
          </a:p>
        </p:txBody>
      </p:sp>
    </p:spTree>
    <p:extLst>
      <p:ext uri="{BB962C8B-B14F-4D97-AF65-F5344CB8AC3E}">
        <p14:creationId xmlns:p14="http://schemas.microsoft.com/office/powerpoint/2010/main" val="2301521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https://nvlpubs.nist.gov/nistpubs/SpecialPublications/NIST.SP.800-53r5.pdf</a:t>
            </a:r>
          </a:p>
          <a:p>
            <a:endParaRPr lang="en-US" dirty="0"/>
          </a:p>
        </p:txBody>
      </p:sp>
      <p:sp>
        <p:nvSpPr>
          <p:cNvPr id="4" name="Slide Number Placeholder 3"/>
          <p:cNvSpPr>
            <a:spLocks noGrp="1"/>
          </p:cNvSpPr>
          <p:nvPr>
            <p:ph type="sldNum" sz="quarter" idx="5"/>
          </p:nvPr>
        </p:nvSpPr>
        <p:spPr/>
        <p:txBody>
          <a:bodyPr/>
          <a:lstStyle/>
          <a:p>
            <a:fld id="{4CE01EC6-1DEE-4A43-B540-AF594C2F051A}" type="slidenum">
              <a:rPr lang="en-US" smtClean="0"/>
              <a:t>14</a:t>
            </a:fld>
            <a:endParaRPr lang="en-US"/>
          </a:p>
        </p:txBody>
      </p:sp>
    </p:spTree>
    <p:extLst>
      <p:ext uri="{BB962C8B-B14F-4D97-AF65-F5344CB8AC3E}">
        <p14:creationId xmlns:p14="http://schemas.microsoft.com/office/powerpoint/2010/main" val="3383108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3044F0-CEAC-4C5B-A52B-37350A34947C}"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4075726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3044F0-CEAC-4C5B-A52B-37350A34947C}" type="datetimeFigureOut">
              <a:rPr lang="en-US" smtClean="0"/>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1963890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3044F0-CEAC-4C5B-A52B-37350A34947C}" type="datetimeFigureOut">
              <a:rPr lang="en-US" smtClean="0"/>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2001612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3044F0-CEAC-4C5B-A52B-37350A34947C}" type="datetimeFigureOut">
              <a:rPr lang="en-US" smtClean="0"/>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68F40-46E4-4636-A0DE-2A53F8EDBC4D}"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21574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3044F0-CEAC-4C5B-A52B-37350A34947C}" type="datetimeFigureOut">
              <a:rPr lang="en-US" smtClean="0"/>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1605618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43044F0-CEAC-4C5B-A52B-37350A34947C}" type="datetimeFigureOut">
              <a:rPr lang="en-US" smtClean="0"/>
              <a:t>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699987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43044F0-CEAC-4C5B-A52B-37350A34947C}" type="datetimeFigureOut">
              <a:rPr lang="en-US" smtClean="0"/>
              <a:t>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3671841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3044F0-CEAC-4C5B-A52B-37350A34947C}"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528520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3044F0-CEAC-4C5B-A52B-37350A34947C}"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2664314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3044F0-CEAC-4C5B-A52B-37350A34947C}"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209174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3044F0-CEAC-4C5B-A52B-37350A34947C}"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4250498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3044F0-CEAC-4C5B-A52B-37350A34947C}" type="datetimeFigureOut">
              <a:rPr lang="en-US" smtClean="0"/>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2691633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3044F0-CEAC-4C5B-A52B-37350A34947C}" type="datetimeFigureOut">
              <a:rPr lang="en-US" smtClean="0"/>
              <a:t>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3793724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3044F0-CEAC-4C5B-A52B-37350A34947C}" type="datetimeFigureOut">
              <a:rPr lang="en-US" smtClean="0"/>
              <a:t>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3311882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3044F0-CEAC-4C5B-A52B-37350A34947C}" type="datetimeFigureOut">
              <a:rPr lang="en-US" smtClean="0"/>
              <a:t>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3402372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3044F0-CEAC-4C5B-A52B-37350A34947C}" type="datetimeFigureOut">
              <a:rPr lang="en-US" smtClean="0"/>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333832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3044F0-CEAC-4C5B-A52B-37350A34947C}" type="datetimeFigureOut">
              <a:rPr lang="en-US" smtClean="0"/>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58247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43044F0-CEAC-4C5B-A52B-37350A34947C}" type="datetimeFigureOut">
              <a:rPr lang="en-US" smtClean="0"/>
              <a:t>1/8/2025</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2568F40-46E4-4636-A0DE-2A53F8EDBC4D}" type="slidenum">
              <a:rPr lang="en-US" smtClean="0"/>
              <a:t>‹#›</a:t>
            </a:fld>
            <a:endParaRPr lang="en-US"/>
          </a:p>
        </p:txBody>
      </p:sp>
    </p:spTree>
    <p:extLst>
      <p:ext uri="{BB962C8B-B14F-4D97-AF65-F5344CB8AC3E}">
        <p14:creationId xmlns:p14="http://schemas.microsoft.com/office/powerpoint/2010/main" val="5304130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F2011-24FA-375C-E270-D9A22C4E8A58}"/>
              </a:ext>
            </a:extLst>
          </p:cNvPr>
          <p:cNvSpPr>
            <a:spLocks noGrp="1"/>
          </p:cNvSpPr>
          <p:nvPr>
            <p:ph type="ctrTitle"/>
          </p:nvPr>
        </p:nvSpPr>
        <p:spPr/>
        <p:txBody>
          <a:bodyPr/>
          <a:lstStyle/>
          <a:p>
            <a:r>
              <a:rPr lang="en-US" dirty="0"/>
              <a:t>Risk Assessment</a:t>
            </a:r>
          </a:p>
        </p:txBody>
      </p:sp>
    </p:spTree>
    <p:extLst>
      <p:ext uri="{BB962C8B-B14F-4D97-AF65-F5344CB8AC3E}">
        <p14:creationId xmlns:p14="http://schemas.microsoft.com/office/powerpoint/2010/main" val="3078950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4089-C2B4-219A-E8F2-22D09E02AF15}"/>
              </a:ext>
            </a:extLst>
          </p:cNvPr>
          <p:cNvSpPr>
            <a:spLocks noGrp="1"/>
          </p:cNvSpPr>
          <p:nvPr>
            <p:ph type="title"/>
          </p:nvPr>
        </p:nvSpPr>
        <p:spPr/>
        <p:txBody>
          <a:bodyPr/>
          <a:lstStyle/>
          <a:p>
            <a:r>
              <a:rPr lang="en-US" dirty="0"/>
              <a:t>Risk treatment</a:t>
            </a:r>
          </a:p>
        </p:txBody>
      </p:sp>
      <p:sp>
        <p:nvSpPr>
          <p:cNvPr id="3" name="Content Placeholder 2">
            <a:extLst>
              <a:ext uri="{FF2B5EF4-FFF2-40B4-BE49-F238E27FC236}">
                <a16:creationId xmlns:a16="http://schemas.microsoft.com/office/drawing/2014/main" id="{F8D7F69D-A2B7-2B5C-0A7B-2EECF996058C}"/>
              </a:ext>
            </a:extLst>
          </p:cNvPr>
          <p:cNvSpPr>
            <a:spLocks noGrp="1"/>
          </p:cNvSpPr>
          <p:nvPr>
            <p:ph idx="1"/>
          </p:nvPr>
        </p:nvSpPr>
        <p:spPr/>
        <p:txBody>
          <a:bodyPr>
            <a:normAutofit/>
          </a:bodyPr>
          <a:lstStyle/>
          <a:p>
            <a:pPr marL="0" indent="0">
              <a:buNone/>
            </a:pPr>
            <a:endParaRPr lang="en-US" dirty="0"/>
          </a:p>
          <a:p>
            <a:r>
              <a:rPr lang="en-US" dirty="0"/>
              <a:t>The most appropriate treatment for a particular risk depends on factors such as the nature of the risk, its potential impact, available resources, and organizational objectives. </a:t>
            </a:r>
          </a:p>
          <a:p>
            <a:r>
              <a:rPr lang="en-US" dirty="0"/>
              <a:t>Often, a combination of treatment strategies is employed to effectively manage risks.</a:t>
            </a:r>
          </a:p>
          <a:p>
            <a:pPr marL="0" indent="0">
              <a:buNone/>
            </a:pPr>
            <a:endParaRPr lang="en-US" dirty="0"/>
          </a:p>
          <a:p>
            <a:endParaRPr lang="en-US" dirty="0"/>
          </a:p>
        </p:txBody>
      </p:sp>
    </p:spTree>
    <p:extLst>
      <p:ext uri="{BB962C8B-B14F-4D97-AF65-F5344CB8AC3E}">
        <p14:creationId xmlns:p14="http://schemas.microsoft.com/office/powerpoint/2010/main" val="657660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4089-C2B4-219A-E8F2-22D09E02AF15}"/>
              </a:ext>
            </a:extLst>
          </p:cNvPr>
          <p:cNvSpPr>
            <a:spLocks noGrp="1"/>
          </p:cNvSpPr>
          <p:nvPr>
            <p:ph type="title"/>
          </p:nvPr>
        </p:nvSpPr>
        <p:spPr/>
        <p:txBody>
          <a:bodyPr/>
          <a:lstStyle/>
          <a:p>
            <a:r>
              <a:rPr lang="en-US" dirty="0"/>
              <a:t>Risk treatment</a:t>
            </a:r>
          </a:p>
        </p:txBody>
      </p:sp>
      <p:sp>
        <p:nvSpPr>
          <p:cNvPr id="3" name="Content Placeholder 2">
            <a:extLst>
              <a:ext uri="{FF2B5EF4-FFF2-40B4-BE49-F238E27FC236}">
                <a16:creationId xmlns:a16="http://schemas.microsoft.com/office/drawing/2014/main" id="{F8D7F69D-A2B7-2B5C-0A7B-2EECF996058C}"/>
              </a:ext>
            </a:extLst>
          </p:cNvPr>
          <p:cNvSpPr>
            <a:spLocks noGrp="1"/>
          </p:cNvSpPr>
          <p:nvPr>
            <p:ph idx="1"/>
          </p:nvPr>
        </p:nvSpPr>
        <p:spPr/>
        <p:txBody>
          <a:bodyPr>
            <a:normAutofit/>
          </a:bodyPr>
          <a:lstStyle/>
          <a:p>
            <a:r>
              <a:rPr lang="en-US" dirty="0"/>
              <a:t>Risk Monitoring and Review</a:t>
            </a:r>
          </a:p>
          <a:p>
            <a:pPr marL="0" indent="0">
              <a:buNone/>
            </a:pPr>
            <a:r>
              <a:rPr lang="en-US" dirty="0"/>
              <a:t>Continuously monitoring and reviewing risks allows for timely identification of changes in risk levels or new risks that may emerge. This enables proactive management and adjustment of risk treatment strategies as needed.</a:t>
            </a:r>
          </a:p>
          <a:p>
            <a:r>
              <a:rPr lang="en-US" dirty="0"/>
              <a:t>Contingency Planning</a:t>
            </a:r>
          </a:p>
          <a:p>
            <a:pPr marL="0" indent="0">
              <a:buNone/>
            </a:pPr>
            <a:r>
              <a:rPr lang="en-US" dirty="0"/>
              <a:t>Developing contingency plans involves preparing alternative courses of action to be implemented if certain risks materialize. This ensures that the organization can respond effectively to unforeseen events.</a:t>
            </a:r>
          </a:p>
          <a:p>
            <a:endParaRPr lang="en-US" dirty="0"/>
          </a:p>
          <a:p>
            <a:endParaRPr lang="en-US" dirty="0"/>
          </a:p>
        </p:txBody>
      </p:sp>
    </p:spTree>
    <p:extLst>
      <p:ext uri="{BB962C8B-B14F-4D97-AF65-F5344CB8AC3E}">
        <p14:creationId xmlns:p14="http://schemas.microsoft.com/office/powerpoint/2010/main" val="3052757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6849C-2357-8B9C-BEF4-AD718D67DE3D}"/>
              </a:ext>
            </a:extLst>
          </p:cNvPr>
          <p:cNvSpPr>
            <a:spLocks noGrp="1"/>
          </p:cNvSpPr>
          <p:nvPr>
            <p:ph type="title"/>
          </p:nvPr>
        </p:nvSpPr>
        <p:spPr/>
        <p:txBody>
          <a:bodyPr/>
          <a:lstStyle/>
          <a:p>
            <a:r>
              <a:rPr lang="en-US" dirty="0"/>
              <a:t>Inherent risk vs. residual risk</a:t>
            </a:r>
          </a:p>
        </p:txBody>
      </p:sp>
      <p:sp>
        <p:nvSpPr>
          <p:cNvPr id="3" name="Content Placeholder 2">
            <a:extLst>
              <a:ext uri="{FF2B5EF4-FFF2-40B4-BE49-F238E27FC236}">
                <a16:creationId xmlns:a16="http://schemas.microsoft.com/office/drawing/2014/main" id="{EF6D2A15-356F-4CD3-1885-1A366F50A49B}"/>
              </a:ext>
            </a:extLst>
          </p:cNvPr>
          <p:cNvSpPr>
            <a:spLocks noGrp="1"/>
          </p:cNvSpPr>
          <p:nvPr>
            <p:ph idx="1"/>
          </p:nvPr>
        </p:nvSpPr>
        <p:spPr/>
        <p:txBody>
          <a:bodyPr/>
          <a:lstStyle/>
          <a:p>
            <a:r>
              <a:rPr lang="en-US" dirty="0"/>
              <a:t>Inherent risk refers to the level of risk that exists in an organization's systems, processes, or activities before any mitigating actions are taken.</a:t>
            </a:r>
          </a:p>
          <a:p>
            <a:r>
              <a:rPr lang="en-US" dirty="0"/>
              <a:t>Residual risk, on the other hand, refers to the level of risk that remains after controls or mitigation measures have been implemented to reduce the inherent risk.</a:t>
            </a:r>
          </a:p>
        </p:txBody>
      </p:sp>
    </p:spTree>
    <p:extLst>
      <p:ext uri="{BB962C8B-B14F-4D97-AF65-F5344CB8AC3E}">
        <p14:creationId xmlns:p14="http://schemas.microsoft.com/office/powerpoint/2010/main" val="3168612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412FD-1986-A5F3-188B-AAC5B4DE66D6}"/>
              </a:ext>
            </a:extLst>
          </p:cNvPr>
          <p:cNvSpPr>
            <a:spLocks noGrp="1"/>
          </p:cNvSpPr>
          <p:nvPr>
            <p:ph type="title"/>
          </p:nvPr>
        </p:nvSpPr>
        <p:spPr/>
        <p:txBody>
          <a:bodyPr/>
          <a:lstStyle/>
          <a:p>
            <a:r>
              <a:rPr lang="en-US" dirty="0"/>
              <a:t>Risk assessment Frameworks</a:t>
            </a:r>
          </a:p>
        </p:txBody>
      </p:sp>
      <p:sp>
        <p:nvSpPr>
          <p:cNvPr id="3" name="Content Placeholder 2">
            <a:extLst>
              <a:ext uri="{FF2B5EF4-FFF2-40B4-BE49-F238E27FC236}">
                <a16:creationId xmlns:a16="http://schemas.microsoft.com/office/drawing/2014/main" id="{74ACC611-0110-C283-BCBF-8C4CB33B914A}"/>
              </a:ext>
            </a:extLst>
          </p:cNvPr>
          <p:cNvSpPr>
            <a:spLocks noGrp="1"/>
          </p:cNvSpPr>
          <p:nvPr>
            <p:ph idx="1"/>
          </p:nvPr>
        </p:nvSpPr>
        <p:spPr/>
        <p:txBody>
          <a:bodyPr/>
          <a:lstStyle/>
          <a:p>
            <a:endParaRPr lang="en-US" dirty="0"/>
          </a:p>
          <a:p>
            <a:r>
              <a:rPr lang="en-US" dirty="0"/>
              <a:t>NIST Risk Management Framework (RMF)</a:t>
            </a:r>
          </a:p>
          <a:p>
            <a:r>
              <a:rPr lang="en-US" dirty="0"/>
              <a:t>OCTAVE</a:t>
            </a:r>
          </a:p>
          <a:p>
            <a:r>
              <a:rPr lang="en-US" dirty="0"/>
              <a:t>FAIR</a:t>
            </a:r>
          </a:p>
          <a:p>
            <a:endParaRPr lang="en-US" dirty="0"/>
          </a:p>
        </p:txBody>
      </p:sp>
    </p:spTree>
    <p:extLst>
      <p:ext uri="{BB962C8B-B14F-4D97-AF65-F5344CB8AC3E}">
        <p14:creationId xmlns:p14="http://schemas.microsoft.com/office/powerpoint/2010/main" val="1241086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1BECE-0E59-82BA-C118-A75FC45FF2EC}"/>
              </a:ext>
            </a:extLst>
          </p:cNvPr>
          <p:cNvSpPr>
            <a:spLocks noGrp="1"/>
          </p:cNvSpPr>
          <p:nvPr>
            <p:ph type="title"/>
          </p:nvPr>
        </p:nvSpPr>
        <p:spPr/>
        <p:txBody>
          <a:bodyPr/>
          <a:lstStyle/>
          <a:p>
            <a:r>
              <a:rPr lang="en-US" b="1" dirty="0"/>
              <a:t>NIST RMF</a:t>
            </a:r>
            <a:br>
              <a:rPr lang="en-US" b="1" dirty="0"/>
            </a:br>
            <a:endParaRPr lang="en-US" dirty="0"/>
          </a:p>
        </p:txBody>
      </p:sp>
      <p:sp>
        <p:nvSpPr>
          <p:cNvPr id="3" name="Content Placeholder 2">
            <a:extLst>
              <a:ext uri="{FF2B5EF4-FFF2-40B4-BE49-F238E27FC236}">
                <a16:creationId xmlns:a16="http://schemas.microsoft.com/office/drawing/2014/main" id="{474EF974-D48B-A9C0-82E3-CFE1EF5DAF7A}"/>
              </a:ext>
            </a:extLst>
          </p:cNvPr>
          <p:cNvSpPr>
            <a:spLocks noGrp="1"/>
          </p:cNvSpPr>
          <p:nvPr>
            <p:ph idx="1"/>
          </p:nvPr>
        </p:nvSpPr>
        <p:spPr/>
        <p:txBody>
          <a:bodyPr>
            <a:normAutofit fontScale="70000" lnSpcReduction="20000"/>
          </a:bodyPr>
          <a:lstStyle/>
          <a:p>
            <a:pPr>
              <a:buFont typeface="+mj-lt"/>
              <a:buAutoNum type="arabicPeriod"/>
            </a:pPr>
            <a:r>
              <a:rPr lang="en-US" b="1" dirty="0"/>
              <a:t>Categorize Information Systems</a:t>
            </a:r>
            <a:br>
              <a:rPr lang="en-US" dirty="0"/>
            </a:br>
            <a:r>
              <a:rPr lang="en-US" dirty="0"/>
              <a:t>Determine the system's impact level (low, moderate, high) based on the confidentiality, integrity, and availability of the information it processes.</a:t>
            </a:r>
          </a:p>
          <a:p>
            <a:pPr>
              <a:buFont typeface="+mj-lt"/>
              <a:buAutoNum type="arabicPeriod"/>
            </a:pPr>
            <a:r>
              <a:rPr lang="en-US" b="1" dirty="0"/>
              <a:t>Select Security Controls</a:t>
            </a:r>
            <a:br>
              <a:rPr lang="en-US" dirty="0"/>
            </a:br>
            <a:r>
              <a:rPr lang="en-US" dirty="0"/>
              <a:t>Choose appropriate security and privacy controls from NIST Special Publication (SP) 800-53 based on the categorization.</a:t>
            </a:r>
          </a:p>
          <a:p>
            <a:pPr>
              <a:buFont typeface="+mj-lt"/>
              <a:buAutoNum type="arabicPeriod"/>
            </a:pPr>
            <a:r>
              <a:rPr lang="en-US" b="1" dirty="0"/>
              <a:t>Implement Security Controls</a:t>
            </a:r>
            <a:br>
              <a:rPr lang="en-US" dirty="0"/>
            </a:br>
            <a:r>
              <a:rPr lang="en-US" dirty="0"/>
              <a:t>Apply the selected controls and document how they are deployed.</a:t>
            </a:r>
          </a:p>
          <a:p>
            <a:pPr>
              <a:buFont typeface="+mj-lt"/>
              <a:buAutoNum type="arabicPeriod"/>
            </a:pPr>
            <a:r>
              <a:rPr lang="en-US" b="1" dirty="0"/>
              <a:t>Assess Security Controls</a:t>
            </a:r>
            <a:br>
              <a:rPr lang="en-US" dirty="0"/>
            </a:br>
            <a:r>
              <a:rPr lang="en-US" dirty="0"/>
              <a:t>Evaluate the effectiveness of the implemented controls to ensure they meet security requirements.</a:t>
            </a:r>
          </a:p>
          <a:p>
            <a:pPr>
              <a:buFont typeface="+mj-lt"/>
              <a:buAutoNum type="arabicPeriod"/>
            </a:pPr>
            <a:r>
              <a:rPr lang="en-US" b="1" dirty="0"/>
              <a:t>Authorize Information Systems</a:t>
            </a:r>
            <a:br>
              <a:rPr lang="en-US" dirty="0"/>
            </a:br>
            <a:r>
              <a:rPr lang="en-US" dirty="0"/>
              <a:t>Senior officials assess risks and formally accept (or reject) the residual risks before granting system authorization for operation.</a:t>
            </a:r>
          </a:p>
          <a:p>
            <a:pPr>
              <a:buFont typeface="+mj-lt"/>
              <a:buAutoNum type="arabicPeriod"/>
            </a:pPr>
            <a:r>
              <a:rPr lang="en-US" b="1" dirty="0"/>
              <a:t>Monitor Security Controls</a:t>
            </a:r>
            <a:br>
              <a:rPr lang="en-US" dirty="0"/>
            </a:br>
            <a:r>
              <a:rPr lang="en-US" dirty="0"/>
              <a:t>Continuously observe the controls to identify changes in risk and ensure compliance over time</a:t>
            </a:r>
          </a:p>
          <a:p>
            <a:endParaRPr lang="en-US" dirty="0"/>
          </a:p>
        </p:txBody>
      </p:sp>
    </p:spTree>
    <p:extLst>
      <p:ext uri="{BB962C8B-B14F-4D97-AF65-F5344CB8AC3E}">
        <p14:creationId xmlns:p14="http://schemas.microsoft.com/office/powerpoint/2010/main" val="3515751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54D47-21B1-E90E-C150-7E0819876D84}"/>
              </a:ext>
            </a:extLst>
          </p:cNvPr>
          <p:cNvSpPr>
            <a:spLocks noGrp="1"/>
          </p:cNvSpPr>
          <p:nvPr>
            <p:ph type="title"/>
          </p:nvPr>
        </p:nvSpPr>
        <p:spPr/>
        <p:txBody>
          <a:bodyPr/>
          <a:lstStyle/>
          <a:p>
            <a:r>
              <a:rPr lang="en-US" dirty="0"/>
              <a:t>risk</a:t>
            </a:r>
          </a:p>
        </p:txBody>
      </p:sp>
      <p:sp>
        <p:nvSpPr>
          <p:cNvPr id="3" name="Content Placeholder 2">
            <a:extLst>
              <a:ext uri="{FF2B5EF4-FFF2-40B4-BE49-F238E27FC236}">
                <a16:creationId xmlns:a16="http://schemas.microsoft.com/office/drawing/2014/main" id="{DEBEEAC5-08C5-9BC7-B0CD-8584B0BCF8C6}"/>
              </a:ext>
            </a:extLst>
          </p:cNvPr>
          <p:cNvSpPr>
            <a:spLocks noGrp="1"/>
          </p:cNvSpPr>
          <p:nvPr>
            <p:ph idx="1"/>
          </p:nvPr>
        </p:nvSpPr>
        <p:spPr/>
        <p:txBody>
          <a:bodyPr/>
          <a:lstStyle/>
          <a:p>
            <a:r>
              <a:rPr lang="en-US" dirty="0"/>
              <a:t> Risk refers to the potential for harm or loss resulting from threats exploiting vulnerabilities in an organization's information systems. </a:t>
            </a:r>
          </a:p>
          <a:p>
            <a:r>
              <a:rPr lang="en-US" dirty="0"/>
              <a:t>It encompasses the likelihood of a security breach occurring and the impact it would have on the organization's assets, operations, reputation, and compliance status.</a:t>
            </a:r>
          </a:p>
          <a:p>
            <a:r>
              <a:rPr lang="en-US" dirty="0"/>
              <a:t>Risk Score = Likelihood </a:t>
            </a:r>
            <a:r>
              <a:rPr lang="en-US" dirty="0">
                <a:latin typeface="Times New Roman" panose="02020603050405020304" pitchFamily="18" charset="0"/>
                <a:cs typeface="Times New Roman" panose="02020603050405020304" pitchFamily="18" charset="0"/>
              </a:rPr>
              <a:t>˟ </a:t>
            </a:r>
            <a:r>
              <a:rPr lang="en-US" dirty="0"/>
              <a:t>Impact</a:t>
            </a:r>
          </a:p>
        </p:txBody>
      </p:sp>
    </p:spTree>
    <p:extLst>
      <p:ext uri="{BB962C8B-B14F-4D97-AF65-F5344CB8AC3E}">
        <p14:creationId xmlns:p14="http://schemas.microsoft.com/office/powerpoint/2010/main" val="1477768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687F3-AD0A-F322-C2BC-D1E9863D3DD7}"/>
              </a:ext>
            </a:extLst>
          </p:cNvPr>
          <p:cNvSpPr>
            <a:spLocks noGrp="1"/>
          </p:cNvSpPr>
          <p:nvPr>
            <p:ph type="title"/>
          </p:nvPr>
        </p:nvSpPr>
        <p:spPr/>
        <p:txBody>
          <a:bodyPr/>
          <a:lstStyle/>
          <a:p>
            <a:r>
              <a:rPr lang="en-US" dirty="0"/>
              <a:t>Types of Risk</a:t>
            </a:r>
          </a:p>
        </p:txBody>
      </p:sp>
      <p:sp>
        <p:nvSpPr>
          <p:cNvPr id="5" name="Rectangle 2">
            <a:extLst>
              <a:ext uri="{FF2B5EF4-FFF2-40B4-BE49-F238E27FC236}">
                <a16:creationId xmlns:a16="http://schemas.microsoft.com/office/drawing/2014/main" id="{55A15A7D-B22A-BAEB-8780-54AFB017BF90}"/>
              </a:ext>
            </a:extLst>
          </p:cNvPr>
          <p:cNvSpPr>
            <a:spLocks noGrp="1" noChangeArrowheads="1"/>
          </p:cNvSpPr>
          <p:nvPr>
            <p:ph idx="1"/>
          </p:nvPr>
        </p:nvSpPr>
        <p:spPr bwMode="auto">
          <a:xfrm>
            <a:off x="913795" y="2420138"/>
            <a:ext cx="929299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cs typeface="Segoe UI" panose="020B0502040204020203" pitchFamily="34" charset="0"/>
              </a:rPr>
              <a:t>Operational Risks</a:t>
            </a:r>
            <a:r>
              <a:rPr kumimoji="0" lang="en-US" altLang="en-US" sz="1600" b="0" i="0" u="none" strike="noStrike" cap="none" normalizeH="0" baseline="0" dirty="0">
                <a:ln>
                  <a:noFill/>
                </a:ln>
                <a:solidFill>
                  <a:schemeClr val="tx1"/>
                </a:solidFill>
                <a:effectLst/>
                <a:cs typeface="Segoe UI" panose="020B0502040204020203"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cs typeface="Segoe UI" panose="020B0502040204020203" pitchFamily="34" charset="0"/>
              </a:rPr>
              <a:t>Definition</a:t>
            </a:r>
            <a:r>
              <a:rPr kumimoji="0" lang="en-US" altLang="en-US" sz="1600" b="0" i="0" u="none" strike="noStrike" cap="none" normalizeH="0" baseline="0" dirty="0">
                <a:ln>
                  <a:noFill/>
                </a:ln>
                <a:solidFill>
                  <a:schemeClr val="tx1"/>
                </a:solidFill>
                <a:effectLst/>
                <a:cs typeface="Segoe UI" panose="020B0502040204020203" pitchFamily="34" charset="0"/>
              </a:rPr>
              <a:t>: These risks arise from the day-to-day operations of an organization.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cs typeface="Segoe UI" panose="020B0502040204020203" pitchFamily="34" charset="0"/>
              </a:rPr>
              <a:t>Examples</a:t>
            </a:r>
            <a:r>
              <a:rPr kumimoji="0" lang="en-US" altLang="en-US" sz="1600" b="0" i="0" u="none" strike="noStrike" cap="none" normalizeH="0" baseline="0" dirty="0">
                <a:ln>
                  <a:noFill/>
                </a:ln>
                <a:solidFill>
                  <a:schemeClr val="tx1"/>
                </a:solidFill>
                <a:effectLst/>
                <a:cs typeface="Segoe UI" panose="020B0502040204020203" pitchFamily="34" charset="0"/>
              </a:rPr>
              <a:t>: System failures, human errors, and process breakdowns.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cs typeface="Segoe UI" panose="020B0502040204020203" pitchFamily="34" charset="0"/>
              </a:rPr>
              <a:t>Impact</a:t>
            </a:r>
            <a:r>
              <a:rPr kumimoji="0" lang="en-US" altLang="en-US" sz="1600" b="0" i="0" u="none" strike="noStrike" cap="none" normalizeH="0" baseline="0" dirty="0">
                <a:ln>
                  <a:noFill/>
                </a:ln>
                <a:solidFill>
                  <a:schemeClr val="tx1"/>
                </a:solidFill>
                <a:effectLst/>
                <a:cs typeface="Segoe UI" panose="020B0502040204020203" pitchFamily="34" charset="0"/>
              </a:rPr>
              <a:t>: Can lead to data breaches, service disruptions, and financial losses.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cs typeface="Segoe UI" panose="020B0502040204020203" pitchFamily="34" charset="0"/>
              </a:rPr>
              <a:t>Strategic Risks</a:t>
            </a:r>
            <a:r>
              <a:rPr kumimoji="0" lang="en-US" altLang="en-US" sz="1600" b="0" i="0" u="none" strike="noStrike" cap="none" normalizeH="0" baseline="0" dirty="0">
                <a:ln>
                  <a:noFill/>
                </a:ln>
                <a:solidFill>
                  <a:schemeClr val="tx1"/>
                </a:solidFill>
                <a:effectLst/>
                <a:cs typeface="Segoe UI" panose="020B0502040204020203"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cs typeface="Segoe UI" panose="020B0502040204020203" pitchFamily="34" charset="0"/>
              </a:rPr>
              <a:t>Definition</a:t>
            </a:r>
            <a:r>
              <a:rPr kumimoji="0" lang="en-US" altLang="en-US" sz="1600" b="0" i="0" u="none" strike="noStrike" cap="none" normalizeH="0" baseline="0" dirty="0">
                <a:ln>
                  <a:noFill/>
                </a:ln>
                <a:solidFill>
                  <a:schemeClr val="tx1"/>
                </a:solidFill>
                <a:effectLst/>
                <a:cs typeface="Segoe UI" panose="020B0502040204020203" pitchFamily="34" charset="0"/>
              </a:rPr>
              <a:t>: These risks are related to high-level decisions that affect the organization's long-term goals.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cs typeface="Segoe UI" panose="020B0502040204020203" pitchFamily="34" charset="0"/>
              </a:rPr>
              <a:t>Examples</a:t>
            </a:r>
            <a:r>
              <a:rPr kumimoji="0" lang="en-US" altLang="en-US" sz="1600" b="0" i="0" u="none" strike="noStrike" cap="none" normalizeH="0" baseline="0" dirty="0">
                <a:ln>
                  <a:noFill/>
                </a:ln>
                <a:solidFill>
                  <a:schemeClr val="tx1"/>
                </a:solidFill>
                <a:effectLst/>
                <a:cs typeface="Segoe UI" panose="020B0502040204020203" pitchFamily="34" charset="0"/>
              </a:rPr>
              <a:t>: Poor investment in cybersecurity infrastructure, lack of a clear cybersecurity strategy.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cs typeface="Segoe UI" panose="020B0502040204020203" pitchFamily="34" charset="0"/>
              </a:rPr>
              <a:t>Impact</a:t>
            </a:r>
            <a:r>
              <a:rPr kumimoji="0" lang="en-US" altLang="en-US" sz="1600" b="0" i="0" u="none" strike="noStrike" cap="none" normalizeH="0" baseline="0" dirty="0">
                <a:ln>
                  <a:noFill/>
                </a:ln>
                <a:solidFill>
                  <a:schemeClr val="tx1"/>
                </a:solidFill>
                <a:effectLst/>
                <a:cs typeface="Segoe UI" panose="020B0502040204020203" pitchFamily="34" charset="0"/>
              </a:rPr>
              <a:t>: Can result in competitive disadvantage, regulatory penalties, and reputational damage.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cs typeface="Segoe UI" panose="020B0502040204020203" pitchFamily="34" charset="0"/>
              </a:rPr>
              <a:t>Technical Risks</a:t>
            </a:r>
            <a:r>
              <a:rPr kumimoji="0" lang="en-US" altLang="en-US" sz="1600" b="0" i="0" u="none" strike="noStrike" cap="none" normalizeH="0" baseline="0" dirty="0">
                <a:ln>
                  <a:noFill/>
                </a:ln>
                <a:solidFill>
                  <a:schemeClr val="tx1"/>
                </a:solidFill>
                <a:effectLst/>
                <a:cs typeface="Segoe UI" panose="020B0502040204020203"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cs typeface="Segoe UI" panose="020B0502040204020203" pitchFamily="34" charset="0"/>
              </a:rPr>
              <a:t>Definition</a:t>
            </a:r>
            <a:r>
              <a:rPr kumimoji="0" lang="en-US" altLang="en-US" sz="1600" b="0" i="0" u="none" strike="noStrike" cap="none" normalizeH="0" baseline="0" dirty="0">
                <a:ln>
                  <a:noFill/>
                </a:ln>
                <a:solidFill>
                  <a:schemeClr val="tx1"/>
                </a:solidFill>
                <a:effectLst/>
                <a:cs typeface="Segoe UI" panose="020B0502040204020203" pitchFamily="34" charset="0"/>
              </a:rPr>
              <a:t>: These risks are associated with the technology and systems used by the organization.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cs typeface="Segoe UI" panose="020B0502040204020203" pitchFamily="34" charset="0"/>
              </a:rPr>
              <a:t>Examples</a:t>
            </a:r>
            <a:r>
              <a:rPr kumimoji="0" lang="en-US" altLang="en-US" sz="1600" b="0" i="0" u="none" strike="noStrike" cap="none" normalizeH="0" baseline="0" dirty="0">
                <a:ln>
                  <a:noFill/>
                </a:ln>
                <a:solidFill>
                  <a:schemeClr val="tx1"/>
                </a:solidFill>
                <a:effectLst/>
                <a:cs typeface="Segoe UI" panose="020B0502040204020203" pitchFamily="34" charset="0"/>
              </a:rPr>
              <a:t>: Software vulnerabilities, outdated hardware, and inadequate encryption.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cs typeface="Segoe UI" panose="020B0502040204020203" pitchFamily="34" charset="0"/>
              </a:rPr>
              <a:t>Impact</a:t>
            </a:r>
            <a:r>
              <a:rPr kumimoji="0" lang="en-US" altLang="en-US" sz="1600" b="0" i="0" u="none" strike="noStrike" cap="none" normalizeH="0" baseline="0" dirty="0">
                <a:ln>
                  <a:noFill/>
                </a:ln>
                <a:solidFill>
                  <a:schemeClr val="tx1"/>
                </a:solidFill>
                <a:effectLst/>
                <a:cs typeface="Segoe UI" panose="020B0502040204020203" pitchFamily="34" charset="0"/>
              </a:rPr>
              <a:t>: Can lead to unauthorized access, data theft, and system compromise.</a:t>
            </a:r>
          </a:p>
        </p:txBody>
      </p:sp>
    </p:spTree>
    <p:extLst>
      <p:ext uri="{BB962C8B-B14F-4D97-AF65-F5344CB8AC3E}">
        <p14:creationId xmlns:p14="http://schemas.microsoft.com/office/powerpoint/2010/main" val="168783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687F3-AD0A-F322-C2BC-D1E9863D3DD7}"/>
              </a:ext>
            </a:extLst>
          </p:cNvPr>
          <p:cNvSpPr>
            <a:spLocks noGrp="1"/>
          </p:cNvSpPr>
          <p:nvPr>
            <p:ph type="title"/>
          </p:nvPr>
        </p:nvSpPr>
        <p:spPr/>
        <p:txBody>
          <a:bodyPr/>
          <a:lstStyle/>
          <a:p>
            <a:r>
              <a:rPr lang="en-US" dirty="0"/>
              <a:t>Types of Risk</a:t>
            </a:r>
          </a:p>
        </p:txBody>
      </p:sp>
      <p:sp>
        <p:nvSpPr>
          <p:cNvPr id="5" name="Rectangle 2">
            <a:extLst>
              <a:ext uri="{FF2B5EF4-FFF2-40B4-BE49-F238E27FC236}">
                <a16:creationId xmlns:a16="http://schemas.microsoft.com/office/drawing/2014/main" id="{55A15A7D-B22A-BAEB-8780-54AFB017BF90}"/>
              </a:ext>
            </a:extLst>
          </p:cNvPr>
          <p:cNvSpPr>
            <a:spLocks noGrp="1" noChangeArrowheads="1"/>
          </p:cNvSpPr>
          <p:nvPr>
            <p:ph idx="1"/>
          </p:nvPr>
        </p:nvSpPr>
        <p:spPr bwMode="auto">
          <a:xfrm>
            <a:off x="913795" y="2143142"/>
            <a:ext cx="8966494"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chemeClr val="tx1"/>
                </a:solidFill>
                <a:effectLst/>
                <a:cs typeface="Segoe UI" panose="020B0502040204020203" pitchFamily="34" charset="0"/>
              </a:rPr>
              <a:t>Compliance Risks</a:t>
            </a:r>
            <a:r>
              <a:rPr kumimoji="0" lang="en-US" altLang="en-US" sz="1600" b="0" i="0" u="none" strike="noStrike" cap="none" normalizeH="0" baseline="0" dirty="0">
                <a:ln>
                  <a:noFill/>
                </a:ln>
                <a:solidFill>
                  <a:schemeClr val="tx1"/>
                </a:solidFill>
                <a:effectLst/>
                <a:cs typeface="Segoe UI" panose="020B0502040204020203"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cs typeface="Segoe UI" panose="020B0502040204020203" pitchFamily="34" charset="0"/>
              </a:rPr>
              <a:t>Definition</a:t>
            </a:r>
            <a:r>
              <a:rPr kumimoji="0" lang="en-US" altLang="en-US" sz="1600" b="0" i="0" u="none" strike="noStrike" cap="none" normalizeH="0" baseline="0" dirty="0">
                <a:ln>
                  <a:noFill/>
                </a:ln>
                <a:solidFill>
                  <a:schemeClr val="tx1"/>
                </a:solidFill>
                <a:effectLst/>
                <a:cs typeface="Segoe UI" panose="020B0502040204020203" pitchFamily="34" charset="0"/>
              </a:rPr>
              <a:t>: These risks stem from failing to adhere to laws, regulations, and industry standards.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cs typeface="Segoe UI" panose="020B0502040204020203" pitchFamily="34" charset="0"/>
              </a:rPr>
              <a:t>Examples</a:t>
            </a:r>
            <a:r>
              <a:rPr kumimoji="0" lang="en-US" altLang="en-US" sz="1600" b="0" i="0" u="none" strike="noStrike" cap="none" normalizeH="0" baseline="0" dirty="0">
                <a:ln>
                  <a:noFill/>
                </a:ln>
                <a:solidFill>
                  <a:schemeClr val="tx1"/>
                </a:solidFill>
                <a:effectLst/>
                <a:cs typeface="Segoe UI" panose="020B0502040204020203" pitchFamily="34" charset="0"/>
              </a:rPr>
              <a:t>: Non-compliance with GDPR, HIPAA, or other data protection regulations.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cs typeface="Segoe UI" panose="020B0502040204020203" pitchFamily="34" charset="0"/>
              </a:rPr>
              <a:t>Impact</a:t>
            </a:r>
            <a:r>
              <a:rPr kumimoji="0" lang="en-US" altLang="en-US" sz="1600" b="0" i="0" u="none" strike="noStrike" cap="none" normalizeH="0" baseline="0" dirty="0">
                <a:ln>
                  <a:noFill/>
                </a:ln>
                <a:solidFill>
                  <a:schemeClr val="tx1"/>
                </a:solidFill>
                <a:effectLst/>
                <a:cs typeface="Segoe UI" panose="020B0502040204020203" pitchFamily="34" charset="0"/>
              </a:rPr>
              <a:t>: Can result in legal penalties, fines, and loss of customer trust.</a:t>
            </a:r>
            <a:endParaRPr kumimoji="0" lang="en-US" altLang="en-US" sz="1600" b="1" i="0" u="none" strike="noStrike" cap="none" normalizeH="0" baseline="0" dirty="0">
              <a:ln>
                <a:noFill/>
              </a:ln>
              <a:solidFill>
                <a:schemeClr val="tx1"/>
              </a:solidFill>
              <a:effectLst/>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a:ln>
                  <a:noFill/>
                </a:ln>
                <a:solidFill>
                  <a:schemeClr val="tx1"/>
                </a:solidFill>
                <a:effectLst/>
                <a:cs typeface="Segoe UI" panose="020B0502040204020203" pitchFamily="34" charset="0"/>
              </a:rPr>
              <a:t>Human Risks</a:t>
            </a:r>
            <a:r>
              <a:rPr kumimoji="0" lang="en-US" altLang="en-US" sz="1600" b="0" i="0" u="none" strike="noStrike" cap="none" normalizeH="0" baseline="0" dirty="0">
                <a:ln>
                  <a:noFill/>
                </a:ln>
                <a:solidFill>
                  <a:schemeClr val="tx1"/>
                </a:solidFill>
                <a:effectLst/>
                <a:cs typeface="Segoe UI" panose="020B0502040204020203"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cs typeface="Segoe UI" panose="020B0502040204020203" pitchFamily="34" charset="0"/>
              </a:rPr>
              <a:t>Definition</a:t>
            </a:r>
            <a:r>
              <a:rPr kumimoji="0" lang="en-US" altLang="en-US" sz="1600" b="0" i="0" u="none" strike="noStrike" cap="none" normalizeH="0" baseline="0" dirty="0">
                <a:ln>
                  <a:noFill/>
                </a:ln>
                <a:solidFill>
                  <a:schemeClr val="tx1"/>
                </a:solidFill>
                <a:effectLst/>
                <a:cs typeface="Segoe UI" panose="020B0502040204020203" pitchFamily="34" charset="0"/>
              </a:rPr>
              <a:t>: These risks are related to the actions or inactions of individuals within the organization.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cs typeface="Segoe UI" panose="020B0502040204020203" pitchFamily="34" charset="0"/>
              </a:rPr>
              <a:t>Examples</a:t>
            </a:r>
            <a:r>
              <a:rPr kumimoji="0" lang="en-US" altLang="en-US" sz="1600" b="0" i="0" u="none" strike="noStrike" cap="none" normalizeH="0" baseline="0" dirty="0">
                <a:ln>
                  <a:noFill/>
                </a:ln>
                <a:solidFill>
                  <a:schemeClr val="tx1"/>
                </a:solidFill>
                <a:effectLst/>
                <a:cs typeface="Segoe UI" panose="020B0502040204020203" pitchFamily="34" charset="0"/>
              </a:rPr>
              <a:t>: Phishing attacks, insider threats, and social engineering.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cs typeface="Segoe UI" panose="020B0502040204020203" pitchFamily="34" charset="0"/>
              </a:rPr>
              <a:t>Impact</a:t>
            </a:r>
            <a:r>
              <a:rPr kumimoji="0" lang="en-US" altLang="en-US" sz="1600" b="0" i="0" u="none" strike="noStrike" cap="none" normalizeH="0" baseline="0" dirty="0">
                <a:ln>
                  <a:noFill/>
                </a:ln>
                <a:solidFill>
                  <a:schemeClr val="tx1"/>
                </a:solidFill>
                <a:effectLst/>
                <a:cs typeface="Segoe UI" panose="020B0502040204020203" pitchFamily="34" charset="0"/>
              </a:rPr>
              <a:t>: Can lead to data breaches, financial loss, and compromised security.</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600" b="1" i="0" u="none" strike="noStrike" cap="none" normalizeH="0" baseline="0" dirty="0">
                <a:ln>
                  <a:noFill/>
                </a:ln>
                <a:solidFill>
                  <a:schemeClr val="tx1"/>
                </a:solidFill>
                <a:effectLst/>
                <a:cs typeface="Segoe UI" panose="020B0502040204020203" pitchFamily="34" charset="0"/>
              </a:rPr>
              <a:t>Environmental Risks</a:t>
            </a:r>
            <a:r>
              <a:rPr kumimoji="0" lang="en-US" altLang="en-US" sz="1600" b="0" i="0" u="none" strike="noStrike" cap="none" normalizeH="0" baseline="0" dirty="0">
                <a:ln>
                  <a:noFill/>
                </a:ln>
                <a:solidFill>
                  <a:schemeClr val="tx1"/>
                </a:solidFill>
                <a:effectLst/>
                <a:cs typeface="Segoe UI" panose="020B0502040204020203"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cs typeface="Segoe UI" panose="020B0502040204020203" pitchFamily="34" charset="0"/>
              </a:rPr>
              <a:t>Definition</a:t>
            </a:r>
            <a:r>
              <a:rPr kumimoji="0" lang="en-US" altLang="en-US" sz="1600" b="0" i="0" u="none" strike="noStrike" cap="none" normalizeH="0" baseline="0" dirty="0">
                <a:ln>
                  <a:noFill/>
                </a:ln>
                <a:solidFill>
                  <a:schemeClr val="tx1"/>
                </a:solidFill>
                <a:effectLst/>
                <a:cs typeface="Segoe UI" panose="020B0502040204020203" pitchFamily="34" charset="0"/>
              </a:rPr>
              <a:t>: These risks are related to physical and environmental factors.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cs typeface="Segoe UI" panose="020B0502040204020203" pitchFamily="34" charset="0"/>
              </a:rPr>
              <a:t>Examples</a:t>
            </a:r>
            <a:r>
              <a:rPr kumimoji="0" lang="en-US" altLang="en-US" sz="1600" b="0" i="0" u="none" strike="noStrike" cap="none" normalizeH="0" baseline="0" dirty="0">
                <a:ln>
                  <a:noFill/>
                </a:ln>
                <a:solidFill>
                  <a:schemeClr val="tx1"/>
                </a:solidFill>
                <a:effectLst/>
                <a:cs typeface="Segoe UI" panose="020B0502040204020203" pitchFamily="34" charset="0"/>
              </a:rPr>
              <a:t>: Natural disasters, power outages, and physical theft of devices.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cs typeface="Segoe UI" panose="020B0502040204020203" pitchFamily="34" charset="0"/>
              </a:rPr>
              <a:t>Impact</a:t>
            </a:r>
            <a:r>
              <a:rPr kumimoji="0" lang="en-US" altLang="en-US" sz="1600" b="0" i="0" u="none" strike="noStrike" cap="none" normalizeH="0" baseline="0" dirty="0">
                <a:ln>
                  <a:noFill/>
                </a:ln>
                <a:solidFill>
                  <a:schemeClr val="tx1"/>
                </a:solidFill>
                <a:effectLst/>
                <a:cs typeface="Segoe UI" panose="020B0502040204020203" pitchFamily="34" charset="0"/>
              </a:rPr>
              <a:t>: Can cause data loss, system downtime, and operational disruptions.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140195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4089-C2B4-219A-E8F2-22D09E02AF15}"/>
              </a:ext>
            </a:extLst>
          </p:cNvPr>
          <p:cNvSpPr>
            <a:spLocks noGrp="1"/>
          </p:cNvSpPr>
          <p:nvPr>
            <p:ph type="title"/>
          </p:nvPr>
        </p:nvSpPr>
        <p:spPr/>
        <p:txBody>
          <a:bodyPr/>
          <a:lstStyle/>
          <a:p>
            <a:r>
              <a:rPr lang="en-US" dirty="0"/>
              <a:t>Risk assessment</a:t>
            </a:r>
          </a:p>
        </p:txBody>
      </p:sp>
      <p:sp>
        <p:nvSpPr>
          <p:cNvPr id="3" name="Content Placeholder 2">
            <a:extLst>
              <a:ext uri="{FF2B5EF4-FFF2-40B4-BE49-F238E27FC236}">
                <a16:creationId xmlns:a16="http://schemas.microsoft.com/office/drawing/2014/main" id="{F8D7F69D-A2B7-2B5C-0A7B-2EECF996058C}"/>
              </a:ext>
            </a:extLst>
          </p:cNvPr>
          <p:cNvSpPr>
            <a:spLocks noGrp="1"/>
          </p:cNvSpPr>
          <p:nvPr>
            <p:ph idx="1"/>
          </p:nvPr>
        </p:nvSpPr>
        <p:spPr/>
        <p:txBody>
          <a:bodyPr/>
          <a:lstStyle/>
          <a:p>
            <a:r>
              <a:rPr lang="en-US" dirty="0"/>
              <a:t>Risk assessment is the process of identifying, evaluating, and prioritizing potential risks or uncertainties that may affect the achievement of objectives within a project, organization, or system. </a:t>
            </a:r>
          </a:p>
          <a:p>
            <a:r>
              <a:rPr lang="en-US" dirty="0"/>
              <a:t>It involves analyzing both the likelihood of an event occurring and its potential impact, aiming to understand the level of risk exposure and determine appropriate measures to mitigate, manage, or accept those risks. </a:t>
            </a:r>
          </a:p>
          <a:p>
            <a:r>
              <a:rPr lang="en-US" dirty="0"/>
              <a:t>Risk assessment is crucial in various fields such as business, finance, healthcare, and environmental management to make informed decisions and allocate resources effectively to minimize negative outcomes.</a:t>
            </a:r>
          </a:p>
        </p:txBody>
      </p:sp>
    </p:spTree>
    <p:extLst>
      <p:ext uri="{BB962C8B-B14F-4D97-AF65-F5344CB8AC3E}">
        <p14:creationId xmlns:p14="http://schemas.microsoft.com/office/powerpoint/2010/main" val="884813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51D4C-0E83-0C44-CC96-0AA110C9489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9766CE6-0AA8-6AF3-3ECA-F2E79AC92736}"/>
              </a:ext>
            </a:extLst>
          </p:cNvPr>
          <p:cNvSpPr>
            <a:spLocks noGrp="1"/>
          </p:cNvSpPr>
          <p:nvPr>
            <p:ph idx="1"/>
          </p:nvPr>
        </p:nvSpPr>
        <p:spPr/>
        <p:txBody>
          <a:bodyPr>
            <a:normAutofit fontScale="77500" lnSpcReduction="20000"/>
          </a:bodyPr>
          <a:lstStyle/>
          <a:p>
            <a:r>
              <a:rPr lang="en-US" b="1" dirty="0"/>
              <a:t>Identify Assets: </a:t>
            </a:r>
            <a:r>
              <a:rPr lang="en-US" dirty="0"/>
              <a:t>They list their critical assets, including customer databases, employee laptops, and financial records.</a:t>
            </a:r>
          </a:p>
          <a:p>
            <a:r>
              <a:rPr lang="en-US" b="1" dirty="0"/>
              <a:t>Identify Threats: </a:t>
            </a:r>
            <a:r>
              <a:rPr lang="en-US" dirty="0"/>
              <a:t>They identify potential threats such as ransomware, phishing, and insider threats.</a:t>
            </a:r>
          </a:p>
          <a:p>
            <a:r>
              <a:rPr lang="en-US" b="1" dirty="0"/>
              <a:t>Identify Vulnerabilities: </a:t>
            </a:r>
            <a:r>
              <a:rPr lang="en-US" dirty="0"/>
              <a:t>They find vulnerabilities like outdated software, weak passwords, and lack of multi-factor authentication.</a:t>
            </a:r>
          </a:p>
          <a:p>
            <a:r>
              <a:rPr lang="en-US" b="1" dirty="0"/>
              <a:t>Assess Risks: </a:t>
            </a:r>
            <a:r>
              <a:rPr lang="en-US" dirty="0"/>
              <a:t>They evaluate the likelihood and impact of each threat. For example, they determine that phishing attacks are highly likely and could have a severe impact on customer data.</a:t>
            </a:r>
          </a:p>
          <a:p>
            <a:r>
              <a:rPr lang="en-US" b="1" dirty="0"/>
              <a:t>Prioritize Risks: </a:t>
            </a:r>
            <a:r>
              <a:rPr lang="en-US" dirty="0"/>
              <a:t>They prioritize addressing phishing attacks and software vulnerabilities first.</a:t>
            </a:r>
          </a:p>
          <a:p>
            <a:r>
              <a:rPr lang="en-US" b="1" dirty="0"/>
              <a:t>Implement Controls: </a:t>
            </a:r>
            <a:r>
              <a:rPr lang="en-US" dirty="0"/>
              <a:t>They implement controls such as employee training on phishing, updating software, and enforcing strong password policies.</a:t>
            </a:r>
          </a:p>
          <a:p>
            <a:r>
              <a:rPr lang="en-US" b="1" dirty="0"/>
              <a:t>Monitor and Review: </a:t>
            </a:r>
            <a:r>
              <a:rPr lang="en-US" dirty="0"/>
              <a:t>They set up regular security audits and continuous monitoring to ensure the controls are effective and update the risk assessment periodically.</a:t>
            </a:r>
          </a:p>
        </p:txBody>
      </p:sp>
    </p:spTree>
    <p:extLst>
      <p:ext uri="{BB962C8B-B14F-4D97-AF65-F5344CB8AC3E}">
        <p14:creationId xmlns:p14="http://schemas.microsoft.com/office/powerpoint/2010/main" val="912468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8D702-A7F2-2C84-836F-47E20347FE6B}"/>
              </a:ext>
            </a:extLst>
          </p:cNvPr>
          <p:cNvSpPr>
            <a:spLocks noGrp="1"/>
          </p:cNvSpPr>
          <p:nvPr>
            <p:ph type="title"/>
          </p:nvPr>
        </p:nvSpPr>
        <p:spPr/>
        <p:txBody>
          <a:bodyPr/>
          <a:lstStyle/>
          <a:p>
            <a:r>
              <a:rPr lang="en-US" dirty="0"/>
              <a:t>Risk tolerance</a:t>
            </a:r>
          </a:p>
        </p:txBody>
      </p:sp>
      <p:sp>
        <p:nvSpPr>
          <p:cNvPr id="3" name="Content Placeholder 2">
            <a:extLst>
              <a:ext uri="{FF2B5EF4-FFF2-40B4-BE49-F238E27FC236}">
                <a16:creationId xmlns:a16="http://schemas.microsoft.com/office/drawing/2014/main" id="{3A33BE1B-CB7E-3299-A952-B34E4B7DB8AC}"/>
              </a:ext>
            </a:extLst>
          </p:cNvPr>
          <p:cNvSpPr>
            <a:spLocks noGrp="1"/>
          </p:cNvSpPr>
          <p:nvPr>
            <p:ph idx="1"/>
          </p:nvPr>
        </p:nvSpPr>
        <p:spPr/>
        <p:txBody>
          <a:bodyPr/>
          <a:lstStyle/>
          <a:p>
            <a:r>
              <a:rPr lang="en-US" dirty="0"/>
              <a:t>Risk tolerance is the specific level of risk that an organization is willing to accept or tolerate for a particular risk or category of risks.</a:t>
            </a:r>
          </a:p>
          <a:p>
            <a:r>
              <a:rPr lang="en-US" dirty="0"/>
              <a:t>It represents the threshold beyond which the organization considers the risk unacceptable and action must be taken to mitigate or reduce it.</a:t>
            </a:r>
          </a:p>
        </p:txBody>
      </p:sp>
    </p:spTree>
    <p:extLst>
      <p:ext uri="{BB962C8B-B14F-4D97-AF65-F5344CB8AC3E}">
        <p14:creationId xmlns:p14="http://schemas.microsoft.com/office/powerpoint/2010/main" val="2857036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4089-C2B4-219A-E8F2-22D09E02AF15}"/>
              </a:ext>
            </a:extLst>
          </p:cNvPr>
          <p:cNvSpPr>
            <a:spLocks noGrp="1"/>
          </p:cNvSpPr>
          <p:nvPr>
            <p:ph type="title"/>
          </p:nvPr>
        </p:nvSpPr>
        <p:spPr/>
        <p:txBody>
          <a:bodyPr/>
          <a:lstStyle/>
          <a:p>
            <a:r>
              <a:rPr lang="en-US" dirty="0"/>
              <a:t>Risk treatment</a:t>
            </a:r>
          </a:p>
        </p:txBody>
      </p:sp>
      <p:sp>
        <p:nvSpPr>
          <p:cNvPr id="3" name="Content Placeholder 2">
            <a:extLst>
              <a:ext uri="{FF2B5EF4-FFF2-40B4-BE49-F238E27FC236}">
                <a16:creationId xmlns:a16="http://schemas.microsoft.com/office/drawing/2014/main" id="{F8D7F69D-A2B7-2B5C-0A7B-2EECF996058C}"/>
              </a:ext>
            </a:extLst>
          </p:cNvPr>
          <p:cNvSpPr>
            <a:spLocks noGrp="1"/>
          </p:cNvSpPr>
          <p:nvPr>
            <p:ph idx="1"/>
          </p:nvPr>
        </p:nvSpPr>
        <p:spPr/>
        <p:txBody>
          <a:bodyPr>
            <a:normAutofit fontScale="92500" lnSpcReduction="20000"/>
          </a:bodyPr>
          <a:lstStyle/>
          <a:p>
            <a:r>
              <a:rPr lang="en-US" dirty="0"/>
              <a:t>There are several ways to treat risks identified through the risk assessment process:</a:t>
            </a:r>
          </a:p>
          <a:p>
            <a:endParaRPr lang="en-US" dirty="0"/>
          </a:p>
          <a:p>
            <a:r>
              <a:rPr lang="en-US" dirty="0"/>
              <a:t>1. Risk Avoidance:</a:t>
            </a:r>
          </a:p>
          <a:p>
            <a:pPr marL="0" indent="0">
              <a:buNone/>
            </a:pPr>
            <a:r>
              <a:rPr lang="en-US" dirty="0"/>
              <a:t>This involves eliminating activities or aspects of a project that pose high risks or refraining from engaging in certain activities altogether to avoid the associated risks.</a:t>
            </a:r>
          </a:p>
          <a:p>
            <a:endParaRPr lang="en-US" dirty="0"/>
          </a:p>
          <a:p>
            <a:r>
              <a:rPr lang="en-US" dirty="0"/>
              <a:t>2. Risk Mitigation:</a:t>
            </a:r>
          </a:p>
          <a:p>
            <a:pPr marL="0" indent="0">
              <a:buNone/>
            </a:pPr>
            <a:r>
              <a:rPr lang="en-US" dirty="0"/>
              <a:t>Mitigation involves taking actions to reduce the likelihood or impact of identified risks. This can include implementing safety measures, improving processes, or using protective equipment.</a:t>
            </a:r>
          </a:p>
        </p:txBody>
      </p:sp>
    </p:spTree>
    <p:extLst>
      <p:ext uri="{BB962C8B-B14F-4D97-AF65-F5344CB8AC3E}">
        <p14:creationId xmlns:p14="http://schemas.microsoft.com/office/powerpoint/2010/main" val="495129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4089-C2B4-219A-E8F2-22D09E02AF15}"/>
              </a:ext>
            </a:extLst>
          </p:cNvPr>
          <p:cNvSpPr>
            <a:spLocks noGrp="1"/>
          </p:cNvSpPr>
          <p:nvPr>
            <p:ph type="title"/>
          </p:nvPr>
        </p:nvSpPr>
        <p:spPr/>
        <p:txBody>
          <a:bodyPr/>
          <a:lstStyle/>
          <a:p>
            <a:r>
              <a:rPr lang="en-US" dirty="0"/>
              <a:t>Risk treatment</a:t>
            </a:r>
          </a:p>
        </p:txBody>
      </p:sp>
      <p:sp>
        <p:nvSpPr>
          <p:cNvPr id="3" name="Content Placeholder 2">
            <a:extLst>
              <a:ext uri="{FF2B5EF4-FFF2-40B4-BE49-F238E27FC236}">
                <a16:creationId xmlns:a16="http://schemas.microsoft.com/office/drawing/2014/main" id="{F8D7F69D-A2B7-2B5C-0A7B-2EECF996058C}"/>
              </a:ext>
            </a:extLst>
          </p:cNvPr>
          <p:cNvSpPr>
            <a:spLocks noGrp="1"/>
          </p:cNvSpPr>
          <p:nvPr>
            <p:ph idx="1"/>
          </p:nvPr>
        </p:nvSpPr>
        <p:spPr/>
        <p:txBody>
          <a:bodyPr>
            <a:normAutofit lnSpcReduction="10000"/>
          </a:bodyPr>
          <a:lstStyle/>
          <a:p>
            <a:r>
              <a:rPr lang="en-US" dirty="0"/>
              <a:t>3. Risk Transfer: </a:t>
            </a:r>
          </a:p>
          <a:p>
            <a:pPr marL="0" indent="0">
              <a:buNone/>
            </a:pPr>
            <a:r>
              <a:rPr lang="en-US" dirty="0"/>
              <a:t>Risk transfer involves shifting the responsibility for managing a risk to another party. This is often done through insurance, outsourcing, or contractual agreements where the risk is passed on to a third party.</a:t>
            </a:r>
          </a:p>
          <a:p>
            <a:endParaRPr lang="en-US" dirty="0"/>
          </a:p>
          <a:p>
            <a:r>
              <a:rPr lang="en-US" dirty="0"/>
              <a:t>4. Risk Acceptance:</a:t>
            </a:r>
          </a:p>
          <a:p>
            <a:pPr marL="0" indent="0">
              <a:buNone/>
            </a:pPr>
            <a:r>
              <a:rPr lang="en-US" dirty="0"/>
              <a:t>Sometimes, risks are accepted as they are deemed tolerable or unavoidable given the circumstances. In such cases, organizations or individuals consciously decide to bear the consequences of the risk without taking specific actions to mitigate or transfer it.</a:t>
            </a:r>
          </a:p>
        </p:txBody>
      </p:sp>
    </p:spTree>
    <p:extLst>
      <p:ext uri="{BB962C8B-B14F-4D97-AF65-F5344CB8AC3E}">
        <p14:creationId xmlns:p14="http://schemas.microsoft.com/office/powerpoint/2010/main" val="35048624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Custom 1">
      <a:majorFont>
        <a:latin typeface="Times New Roman"/>
        <a:ea typeface=""/>
        <a:cs typeface=""/>
      </a:majorFont>
      <a:minorFont>
        <a:latin typeface="Times New Roman"/>
        <a:ea typeface=""/>
        <a:cs typeface=""/>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2276</TotalTime>
  <Words>1185</Words>
  <Application>Microsoft Office PowerPoint</Application>
  <PresentationFormat>Widescreen</PresentationFormat>
  <Paragraphs>88</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Damask</vt:lpstr>
      <vt:lpstr>Risk Assessment</vt:lpstr>
      <vt:lpstr>risk</vt:lpstr>
      <vt:lpstr>Types of Risk</vt:lpstr>
      <vt:lpstr>Types of Risk</vt:lpstr>
      <vt:lpstr>Risk assessment</vt:lpstr>
      <vt:lpstr>example</vt:lpstr>
      <vt:lpstr>Risk tolerance</vt:lpstr>
      <vt:lpstr>Risk treatment</vt:lpstr>
      <vt:lpstr>Risk treatment</vt:lpstr>
      <vt:lpstr>Risk treatment</vt:lpstr>
      <vt:lpstr>Risk treatment</vt:lpstr>
      <vt:lpstr>Inherent risk vs. residual risk</vt:lpstr>
      <vt:lpstr>Risk assessment Frameworks</vt:lpstr>
      <vt:lpstr>NIST RMF </vt:lpstr>
    </vt:vector>
  </TitlesOfParts>
  <Company>University of North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NMAP</dc:title>
  <dc:creator>Vakilinia, Iman</dc:creator>
  <cp:lastModifiedBy>Vakilinia, Iman</cp:lastModifiedBy>
  <cp:revision>11</cp:revision>
  <dcterms:created xsi:type="dcterms:W3CDTF">2023-08-22T13:47:48Z</dcterms:created>
  <dcterms:modified xsi:type="dcterms:W3CDTF">2025-01-08T17:25:12Z</dcterms:modified>
</cp:coreProperties>
</file>