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313" r:id="rId3"/>
    <p:sldId id="277" r:id="rId4"/>
    <p:sldId id="278" r:id="rId5"/>
    <p:sldId id="279" r:id="rId6"/>
    <p:sldId id="282" r:id="rId7"/>
    <p:sldId id="291" r:id="rId8"/>
    <p:sldId id="289" r:id="rId9"/>
    <p:sldId id="290" r:id="rId10"/>
    <p:sldId id="283" r:id="rId11"/>
    <p:sldId id="280" r:id="rId12"/>
    <p:sldId id="285" r:id="rId13"/>
    <p:sldId id="288" r:id="rId14"/>
    <p:sldId id="284" r:id="rId15"/>
    <p:sldId id="287" r:id="rId16"/>
    <p:sldId id="281" r:id="rId17"/>
    <p:sldId id="286" r:id="rId18"/>
    <p:sldId id="314" r:id="rId19"/>
    <p:sldId id="315" r:id="rId20"/>
    <p:sldId id="293" r:id="rId21"/>
    <p:sldId id="294" r:id="rId22"/>
    <p:sldId id="295" r:id="rId23"/>
    <p:sldId id="296" r:id="rId24"/>
    <p:sldId id="297" r:id="rId25"/>
    <p:sldId id="307" r:id="rId26"/>
    <p:sldId id="308" r:id="rId27"/>
    <p:sldId id="309" r:id="rId28"/>
    <p:sldId id="310" r:id="rId29"/>
    <p:sldId id="31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EA1700-A079-4B19-8BFF-E29A18FBB4D8}" v="1" dt="2024-02-08T22:35:41.057"/>
    <p1510:client id="{8DA7DA46-D7B7-4C42-89E0-CCCE36556DE0}" v="2" dt="2024-02-08T03:29:10.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8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kilinia, Iman" userId="3d056f15-a749-49a6-aa46-b56536f7ce41" providerId="ADAL" clId="{4B841B96-4B62-4ADE-966E-CB0DCED2388D}"/>
    <pc:docChg chg="modSld">
      <pc:chgData name="Vakilinia, Iman" userId="3d056f15-a749-49a6-aa46-b56536f7ce41" providerId="ADAL" clId="{4B841B96-4B62-4ADE-966E-CB0DCED2388D}" dt="2024-01-10T20:36:16.563" v="29" actId="20577"/>
      <pc:docMkLst>
        <pc:docMk/>
      </pc:docMkLst>
      <pc:sldChg chg="modSp mod">
        <pc:chgData name="Vakilinia, Iman" userId="3d056f15-a749-49a6-aa46-b56536f7ce41" providerId="ADAL" clId="{4B841B96-4B62-4ADE-966E-CB0DCED2388D}" dt="2024-01-10T20:36:16.563" v="29" actId="20577"/>
        <pc:sldMkLst>
          <pc:docMk/>
          <pc:sldMk cId="3078950171" sldId="256"/>
        </pc:sldMkLst>
        <pc:spChg chg="mod">
          <ac:chgData name="Vakilinia, Iman" userId="3d056f15-a749-49a6-aa46-b56536f7ce41" providerId="ADAL" clId="{4B841B96-4B62-4ADE-966E-CB0DCED2388D}" dt="2024-01-10T20:36:16.563" v="29" actId="20577"/>
          <ac:spMkLst>
            <pc:docMk/>
            <pc:sldMk cId="3078950171" sldId="256"/>
            <ac:spMk id="2" creationId="{E90F2011-24FA-375C-E270-D9A22C4E8A58}"/>
          </ac:spMkLst>
        </pc:spChg>
      </pc:sldChg>
    </pc:docChg>
  </pc:docChgLst>
  <pc:docChgLst>
    <pc:chgData name="Vakilinia, Iman" userId="3d056f15-a749-49a6-aa46-b56536f7ce41" providerId="ADAL" clId="{5F01994E-EADC-49D8-BFAA-459A377DCAB8}"/>
    <pc:docChg chg="undo custSel addSld delSld modSld sldOrd">
      <pc:chgData name="Vakilinia, Iman" userId="3d056f15-a749-49a6-aa46-b56536f7ce41" providerId="ADAL" clId="{5F01994E-EADC-49D8-BFAA-459A377DCAB8}" dt="2024-01-08T21:02:29.584" v="629" actId="27636"/>
      <pc:docMkLst>
        <pc:docMk/>
      </pc:docMkLst>
      <pc:sldChg chg="modSp mod">
        <pc:chgData name="Vakilinia, Iman" userId="3d056f15-a749-49a6-aa46-b56536f7ce41" providerId="ADAL" clId="{5F01994E-EADC-49D8-BFAA-459A377DCAB8}" dt="2024-01-08T19:53:33.202" v="62" actId="20577"/>
        <pc:sldMkLst>
          <pc:docMk/>
          <pc:sldMk cId="3078950171" sldId="256"/>
        </pc:sldMkLst>
        <pc:spChg chg="mod">
          <ac:chgData name="Vakilinia, Iman" userId="3d056f15-a749-49a6-aa46-b56536f7ce41" providerId="ADAL" clId="{5F01994E-EADC-49D8-BFAA-459A377DCAB8}" dt="2024-01-08T19:53:33.202" v="62" actId="20577"/>
          <ac:spMkLst>
            <pc:docMk/>
            <pc:sldMk cId="3078950171" sldId="256"/>
            <ac:spMk id="2" creationId="{E90F2011-24FA-375C-E270-D9A22C4E8A58}"/>
          </ac:spMkLst>
        </pc:spChg>
      </pc:sldChg>
      <pc:sldChg chg="del">
        <pc:chgData name="Vakilinia, Iman" userId="3d056f15-a749-49a6-aa46-b56536f7ce41" providerId="ADAL" clId="{5F01994E-EADC-49D8-BFAA-459A377DCAB8}" dt="2024-01-08T19:49:59.235" v="0" actId="47"/>
        <pc:sldMkLst>
          <pc:docMk/>
          <pc:sldMk cId="1155373994" sldId="257"/>
        </pc:sldMkLst>
      </pc:sldChg>
      <pc:sldChg chg="del">
        <pc:chgData name="Vakilinia, Iman" userId="3d056f15-a749-49a6-aa46-b56536f7ce41" providerId="ADAL" clId="{5F01994E-EADC-49D8-BFAA-459A377DCAB8}" dt="2024-01-08T19:49:59.395" v="1" actId="47"/>
        <pc:sldMkLst>
          <pc:docMk/>
          <pc:sldMk cId="3346053142" sldId="259"/>
        </pc:sldMkLst>
      </pc:sldChg>
      <pc:sldChg chg="del">
        <pc:chgData name="Vakilinia, Iman" userId="3d056f15-a749-49a6-aa46-b56536f7ce41" providerId="ADAL" clId="{5F01994E-EADC-49D8-BFAA-459A377DCAB8}" dt="2024-01-08T19:49:59.521" v="2" actId="47"/>
        <pc:sldMkLst>
          <pc:docMk/>
          <pc:sldMk cId="3492007181" sldId="260"/>
        </pc:sldMkLst>
      </pc:sldChg>
      <pc:sldChg chg="del">
        <pc:chgData name="Vakilinia, Iman" userId="3d056f15-a749-49a6-aa46-b56536f7ce41" providerId="ADAL" clId="{5F01994E-EADC-49D8-BFAA-459A377DCAB8}" dt="2024-01-08T19:49:59.680" v="3" actId="47"/>
        <pc:sldMkLst>
          <pc:docMk/>
          <pc:sldMk cId="2913901836" sldId="261"/>
        </pc:sldMkLst>
      </pc:sldChg>
      <pc:sldChg chg="del">
        <pc:chgData name="Vakilinia, Iman" userId="3d056f15-a749-49a6-aa46-b56536f7ce41" providerId="ADAL" clId="{5F01994E-EADC-49D8-BFAA-459A377DCAB8}" dt="2024-01-08T19:49:59.811" v="4" actId="47"/>
        <pc:sldMkLst>
          <pc:docMk/>
          <pc:sldMk cId="965426480" sldId="262"/>
        </pc:sldMkLst>
      </pc:sldChg>
      <pc:sldChg chg="del">
        <pc:chgData name="Vakilinia, Iman" userId="3d056f15-a749-49a6-aa46-b56536f7ce41" providerId="ADAL" clId="{5F01994E-EADC-49D8-BFAA-459A377DCAB8}" dt="2024-01-08T19:50:00.445" v="5" actId="47"/>
        <pc:sldMkLst>
          <pc:docMk/>
          <pc:sldMk cId="2073538183" sldId="263"/>
        </pc:sldMkLst>
      </pc:sldChg>
      <pc:sldChg chg="del">
        <pc:chgData name="Vakilinia, Iman" userId="3d056f15-a749-49a6-aa46-b56536f7ce41" providerId="ADAL" clId="{5F01994E-EADC-49D8-BFAA-459A377DCAB8}" dt="2024-01-08T19:50:00.866" v="6" actId="47"/>
        <pc:sldMkLst>
          <pc:docMk/>
          <pc:sldMk cId="401636843" sldId="264"/>
        </pc:sldMkLst>
      </pc:sldChg>
      <pc:sldChg chg="modSp mod">
        <pc:chgData name="Vakilinia, Iman" userId="3d056f15-a749-49a6-aa46-b56536f7ce41" providerId="ADAL" clId="{5F01994E-EADC-49D8-BFAA-459A377DCAB8}" dt="2024-01-08T19:55:15.917" v="64" actId="20577"/>
        <pc:sldMkLst>
          <pc:docMk/>
          <pc:sldMk cId="2637029636" sldId="265"/>
        </pc:sldMkLst>
        <pc:spChg chg="mod">
          <ac:chgData name="Vakilinia, Iman" userId="3d056f15-a749-49a6-aa46-b56536f7ce41" providerId="ADAL" clId="{5F01994E-EADC-49D8-BFAA-459A377DCAB8}" dt="2024-01-08T19:52:35.193" v="41" actId="20577"/>
          <ac:spMkLst>
            <pc:docMk/>
            <pc:sldMk cId="2637029636" sldId="265"/>
            <ac:spMk id="2" creationId="{5B174BD1-CBBF-8E26-4A51-FCF5631D6520}"/>
          </ac:spMkLst>
        </pc:spChg>
        <pc:spChg chg="mod">
          <ac:chgData name="Vakilinia, Iman" userId="3d056f15-a749-49a6-aa46-b56536f7ce41" providerId="ADAL" clId="{5F01994E-EADC-49D8-BFAA-459A377DCAB8}" dt="2024-01-08T19:55:15.917" v="64" actId="20577"/>
          <ac:spMkLst>
            <pc:docMk/>
            <pc:sldMk cId="2637029636" sldId="265"/>
            <ac:spMk id="3" creationId="{191BA2C5-D142-1577-1638-25BDD389D031}"/>
          </ac:spMkLst>
        </pc:spChg>
      </pc:sldChg>
      <pc:sldChg chg="modSp new mod">
        <pc:chgData name="Vakilinia, Iman" userId="3d056f15-a749-49a6-aa46-b56536f7ce41" providerId="ADAL" clId="{5F01994E-EADC-49D8-BFAA-459A377DCAB8}" dt="2024-01-08T19:55:38.708" v="76" actId="27636"/>
        <pc:sldMkLst>
          <pc:docMk/>
          <pc:sldMk cId="2315136083" sldId="266"/>
        </pc:sldMkLst>
        <pc:spChg chg="mod">
          <ac:chgData name="Vakilinia, Iman" userId="3d056f15-a749-49a6-aa46-b56536f7ce41" providerId="ADAL" clId="{5F01994E-EADC-49D8-BFAA-459A377DCAB8}" dt="2024-01-08T19:55:23.735" v="74" actId="20577"/>
          <ac:spMkLst>
            <pc:docMk/>
            <pc:sldMk cId="2315136083" sldId="266"/>
            <ac:spMk id="2" creationId="{5121C3DB-ADA6-5E63-CD4F-B4EAC04F2D3E}"/>
          </ac:spMkLst>
        </pc:spChg>
        <pc:spChg chg="mod">
          <ac:chgData name="Vakilinia, Iman" userId="3d056f15-a749-49a6-aa46-b56536f7ce41" providerId="ADAL" clId="{5F01994E-EADC-49D8-BFAA-459A377DCAB8}" dt="2024-01-08T19:55:38.708" v="76" actId="27636"/>
          <ac:spMkLst>
            <pc:docMk/>
            <pc:sldMk cId="2315136083" sldId="266"/>
            <ac:spMk id="3" creationId="{0346CC25-6371-375F-9B78-5F70A26AD62C}"/>
          </ac:spMkLst>
        </pc:spChg>
      </pc:sldChg>
      <pc:sldChg chg="modSp new mod">
        <pc:chgData name="Vakilinia, Iman" userId="3d056f15-a749-49a6-aa46-b56536f7ce41" providerId="ADAL" clId="{5F01994E-EADC-49D8-BFAA-459A377DCAB8}" dt="2024-01-08T20:29:26.958" v="336" actId="6549"/>
        <pc:sldMkLst>
          <pc:docMk/>
          <pc:sldMk cId="807509532" sldId="267"/>
        </pc:sldMkLst>
        <pc:spChg chg="mod">
          <ac:chgData name="Vakilinia, Iman" userId="3d056f15-a749-49a6-aa46-b56536f7ce41" providerId="ADAL" clId="{5F01994E-EADC-49D8-BFAA-459A377DCAB8}" dt="2024-01-08T20:27:52.835" v="307" actId="20577"/>
          <ac:spMkLst>
            <pc:docMk/>
            <pc:sldMk cId="807509532" sldId="267"/>
            <ac:spMk id="2" creationId="{38762871-99B8-9BF6-9690-DAA3E50FEFF5}"/>
          </ac:spMkLst>
        </pc:spChg>
        <pc:spChg chg="mod">
          <ac:chgData name="Vakilinia, Iman" userId="3d056f15-a749-49a6-aa46-b56536f7ce41" providerId="ADAL" clId="{5F01994E-EADC-49D8-BFAA-459A377DCAB8}" dt="2024-01-08T20:29:26.958" v="336" actId="6549"/>
          <ac:spMkLst>
            <pc:docMk/>
            <pc:sldMk cId="807509532" sldId="267"/>
            <ac:spMk id="3" creationId="{21E7400F-5717-D47F-1DDF-6E2137523F72}"/>
          </ac:spMkLst>
        </pc:spChg>
      </pc:sldChg>
      <pc:sldChg chg="modSp new mod">
        <pc:chgData name="Vakilinia, Iman" userId="3d056f15-a749-49a6-aa46-b56536f7ce41" providerId="ADAL" clId="{5F01994E-EADC-49D8-BFAA-459A377DCAB8}" dt="2024-01-08T20:48:54.918" v="568" actId="27636"/>
        <pc:sldMkLst>
          <pc:docMk/>
          <pc:sldMk cId="2112493101" sldId="268"/>
        </pc:sldMkLst>
        <pc:spChg chg="mod">
          <ac:chgData name="Vakilinia, Iman" userId="3d056f15-a749-49a6-aa46-b56536f7ce41" providerId="ADAL" clId="{5F01994E-EADC-49D8-BFAA-459A377DCAB8}" dt="2024-01-08T20:08:43.458" v="157" actId="20577"/>
          <ac:spMkLst>
            <pc:docMk/>
            <pc:sldMk cId="2112493101" sldId="268"/>
            <ac:spMk id="2" creationId="{3AC0CA14-6050-2511-0360-B72696F1A213}"/>
          </ac:spMkLst>
        </pc:spChg>
        <pc:spChg chg="mod">
          <ac:chgData name="Vakilinia, Iman" userId="3d056f15-a749-49a6-aa46-b56536f7ce41" providerId="ADAL" clId="{5F01994E-EADC-49D8-BFAA-459A377DCAB8}" dt="2024-01-08T20:48:54.918" v="568" actId="27636"/>
          <ac:spMkLst>
            <pc:docMk/>
            <pc:sldMk cId="2112493101" sldId="268"/>
            <ac:spMk id="3" creationId="{B6EE2915-1FAE-AAFB-E0B8-C96DD43EA632}"/>
          </ac:spMkLst>
        </pc:spChg>
      </pc:sldChg>
      <pc:sldChg chg="modSp new mod">
        <pc:chgData name="Vakilinia, Iman" userId="3d056f15-a749-49a6-aa46-b56536f7ce41" providerId="ADAL" clId="{5F01994E-EADC-49D8-BFAA-459A377DCAB8}" dt="2024-01-08T20:19:03.583" v="258" actId="6549"/>
        <pc:sldMkLst>
          <pc:docMk/>
          <pc:sldMk cId="2068494346" sldId="269"/>
        </pc:sldMkLst>
        <pc:spChg chg="mod">
          <ac:chgData name="Vakilinia, Iman" userId="3d056f15-a749-49a6-aa46-b56536f7ce41" providerId="ADAL" clId="{5F01994E-EADC-49D8-BFAA-459A377DCAB8}" dt="2024-01-08T20:17:06.120" v="250" actId="20577"/>
          <ac:spMkLst>
            <pc:docMk/>
            <pc:sldMk cId="2068494346" sldId="269"/>
            <ac:spMk id="2" creationId="{350E2598-9230-C643-FA7C-52F84E197E52}"/>
          </ac:spMkLst>
        </pc:spChg>
        <pc:spChg chg="mod">
          <ac:chgData name="Vakilinia, Iman" userId="3d056f15-a749-49a6-aa46-b56536f7ce41" providerId="ADAL" clId="{5F01994E-EADC-49D8-BFAA-459A377DCAB8}" dt="2024-01-08T20:19:03.583" v="258" actId="6549"/>
          <ac:spMkLst>
            <pc:docMk/>
            <pc:sldMk cId="2068494346" sldId="269"/>
            <ac:spMk id="3" creationId="{8DC77429-CCDF-01B6-2DC6-F01C18188ED9}"/>
          </ac:spMkLst>
        </pc:spChg>
      </pc:sldChg>
      <pc:sldChg chg="modSp add mod">
        <pc:chgData name="Vakilinia, Iman" userId="3d056f15-a749-49a6-aa46-b56536f7ce41" providerId="ADAL" clId="{5F01994E-EADC-49D8-BFAA-459A377DCAB8}" dt="2024-01-08T20:17:53.107" v="254" actId="20577"/>
        <pc:sldMkLst>
          <pc:docMk/>
          <pc:sldMk cId="3566934400" sldId="270"/>
        </pc:sldMkLst>
        <pc:spChg chg="mod">
          <ac:chgData name="Vakilinia, Iman" userId="3d056f15-a749-49a6-aa46-b56536f7ce41" providerId="ADAL" clId="{5F01994E-EADC-49D8-BFAA-459A377DCAB8}" dt="2024-01-08T20:16:49.180" v="228" actId="20577"/>
          <ac:spMkLst>
            <pc:docMk/>
            <pc:sldMk cId="3566934400" sldId="270"/>
            <ac:spMk id="2" creationId="{350E2598-9230-C643-FA7C-52F84E197E52}"/>
          </ac:spMkLst>
        </pc:spChg>
        <pc:spChg chg="mod">
          <ac:chgData name="Vakilinia, Iman" userId="3d056f15-a749-49a6-aa46-b56536f7ce41" providerId="ADAL" clId="{5F01994E-EADC-49D8-BFAA-459A377DCAB8}" dt="2024-01-08T20:17:53.107" v="254" actId="20577"/>
          <ac:spMkLst>
            <pc:docMk/>
            <pc:sldMk cId="3566934400" sldId="270"/>
            <ac:spMk id="3" creationId="{8DC77429-CCDF-01B6-2DC6-F01C18188ED9}"/>
          </ac:spMkLst>
        </pc:spChg>
      </pc:sldChg>
      <pc:sldChg chg="modSp add mod">
        <pc:chgData name="Vakilinia, Iman" userId="3d056f15-a749-49a6-aa46-b56536f7ce41" providerId="ADAL" clId="{5F01994E-EADC-49D8-BFAA-459A377DCAB8}" dt="2024-01-08T20:18:48.948" v="256" actId="20577"/>
        <pc:sldMkLst>
          <pc:docMk/>
          <pc:sldMk cId="3605345849" sldId="271"/>
        </pc:sldMkLst>
        <pc:spChg chg="mod">
          <ac:chgData name="Vakilinia, Iman" userId="3d056f15-a749-49a6-aa46-b56536f7ce41" providerId="ADAL" clId="{5F01994E-EADC-49D8-BFAA-459A377DCAB8}" dt="2024-01-08T20:18:48.948" v="256" actId="20577"/>
          <ac:spMkLst>
            <pc:docMk/>
            <pc:sldMk cId="3605345849" sldId="271"/>
            <ac:spMk id="3" creationId="{8DC77429-CCDF-01B6-2DC6-F01C18188ED9}"/>
          </ac:spMkLst>
        </pc:spChg>
      </pc:sldChg>
      <pc:sldChg chg="modSp new mod">
        <pc:chgData name="Vakilinia, Iman" userId="3d056f15-a749-49a6-aa46-b56536f7ce41" providerId="ADAL" clId="{5F01994E-EADC-49D8-BFAA-459A377DCAB8}" dt="2024-01-08T20:21:14.975" v="268" actId="20577"/>
        <pc:sldMkLst>
          <pc:docMk/>
          <pc:sldMk cId="3208680271" sldId="272"/>
        </pc:sldMkLst>
        <pc:spChg chg="mod">
          <ac:chgData name="Vakilinia, Iman" userId="3d056f15-a749-49a6-aa46-b56536f7ce41" providerId="ADAL" clId="{5F01994E-EADC-49D8-BFAA-459A377DCAB8}" dt="2024-01-08T20:20:01.332" v="263" actId="20577"/>
          <ac:spMkLst>
            <pc:docMk/>
            <pc:sldMk cId="3208680271" sldId="272"/>
            <ac:spMk id="2" creationId="{D48EC31F-7C2C-7E33-C0E3-D7ED08B24C86}"/>
          </ac:spMkLst>
        </pc:spChg>
        <pc:spChg chg="mod">
          <ac:chgData name="Vakilinia, Iman" userId="3d056f15-a749-49a6-aa46-b56536f7ce41" providerId="ADAL" clId="{5F01994E-EADC-49D8-BFAA-459A377DCAB8}" dt="2024-01-08T20:21:14.975" v="268" actId="20577"/>
          <ac:spMkLst>
            <pc:docMk/>
            <pc:sldMk cId="3208680271" sldId="272"/>
            <ac:spMk id="3" creationId="{E3AEFC65-308E-B882-5677-E1364BAE6796}"/>
          </ac:spMkLst>
        </pc:spChg>
      </pc:sldChg>
      <pc:sldChg chg="modSp new mod">
        <pc:chgData name="Vakilinia, Iman" userId="3d056f15-a749-49a6-aa46-b56536f7ce41" providerId="ADAL" clId="{5F01994E-EADC-49D8-BFAA-459A377DCAB8}" dt="2024-01-08T20:42:15.569" v="509" actId="6549"/>
        <pc:sldMkLst>
          <pc:docMk/>
          <pc:sldMk cId="601786974" sldId="273"/>
        </pc:sldMkLst>
        <pc:spChg chg="mod">
          <ac:chgData name="Vakilinia, Iman" userId="3d056f15-a749-49a6-aa46-b56536f7ce41" providerId="ADAL" clId="{5F01994E-EADC-49D8-BFAA-459A377DCAB8}" dt="2024-01-08T20:25:33.107" v="283" actId="20577"/>
          <ac:spMkLst>
            <pc:docMk/>
            <pc:sldMk cId="601786974" sldId="273"/>
            <ac:spMk id="2" creationId="{1113EF3A-91EE-312D-6708-3341D78FCBE6}"/>
          </ac:spMkLst>
        </pc:spChg>
        <pc:spChg chg="mod">
          <ac:chgData name="Vakilinia, Iman" userId="3d056f15-a749-49a6-aa46-b56536f7ce41" providerId="ADAL" clId="{5F01994E-EADC-49D8-BFAA-459A377DCAB8}" dt="2024-01-08T20:42:15.569" v="509" actId="6549"/>
          <ac:spMkLst>
            <pc:docMk/>
            <pc:sldMk cId="601786974" sldId="273"/>
            <ac:spMk id="3" creationId="{DEEE55A7-16E5-5DDE-0FEC-B02314A8AA8A}"/>
          </ac:spMkLst>
        </pc:spChg>
      </pc:sldChg>
      <pc:sldChg chg="modSp new mod">
        <pc:chgData name="Vakilinia, Iman" userId="3d056f15-a749-49a6-aa46-b56536f7ce41" providerId="ADAL" clId="{5F01994E-EADC-49D8-BFAA-459A377DCAB8}" dt="2024-01-08T20:35:25.078" v="389"/>
        <pc:sldMkLst>
          <pc:docMk/>
          <pc:sldMk cId="1278627206" sldId="274"/>
        </pc:sldMkLst>
        <pc:spChg chg="mod">
          <ac:chgData name="Vakilinia, Iman" userId="3d056f15-a749-49a6-aa46-b56536f7ce41" providerId="ADAL" clId="{5F01994E-EADC-49D8-BFAA-459A377DCAB8}" dt="2024-01-08T20:33:45.604" v="358" actId="20577"/>
          <ac:spMkLst>
            <pc:docMk/>
            <pc:sldMk cId="1278627206" sldId="274"/>
            <ac:spMk id="2" creationId="{213FF7A4-B3FD-562E-D821-2F0CEABAF1F3}"/>
          </ac:spMkLst>
        </pc:spChg>
        <pc:spChg chg="mod">
          <ac:chgData name="Vakilinia, Iman" userId="3d056f15-a749-49a6-aa46-b56536f7ce41" providerId="ADAL" clId="{5F01994E-EADC-49D8-BFAA-459A377DCAB8}" dt="2024-01-08T20:35:25.078" v="389"/>
          <ac:spMkLst>
            <pc:docMk/>
            <pc:sldMk cId="1278627206" sldId="274"/>
            <ac:spMk id="3" creationId="{DDDFE17A-F98E-50D3-8E2E-A583B8548945}"/>
          </ac:spMkLst>
        </pc:spChg>
      </pc:sldChg>
      <pc:sldChg chg="modSp new mod ord">
        <pc:chgData name="Vakilinia, Iman" userId="3d056f15-a749-49a6-aa46-b56536f7ce41" providerId="ADAL" clId="{5F01994E-EADC-49D8-BFAA-459A377DCAB8}" dt="2024-01-08T20:46:30.294" v="555" actId="6549"/>
        <pc:sldMkLst>
          <pc:docMk/>
          <pc:sldMk cId="196059303" sldId="275"/>
        </pc:sldMkLst>
        <pc:spChg chg="mod">
          <ac:chgData name="Vakilinia, Iman" userId="3d056f15-a749-49a6-aa46-b56536f7ce41" providerId="ADAL" clId="{5F01994E-EADC-49D8-BFAA-459A377DCAB8}" dt="2024-01-08T20:46:30.294" v="555" actId="6549"/>
          <ac:spMkLst>
            <pc:docMk/>
            <pc:sldMk cId="196059303" sldId="275"/>
            <ac:spMk id="2" creationId="{EF0F075F-39D9-F5EC-FB51-A268A43DB74E}"/>
          </ac:spMkLst>
        </pc:spChg>
        <pc:spChg chg="mod">
          <ac:chgData name="Vakilinia, Iman" userId="3d056f15-a749-49a6-aa46-b56536f7ce41" providerId="ADAL" clId="{5F01994E-EADC-49D8-BFAA-459A377DCAB8}" dt="2024-01-08T20:44:46.288" v="533" actId="6549"/>
          <ac:spMkLst>
            <pc:docMk/>
            <pc:sldMk cId="196059303" sldId="275"/>
            <ac:spMk id="3" creationId="{054D1DAF-4B8D-2875-CC10-751D0E726287}"/>
          </ac:spMkLst>
        </pc:spChg>
      </pc:sldChg>
      <pc:sldChg chg="modSp new mod">
        <pc:chgData name="Vakilinia, Iman" userId="3d056f15-a749-49a6-aa46-b56536f7ce41" providerId="ADAL" clId="{5F01994E-EADC-49D8-BFAA-459A377DCAB8}" dt="2024-01-08T20:49:59.298" v="574" actId="6549"/>
        <pc:sldMkLst>
          <pc:docMk/>
          <pc:sldMk cId="1492176950" sldId="276"/>
        </pc:sldMkLst>
        <pc:spChg chg="mod">
          <ac:chgData name="Vakilinia, Iman" userId="3d056f15-a749-49a6-aa46-b56536f7ce41" providerId="ADAL" clId="{5F01994E-EADC-49D8-BFAA-459A377DCAB8}" dt="2024-01-08T20:46:36.609" v="556" actId="6549"/>
          <ac:spMkLst>
            <pc:docMk/>
            <pc:sldMk cId="1492176950" sldId="276"/>
            <ac:spMk id="2" creationId="{48D23D5E-B989-9CDB-6975-1B05D4D7EC7F}"/>
          </ac:spMkLst>
        </pc:spChg>
        <pc:spChg chg="mod">
          <ac:chgData name="Vakilinia, Iman" userId="3d056f15-a749-49a6-aa46-b56536f7ce41" providerId="ADAL" clId="{5F01994E-EADC-49D8-BFAA-459A377DCAB8}" dt="2024-01-08T20:49:59.298" v="574" actId="6549"/>
          <ac:spMkLst>
            <pc:docMk/>
            <pc:sldMk cId="1492176950" sldId="276"/>
            <ac:spMk id="3" creationId="{A6FED2A8-4FFC-76EB-D365-B127DDA0250C}"/>
          </ac:spMkLst>
        </pc:spChg>
      </pc:sldChg>
      <pc:sldChg chg="modSp add mod">
        <pc:chgData name="Vakilinia, Iman" userId="3d056f15-a749-49a6-aa46-b56536f7ce41" providerId="ADAL" clId="{5F01994E-EADC-49D8-BFAA-459A377DCAB8}" dt="2024-01-08T20:50:03.445" v="576" actId="6549"/>
        <pc:sldMkLst>
          <pc:docMk/>
          <pc:sldMk cId="2796520650" sldId="277"/>
        </pc:sldMkLst>
        <pc:spChg chg="mod">
          <ac:chgData name="Vakilinia, Iman" userId="3d056f15-a749-49a6-aa46-b56536f7ce41" providerId="ADAL" clId="{5F01994E-EADC-49D8-BFAA-459A377DCAB8}" dt="2024-01-08T20:46:41.672" v="557" actId="6549"/>
          <ac:spMkLst>
            <pc:docMk/>
            <pc:sldMk cId="2796520650" sldId="277"/>
            <ac:spMk id="2" creationId="{48D23D5E-B989-9CDB-6975-1B05D4D7EC7F}"/>
          </ac:spMkLst>
        </pc:spChg>
        <pc:spChg chg="mod">
          <ac:chgData name="Vakilinia, Iman" userId="3d056f15-a749-49a6-aa46-b56536f7ce41" providerId="ADAL" clId="{5F01994E-EADC-49D8-BFAA-459A377DCAB8}" dt="2024-01-08T20:50:03.445" v="576" actId="6549"/>
          <ac:spMkLst>
            <pc:docMk/>
            <pc:sldMk cId="2796520650" sldId="277"/>
            <ac:spMk id="3" creationId="{A6FED2A8-4FFC-76EB-D365-B127DDA0250C}"/>
          </ac:spMkLst>
        </pc:spChg>
      </pc:sldChg>
      <pc:sldChg chg="new del">
        <pc:chgData name="Vakilinia, Iman" userId="3d056f15-a749-49a6-aa46-b56536f7ce41" providerId="ADAL" clId="{5F01994E-EADC-49D8-BFAA-459A377DCAB8}" dt="2024-01-08T20:42:38.465" v="511" actId="47"/>
        <pc:sldMkLst>
          <pc:docMk/>
          <pc:sldMk cId="1002658272" sldId="278"/>
        </pc:sldMkLst>
      </pc:sldChg>
      <pc:sldChg chg="modSp add mod">
        <pc:chgData name="Vakilinia, Iman" userId="3d056f15-a749-49a6-aa46-b56536f7ce41" providerId="ADAL" clId="{5F01994E-EADC-49D8-BFAA-459A377DCAB8}" dt="2024-01-08T20:46:24.835" v="554" actId="20577"/>
        <pc:sldMkLst>
          <pc:docMk/>
          <pc:sldMk cId="1102393361" sldId="278"/>
        </pc:sldMkLst>
        <pc:spChg chg="mod">
          <ac:chgData name="Vakilinia, Iman" userId="3d056f15-a749-49a6-aa46-b56536f7ce41" providerId="ADAL" clId="{5F01994E-EADC-49D8-BFAA-459A377DCAB8}" dt="2024-01-08T20:46:24.835" v="554" actId="20577"/>
          <ac:spMkLst>
            <pc:docMk/>
            <pc:sldMk cId="1102393361" sldId="278"/>
            <ac:spMk id="2" creationId="{EF0F075F-39D9-F5EC-FB51-A268A43DB74E}"/>
          </ac:spMkLst>
        </pc:spChg>
        <pc:spChg chg="mod">
          <ac:chgData name="Vakilinia, Iman" userId="3d056f15-a749-49a6-aa46-b56536f7ce41" providerId="ADAL" clId="{5F01994E-EADC-49D8-BFAA-459A377DCAB8}" dt="2024-01-08T20:44:39.815" v="532" actId="27636"/>
          <ac:spMkLst>
            <pc:docMk/>
            <pc:sldMk cId="1102393361" sldId="278"/>
            <ac:spMk id="3" creationId="{054D1DAF-4B8D-2875-CC10-751D0E726287}"/>
          </ac:spMkLst>
        </pc:spChg>
      </pc:sldChg>
      <pc:sldChg chg="modSp new mod">
        <pc:chgData name="Vakilinia, Iman" userId="3d056f15-a749-49a6-aa46-b56536f7ce41" providerId="ADAL" clId="{5F01994E-EADC-49D8-BFAA-459A377DCAB8}" dt="2024-01-08T21:02:29.584" v="629" actId="27636"/>
        <pc:sldMkLst>
          <pc:docMk/>
          <pc:sldMk cId="2796269527" sldId="279"/>
        </pc:sldMkLst>
        <pc:spChg chg="mod">
          <ac:chgData name="Vakilinia, Iman" userId="3d056f15-a749-49a6-aa46-b56536f7ce41" providerId="ADAL" clId="{5F01994E-EADC-49D8-BFAA-459A377DCAB8}" dt="2024-01-08T21:00:20.002" v="599" actId="20577"/>
          <ac:spMkLst>
            <pc:docMk/>
            <pc:sldMk cId="2796269527" sldId="279"/>
            <ac:spMk id="2" creationId="{F1A5FD9F-553E-2DF9-FBA3-A9204C9D47E9}"/>
          </ac:spMkLst>
        </pc:spChg>
        <pc:spChg chg="mod">
          <ac:chgData name="Vakilinia, Iman" userId="3d056f15-a749-49a6-aa46-b56536f7ce41" providerId="ADAL" clId="{5F01994E-EADC-49D8-BFAA-459A377DCAB8}" dt="2024-01-08T21:02:29.584" v="629" actId="27636"/>
          <ac:spMkLst>
            <pc:docMk/>
            <pc:sldMk cId="2796269527" sldId="279"/>
            <ac:spMk id="3" creationId="{B3FB6E5F-645F-5BC3-3A44-C05A0FFF5D84}"/>
          </ac:spMkLst>
        </pc:spChg>
      </pc:sldChg>
      <pc:sldChg chg="add del">
        <pc:chgData name="Vakilinia, Iman" userId="3d056f15-a749-49a6-aa46-b56536f7ce41" providerId="ADAL" clId="{5F01994E-EADC-49D8-BFAA-459A377DCAB8}" dt="2024-01-08T20:49:23.193" v="569" actId="47"/>
        <pc:sldMkLst>
          <pc:docMk/>
          <pc:sldMk cId="4137323405" sldId="279"/>
        </pc:sldMkLst>
      </pc:sldChg>
      <pc:sldChg chg="add del">
        <pc:chgData name="Vakilinia, Iman" userId="3d056f15-a749-49a6-aa46-b56536f7ce41" providerId="ADAL" clId="{5F01994E-EADC-49D8-BFAA-459A377DCAB8}" dt="2024-01-08T20:48:10.265" v="560" actId="47"/>
        <pc:sldMkLst>
          <pc:docMk/>
          <pc:sldMk cId="1346920709" sldId="280"/>
        </pc:sldMkLst>
      </pc:sldChg>
    </pc:docChg>
  </pc:docChgLst>
  <pc:docChgLst>
    <pc:chgData name="Vakilinia, Iman" userId="3d056f15-a749-49a6-aa46-b56536f7ce41" providerId="ADAL" clId="{EA02551F-1563-44F5-807B-464EF608A3D6}"/>
    <pc:docChg chg="custSel addSld modSld sldOrd">
      <pc:chgData name="Vakilinia, Iman" userId="3d056f15-a749-49a6-aa46-b56536f7ce41" providerId="ADAL" clId="{EA02551F-1563-44F5-807B-464EF608A3D6}" dt="2024-01-09T21:25:41.766" v="122"/>
      <pc:docMkLst>
        <pc:docMk/>
      </pc:docMkLst>
      <pc:sldChg chg="modSp mod">
        <pc:chgData name="Vakilinia, Iman" userId="3d056f15-a749-49a6-aa46-b56536f7ce41" providerId="ADAL" clId="{EA02551F-1563-44F5-807B-464EF608A3D6}" dt="2024-01-09T21:12:07.335" v="57" actId="20577"/>
        <pc:sldMkLst>
          <pc:docMk/>
          <pc:sldMk cId="3078950171" sldId="256"/>
        </pc:sldMkLst>
        <pc:spChg chg="mod">
          <ac:chgData name="Vakilinia, Iman" userId="3d056f15-a749-49a6-aa46-b56536f7ce41" providerId="ADAL" clId="{EA02551F-1563-44F5-807B-464EF608A3D6}" dt="2024-01-09T21:12:07.335" v="57" actId="20577"/>
          <ac:spMkLst>
            <pc:docMk/>
            <pc:sldMk cId="3078950171" sldId="256"/>
            <ac:spMk id="2" creationId="{E90F2011-24FA-375C-E270-D9A22C4E8A58}"/>
          </ac:spMkLst>
        </pc:spChg>
      </pc:sldChg>
      <pc:sldChg chg="modSp mod">
        <pc:chgData name="Vakilinia, Iman" userId="3d056f15-a749-49a6-aa46-b56536f7ce41" providerId="ADAL" clId="{EA02551F-1563-44F5-807B-464EF608A3D6}" dt="2024-01-09T21:24:05.897" v="98" actId="6549"/>
        <pc:sldMkLst>
          <pc:docMk/>
          <pc:sldMk cId="2637029636" sldId="265"/>
        </pc:sldMkLst>
        <pc:spChg chg="mod">
          <ac:chgData name="Vakilinia, Iman" userId="3d056f15-a749-49a6-aa46-b56536f7ce41" providerId="ADAL" clId="{EA02551F-1563-44F5-807B-464EF608A3D6}" dt="2024-01-09T21:24:05.897" v="98" actId="6549"/>
          <ac:spMkLst>
            <pc:docMk/>
            <pc:sldMk cId="2637029636" sldId="265"/>
            <ac:spMk id="3" creationId="{191BA2C5-D142-1577-1638-25BDD389D031}"/>
          </ac:spMkLst>
        </pc:spChg>
      </pc:sldChg>
      <pc:sldChg chg="ord">
        <pc:chgData name="Vakilinia, Iman" userId="3d056f15-a749-49a6-aa46-b56536f7ce41" providerId="ADAL" clId="{EA02551F-1563-44F5-807B-464EF608A3D6}" dt="2024-01-09T21:07:57.048" v="35"/>
        <pc:sldMkLst>
          <pc:docMk/>
          <pc:sldMk cId="2315136083" sldId="266"/>
        </pc:sldMkLst>
      </pc:sldChg>
      <pc:sldChg chg="modSp mod">
        <pc:chgData name="Vakilinia, Iman" userId="3d056f15-a749-49a6-aa46-b56536f7ce41" providerId="ADAL" clId="{EA02551F-1563-44F5-807B-464EF608A3D6}" dt="2024-01-09T21:24:52.783" v="116" actId="20577"/>
        <pc:sldMkLst>
          <pc:docMk/>
          <pc:sldMk cId="807509532" sldId="267"/>
        </pc:sldMkLst>
        <pc:spChg chg="mod">
          <ac:chgData name="Vakilinia, Iman" userId="3d056f15-a749-49a6-aa46-b56536f7ce41" providerId="ADAL" clId="{EA02551F-1563-44F5-807B-464EF608A3D6}" dt="2024-01-09T21:24:33.328" v="99"/>
          <ac:spMkLst>
            <pc:docMk/>
            <pc:sldMk cId="807509532" sldId="267"/>
            <ac:spMk id="2" creationId="{38762871-99B8-9BF6-9690-DAA3E50FEFF5}"/>
          </ac:spMkLst>
        </pc:spChg>
        <pc:spChg chg="mod">
          <ac:chgData name="Vakilinia, Iman" userId="3d056f15-a749-49a6-aa46-b56536f7ce41" providerId="ADAL" clId="{EA02551F-1563-44F5-807B-464EF608A3D6}" dt="2024-01-09T21:24:52.783" v="116" actId="20577"/>
          <ac:spMkLst>
            <pc:docMk/>
            <pc:sldMk cId="807509532" sldId="267"/>
            <ac:spMk id="3" creationId="{21E7400F-5717-D47F-1DDF-6E2137523F72}"/>
          </ac:spMkLst>
        </pc:spChg>
      </pc:sldChg>
      <pc:sldChg chg="addSp delSp modSp mod">
        <pc:chgData name="Vakilinia, Iman" userId="3d056f15-a749-49a6-aa46-b56536f7ce41" providerId="ADAL" clId="{EA02551F-1563-44F5-807B-464EF608A3D6}" dt="2024-01-09T21:25:19.420" v="120"/>
        <pc:sldMkLst>
          <pc:docMk/>
          <pc:sldMk cId="2112493101" sldId="268"/>
        </pc:sldMkLst>
        <pc:spChg chg="del mod">
          <ac:chgData name="Vakilinia, Iman" userId="3d056f15-a749-49a6-aa46-b56536f7ce41" providerId="ADAL" clId="{EA02551F-1563-44F5-807B-464EF608A3D6}" dt="2024-01-09T21:25:18.857" v="119" actId="478"/>
          <ac:spMkLst>
            <pc:docMk/>
            <pc:sldMk cId="2112493101" sldId="268"/>
            <ac:spMk id="2" creationId="{3AC0CA14-6050-2511-0360-B72696F1A213}"/>
          </ac:spMkLst>
        </pc:spChg>
        <pc:spChg chg="add mod">
          <ac:chgData name="Vakilinia, Iman" userId="3d056f15-a749-49a6-aa46-b56536f7ce41" providerId="ADAL" clId="{EA02551F-1563-44F5-807B-464EF608A3D6}" dt="2024-01-09T21:25:19.420" v="120"/>
          <ac:spMkLst>
            <pc:docMk/>
            <pc:sldMk cId="2112493101" sldId="268"/>
            <ac:spMk id="4" creationId="{9E7EA25F-BB04-ED55-332C-5C3F1A6D77B0}"/>
          </ac:spMkLst>
        </pc:spChg>
      </pc:sldChg>
      <pc:sldChg chg="modSp new mod ord">
        <pc:chgData name="Vakilinia, Iman" userId="3d056f15-a749-49a6-aa46-b56536f7ce41" providerId="ADAL" clId="{EA02551F-1563-44F5-807B-464EF608A3D6}" dt="2024-01-09T21:25:41.766" v="122"/>
        <pc:sldMkLst>
          <pc:docMk/>
          <pc:sldMk cId="3584397041" sldId="280"/>
        </pc:sldMkLst>
        <pc:spChg chg="mod">
          <ac:chgData name="Vakilinia, Iman" userId="3d056f15-a749-49a6-aa46-b56536f7ce41" providerId="ADAL" clId="{EA02551F-1563-44F5-807B-464EF608A3D6}" dt="2024-01-09T21:06:28.709" v="27" actId="20577"/>
          <ac:spMkLst>
            <pc:docMk/>
            <pc:sldMk cId="3584397041" sldId="280"/>
            <ac:spMk id="2" creationId="{C49F03AF-07D8-5DC1-10EC-693C655805D0}"/>
          </ac:spMkLst>
        </pc:spChg>
        <pc:spChg chg="mod">
          <ac:chgData name="Vakilinia, Iman" userId="3d056f15-a749-49a6-aa46-b56536f7ce41" providerId="ADAL" clId="{EA02551F-1563-44F5-807B-464EF608A3D6}" dt="2024-01-09T21:08:38.187" v="36" actId="20577"/>
          <ac:spMkLst>
            <pc:docMk/>
            <pc:sldMk cId="3584397041" sldId="280"/>
            <ac:spMk id="3" creationId="{0447A29E-825C-E60A-E6BF-802A815786CC}"/>
          </ac:spMkLst>
        </pc:spChg>
      </pc:sldChg>
    </pc:docChg>
  </pc:docChgLst>
  <pc:docChgLst>
    <pc:chgData name="Vakilinia, Iman" userId="3d056f15-a749-49a6-aa46-b56536f7ce41" providerId="ADAL" clId="{FFF9C19C-8FF5-4B76-A756-25D97AAB375F}"/>
    <pc:docChg chg="delSld modSld">
      <pc:chgData name="Vakilinia, Iman" userId="3d056f15-a749-49a6-aa46-b56536f7ce41" providerId="ADAL" clId="{FFF9C19C-8FF5-4B76-A756-25D97AAB375F}" dt="2024-01-10T20:31:55.866" v="32" actId="47"/>
      <pc:docMkLst>
        <pc:docMk/>
      </pc:docMkLst>
      <pc:sldChg chg="modSp mod">
        <pc:chgData name="Vakilinia, Iman" userId="3d056f15-a749-49a6-aa46-b56536f7ce41" providerId="ADAL" clId="{FFF9C19C-8FF5-4B76-A756-25D97AAB375F}" dt="2024-01-10T20:31:50.541" v="16" actId="20577"/>
        <pc:sldMkLst>
          <pc:docMk/>
          <pc:sldMk cId="3078950171" sldId="256"/>
        </pc:sldMkLst>
        <pc:spChg chg="mod">
          <ac:chgData name="Vakilinia, Iman" userId="3d056f15-a749-49a6-aa46-b56536f7ce41" providerId="ADAL" clId="{FFF9C19C-8FF5-4B76-A756-25D97AAB375F}" dt="2024-01-10T20:31:50.541" v="16" actId="20577"/>
          <ac:spMkLst>
            <pc:docMk/>
            <pc:sldMk cId="3078950171" sldId="256"/>
            <ac:spMk id="2" creationId="{E90F2011-24FA-375C-E270-D9A22C4E8A58}"/>
          </ac:spMkLst>
        </pc:spChg>
      </pc:sldChg>
      <pc:sldChg chg="del">
        <pc:chgData name="Vakilinia, Iman" userId="3d056f15-a749-49a6-aa46-b56536f7ce41" providerId="ADAL" clId="{FFF9C19C-8FF5-4B76-A756-25D97AAB375F}" dt="2024-01-10T20:31:52.279" v="17" actId="47"/>
        <pc:sldMkLst>
          <pc:docMk/>
          <pc:sldMk cId="2637029636" sldId="265"/>
        </pc:sldMkLst>
      </pc:sldChg>
      <pc:sldChg chg="del">
        <pc:chgData name="Vakilinia, Iman" userId="3d056f15-a749-49a6-aa46-b56536f7ce41" providerId="ADAL" clId="{FFF9C19C-8FF5-4B76-A756-25D97AAB375F}" dt="2024-01-10T20:31:52.719" v="18" actId="47"/>
        <pc:sldMkLst>
          <pc:docMk/>
          <pc:sldMk cId="2315136083" sldId="266"/>
        </pc:sldMkLst>
      </pc:sldChg>
      <pc:sldChg chg="del">
        <pc:chgData name="Vakilinia, Iman" userId="3d056f15-a749-49a6-aa46-b56536f7ce41" providerId="ADAL" clId="{FFF9C19C-8FF5-4B76-A756-25D97AAB375F}" dt="2024-01-10T20:31:52.888" v="19" actId="47"/>
        <pc:sldMkLst>
          <pc:docMk/>
          <pc:sldMk cId="807509532" sldId="267"/>
        </pc:sldMkLst>
      </pc:sldChg>
      <pc:sldChg chg="del">
        <pc:chgData name="Vakilinia, Iman" userId="3d056f15-a749-49a6-aa46-b56536f7ce41" providerId="ADAL" clId="{FFF9C19C-8FF5-4B76-A756-25D97AAB375F}" dt="2024-01-10T20:31:53.015" v="20" actId="47"/>
        <pc:sldMkLst>
          <pc:docMk/>
          <pc:sldMk cId="2112493101" sldId="268"/>
        </pc:sldMkLst>
      </pc:sldChg>
      <pc:sldChg chg="del">
        <pc:chgData name="Vakilinia, Iman" userId="3d056f15-a749-49a6-aa46-b56536f7ce41" providerId="ADAL" clId="{FFF9C19C-8FF5-4B76-A756-25D97AAB375F}" dt="2024-01-10T20:31:53.312" v="22" actId="47"/>
        <pc:sldMkLst>
          <pc:docMk/>
          <pc:sldMk cId="2068494346" sldId="269"/>
        </pc:sldMkLst>
      </pc:sldChg>
      <pc:sldChg chg="del">
        <pc:chgData name="Vakilinia, Iman" userId="3d056f15-a749-49a6-aa46-b56536f7ce41" providerId="ADAL" clId="{FFF9C19C-8FF5-4B76-A756-25D97AAB375F}" dt="2024-01-10T20:31:53.639" v="23" actId="47"/>
        <pc:sldMkLst>
          <pc:docMk/>
          <pc:sldMk cId="3566934400" sldId="270"/>
        </pc:sldMkLst>
      </pc:sldChg>
      <pc:sldChg chg="del">
        <pc:chgData name="Vakilinia, Iman" userId="3d056f15-a749-49a6-aa46-b56536f7ce41" providerId="ADAL" clId="{FFF9C19C-8FF5-4B76-A756-25D97AAB375F}" dt="2024-01-10T20:31:53.884" v="24" actId="47"/>
        <pc:sldMkLst>
          <pc:docMk/>
          <pc:sldMk cId="3605345849" sldId="271"/>
        </pc:sldMkLst>
      </pc:sldChg>
      <pc:sldChg chg="del">
        <pc:chgData name="Vakilinia, Iman" userId="3d056f15-a749-49a6-aa46-b56536f7ce41" providerId="ADAL" clId="{FFF9C19C-8FF5-4B76-A756-25D97AAB375F}" dt="2024-01-10T20:31:54.063" v="25" actId="47"/>
        <pc:sldMkLst>
          <pc:docMk/>
          <pc:sldMk cId="3208680271" sldId="272"/>
        </pc:sldMkLst>
      </pc:sldChg>
      <pc:sldChg chg="del">
        <pc:chgData name="Vakilinia, Iman" userId="3d056f15-a749-49a6-aa46-b56536f7ce41" providerId="ADAL" clId="{FFF9C19C-8FF5-4B76-A756-25D97AAB375F}" dt="2024-01-10T20:31:54.200" v="26" actId="47"/>
        <pc:sldMkLst>
          <pc:docMk/>
          <pc:sldMk cId="601786974" sldId="273"/>
        </pc:sldMkLst>
      </pc:sldChg>
      <pc:sldChg chg="del">
        <pc:chgData name="Vakilinia, Iman" userId="3d056f15-a749-49a6-aa46-b56536f7ce41" providerId="ADAL" clId="{FFF9C19C-8FF5-4B76-A756-25D97AAB375F}" dt="2024-01-10T20:31:55.135" v="30" actId="47"/>
        <pc:sldMkLst>
          <pc:docMk/>
          <pc:sldMk cId="1278627206" sldId="274"/>
        </pc:sldMkLst>
      </pc:sldChg>
      <pc:sldChg chg="del">
        <pc:chgData name="Vakilinia, Iman" userId="3d056f15-a749-49a6-aa46-b56536f7ce41" providerId="ADAL" clId="{FFF9C19C-8FF5-4B76-A756-25D97AAB375F}" dt="2024-01-10T20:31:54.350" v="27" actId="47"/>
        <pc:sldMkLst>
          <pc:docMk/>
          <pc:sldMk cId="196059303" sldId="275"/>
        </pc:sldMkLst>
      </pc:sldChg>
      <pc:sldChg chg="del">
        <pc:chgData name="Vakilinia, Iman" userId="3d056f15-a749-49a6-aa46-b56536f7ce41" providerId="ADAL" clId="{FFF9C19C-8FF5-4B76-A756-25D97AAB375F}" dt="2024-01-10T20:31:55.522" v="31" actId="47"/>
        <pc:sldMkLst>
          <pc:docMk/>
          <pc:sldMk cId="1492176950" sldId="276"/>
        </pc:sldMkLst>
      </pc:sldChg>
      <pc:sldChg chg="del">
        <pc:chgData name="Vakilinia, Iman" userId="3d056f15-a749-49a6-aa46-b56536f7ce41" providerId="ADAL" clId="{FFF9C19C-8FF5-4B76-A756-25D97AAB375F}" dt="2024-01-10T20:31:55.866" v="32" actId="47"/>
        <pc:sldMkLst>
          <pc:docMk/>
          <pc:sldMk cId="2796520650" sldId="277"/>
        </pc:sldMkLst>
      </pc:sldChg>
      <pc:sldChg chg="del">
        <pc:chgData name="Vakilinia, Iman" userId="3d056f15-a749-49a6-aa46-b56536f7ce41" providerId="ADAL" clId="{FFF9C19C-8FF5-4B76-A756-25D97AAB375F}" dt="2024-01-10T20:31:54.676" v="28" actId="47"/>
        <pc:sldMkLst>
          <pc:docMk/>
          <pc:sldMk cId="1102393361" sldId="278"/>
        </pc:sldMkLst>
      </pc:sldChg>
      <pc:sldChg chg="del">
        <pc:chgData name="Vakilinia, Iman" userId="3d056f15-a749-49a6-aa46-b56536f7ce41" providerId="ADAL" clId="{FFF9C19C-8FF5-4B76-A756-25D97AAB375F}" dt="2024-01-10T20:31:54.954" v="29" actId="47"/>
        <pc:sldMkLst>
          <pc:docMk/>
          <pc:sldMk cId="2796269527" sldId="279"/>
        </pc:sldMkLst>
      </pc:sldChg>
      <pc:sldChg chg="del">
        <pc:chgData name="Vakilinia, Iman" userId="3d056f15-a749-49a6-aa46-b56536f7ce41" providerId="ADAL" clId="{FFF9C19C-8FF5-4B76-A756-25D97AAB375F}" dt="2024-01-10T20:31:53.156" v="21" actId="47"/>
        <pc:sldMkLst>
          <pc:docMk/>
          <pc:sldMk cId="3584397041" sldId="280"/>
        </pc:sldMkLst>
      </pc:sldChg>
    </pc:docChg>
  </pc:docChgLst>
  <pc:docChgLst>
    <pc:chgData name="Vakilinia, Iman" userId="3d056f15-a749-49a6-aa46-b56536f7ce41" providerId="ADAL" clId="{33EA1700-A079-4B19-8BFF-E29A18FBB4D8}"/>
    <pc:docChg chg="undo custSel addSld delSld modSld">
      <pc:chgData name="Vakilinia, Iman" userId="3d056f15-a749-49a6-aa46-b56536f7ce41" providerId="ADAL" clId="{33EA1700-A079-4B19-8BFF-E29A18FBB4D8}" dt="2024-02-08T22:37:44.122" v="64" actId="20577"/>
      <pc:docMkLst>
        <pc:docMk/>
      </pc:docMkLst>
      <pc:sldChg chg="modNotesTx">
        <pc:chgData name="Vakilinia, Iman" userId="3d056f15-a749-49a6-aa46-b56536f7ce41" providerId="ADAL" clId="{33EA1700-A079-4B19-8BFF-E29A18FBB4D8}" dt="2024-02-08T22:20:18.430" v="0" actId="20577"/>
        <pc:sldMkLst>
          <pc:docMk/>
          <pc:sldMk cId="3604347989" sldId="286"/>
        </pc:sldMkLst>
      </pc:sldChg>
      <pc:sldChg chg="modSp mod">
        <pc:chgData name="Vakilinia, Iman" userId="3d056f15-a749-49a6-aa46-b56536f7ce41" providerId="ADAL" clId="{33EA1700-A079-4B19-8BFF-E29A18FBB4D8}" dt="2024-02-08T22:21:37.485" v="10" actId="20577"/>
        <pc:sldMkLst>
          <pc:docMk/>
          <pc:sldMk cId="2483628757" sldId="290"/>
        </pc:sldMkLst>
        <pc:spChg chg="mod">
          <ac:chgData name="Vakilinia, Iman" userId="3d056f15-a749-49a6-aa46-b56536f7ce41" providerId="ADAL" clId="{33EA1700-A079-4B19-8BFF-E29A18FBB4D8}" dt="2024-02-08T22:21:37.485" v="10" actId="20577"/>
          <ac:spMkLst>
            <pc:docMk/>
            <pc:sldMk cId="2483628757" sldId="290"/>
            <ac:spMk id="3" creationId="{FD25BC45-FE4B-610D-0E20-32DA71EF827F}"/>
          </ac:spMkLst>
        </pc:spChg>
      </pc:sldChg>
      <pc:sldChg chg="add del">
        <pc:chgData name="Vakilinia, Iman" userId="3d056f15-a749-49a6-aa46-b56536f7ce41" providerId="ADAL" clId="{33EA1700-A079-4B19-8BFF-E29A18FBB4D8}" dt="2024-02-08T22:22:12.300" v="12" actId="47"/>
        <pc:sldMkLst>
          <pc:docMk/>
          <pc:sldMk cId="3611714634" sldId="291"/>
        </pc:sldMkLst>
      </pc:sldChg>
      <pc:sldChg chg="del">
        <pc:chgData name="Vakilinia, Iman" userId="3d056f15-a749-49a6-aa46-b56536f7ce41" providerId="ADAL" clId="{33EA1700-A079-4B19-8BFF-E29A18FBB4D8}" dt="2024-02-08T22:21:02.844" v="7" actId="47"/>
        <pc:sldMkLst>
          <pc:docMk/>
          <pc:sldMk cId="542616522" sldId="298"/>
        </pc:sldMkLst>
      </pc:sldChg>
      <pc:sldChg chg="del">
        <pc:chgData name="Vakilinia, Iman" userId="3d056f15-a749-49a6-aa46-b56536f7ce41" providerId="ADAL" clId="{33EA1700-A079-4B19-8BFF-E29A18FBB4D8}" dt="2024-02-08T22:21:03.441" v="8" actId="47"/>
        <pc:sldMkLst>
          <pc:docMk/>
          <pc:sldMk cId="1799024328" sldId="299"/>
        </pc:sldMkLst>
      </pc:sldChg>
      <pc:sldChg chg="del">
        <pc:chgData name="Vakilinia, Iman" userId="3d056f15-a749-49a6-aa46-b56536f7ce41" providerId="ADAL" clId="{33EA1700-A079-4B19-8BFF-E29A18FBB4D8}" dt="2024-02-08T22:21:04.485" v="9" actId="47"/>
        <pc:sldMkLst>
          <pc:docMk/>
          <pc:sldMk cId="1050751222" sldId="300"/>
        </pc:sldMkLst>
      </pc:sldChg>
      <pc:sldChg chg="del">
        <pc:chgData name="Vakilinia, Iman" userId="3d056f15-a749-49a6-aa46-b56536f7ce41" providerId="ADAL" clId="{33EA1700-A079-4B19-8BFF-E29A18FBB4D8}" dt="2024-02-08T22:20:46.119" v="1" actId="47"/>
        <pc:sldMkLst>
          <pc:docMk/>
          <pc:sldMk cId="777993326" sldId="301"/>
        </pc:sldMkLst>
      </pc:sldChg>
      <pc:sldChg chg="del">
        <pc:chgData name="Vakilinia, Iman" userId="3d056f15-a749-49a6-aa46-b56536f7ce41" providerId="ADAL" clId="{33EA1700-A079-4B19-8BFF-E29A18FBB4D8}" dt="2024-02-08T22:20:47.479" v="2" actId="47"/>
        <pc:sldMkLst>
          <pc:docMk/>
          <pc:sldMk cId="1710223236" sldId="302"/>
        </pc:sldMkLst>
      </pc:sldChg>
      <pc:sldChg chg="del">
        <pc:chgData name="Vakilinia, Iman" userId="3d056f15-a749-49a6-aa46-b56536f7ce41" providerId="ADAL" clId="{33EA1700-A079-4B19-8BFF-E29A18FBB4D8}" dt="2024-02-08T22:20:49.870" v="3" actId="47"/>
        <pc:sldMkLst>
          <pc:docMk/>
          <pc:sldMk cId="558880604" sldId="303"/>
        </pc:sldMkLst>
      </pc:sldChg>
      <pc:sldChg chg="del">
        <pc:chgData name="Vakilinia, Iman" userId="3d056f15-a749-49a6-aa46-b56536f7ce41" providerId="ADAL" clId="{33EA1700-A079-4B19-8BFF-E29A18FBB4D8}" dt="2024-02-08T22:20:55.451" v="4" actId="47"/>
        <pc:sldMkLst>
          <pc:docMk/>
          <pc:sldMk cId="2996980921" sldId="304"/>
        </pc:sldMkLst>
      </pc:sldChg>
      <pc:sldChg chg="del">
        <pc:chgData name="Vakilinia, Iman" userId="3d056f15-a749-49a6-aa46-b56536f7ce41" providerId="ADAL" clId="{33EA1700-A079-4B19-8BFF-E29A18FBB4D8}" dt="2024-02-08T22:20:56.638" v="5" actId="47"/>
        <pc:sldMkLst>
          <pc:docMk/>
          <pc:sldMk cId="3132598558" sldId="305"/>
        </pc:sldMkLst>
      </pc:sldChg>
      <pc:sldChg chg="del">
        <pc:chgData name="Vakilinia, Iman" userId="3d056f15-a749-49a6-aa46-b56536f7ce41" providerId="ADAL" clId="{33EA1700-A079-4B19-8BFF-E29A18FBB4D8}" dt="2024-02-08T22:20:57.840" v="6" actId="47"/>
        <pc:sldMkLst>
          <pc:docMk/>
          <pc:sldMk cId="2747022145" sldId="306"/>
        </pc:sldMkLst>
      </pc:sldChg>
      <pc:sldChg chg="modSp mod">
        <pc:chgData name="Vakilinia, Iman" userId="3d056f15-a749-49a6-aa46-b56536f7ce41" providerId="ADAL" clId="{33EA1700-A079-4B19-8BFF-E29A18FBB4D8}" dt="2024-02-08T22:32:33.600" v="13" actId="20577"/>
        <pc:sldMkLst>
          <pc:docMk/>
          <pc:sldMk cId="2531639439" sldId="307"/>
        </pc:sldMkLst>
        <pc:spChg chg="mod">
          <ac:chgData name="Vakilinia, Iman" userId="3d056f15-a749-49a6-aa46-b56536f7ce41" providerId="ADAL" clId="{33EA1700-A079-4B19-8BFF-E29A18FBB4D8}" dt="2024-02-08T22:32:33.600" v="13" actId="20577"/>
          <ac:spMkLst>
            <pc:docMk/>
            <pc:sldMk cId="2531639439" sldId="307"/>
            <ac:spMk id="3" creationId="{61C2E6DD-1AC7-AFD6-775B-6E11B63ABEFE}"/>
          </ac:spMkLst>
        </pc:spChg>
      </pc:sldChg>
      <pc:sldChg chg="modSp new mod">
        <pc:chgData name="Vakilinia, Iman" userId="3d056f15-a749-49a6-aa46-b56536f7ce41" providerId="ADAL" clId="{33EA1700-A079-4B19-8BFF-E29A18FBB4D8}" dt="2024-02-08T22:37:07.198" v="50" actId="20577"/>
        <pc:sldMkLst>
          <pc:docMk/>
          <pc:sldMk cId="1422897215" sldId="314"/>
        </pc:sldMkLst>
        <pc:spChg chg="mod">
          <ac:chgData name="Vakilinia, Iman" userId="3d056f15-a749-49a6-aa46-b56536f7ce41" providerId="ADAL" clId="{33EA1700-A079-4B19-8BFF-E29A18FBB4D8}" dt="2024-02-08T22:35:09.069" v="33" actId="20577"/>
          <ac:spMkLst>
            <pc:docMk/>
            <pc:sldMk cId="1422897215" sldId="314"/>
            <ac:spMk id="2" creationId="{A7EC793D-C654-1892-812B-FADBC5BF0D29}"/>
          </ac:spMkLst>
        </pc:spChg>
        <pc:spChg chg="mod">
          <ac:chgData name="Vakilinia, Iman" userId="3d056f15-a749-49a6-aa46-b56536f7ce41" providerId="ADAL" clId="{33EA1700-A079-4B19-8BFF-E29A18FBB4D8}" dt="2024-02-08T22:37:07.198" v="50" actId="20577"/>
          <ac:spMkLst>
            <pc:docMk/>
            <pc:sldMk cId="1422897215" sldId="314"/>
            <ac:spMk id="3" creationId="{0792080A-2553-5C64-EB5A-38DE8FE70479}"/>
          </ac:spMkLst>
        </pc:spChg>
      </pc:sldChg>
      <pc:sldChg chg="modSp add mod">
        <pc:chgData name="Vakilinia, Iman" userId="3d056f15-a749-49a6-aa46-b56536f7ce41" providerId="ADAL" clId="{33EA1700-A079-4B19-8BFF-E29A18FBB4D8}" dt="2024-02-08T22:37:44.122" v="64" actId="20577"/>
        <pc:sldMkLst>
          <pc:docMk/>
          <pc:sldMk cId="6028445" sldId="315"/>
        </pc:sldMkLst>
        <pc:spChg chg="mod">
          <ac:chgData name="Vakilinia, Iman" userId="3d056f15-a749-49a6-aa46-b56536f7ce41" providerId="ADAL" clId="{33EA1700-A079-4B19-8BFF-E29A18FBB4D8}" dt="2024-02-08T22:37:44.122" v="64" actId="20577"/>
          <ac:spMkLst>
            <pc:docMk/>
            <pc:sldMk cId="6028445" sldId="315"/>
            <ac:spMk id="3" creationId="{0792080A-2553-5C64-EB5A-38DE8FE70479}"/>
          </ac:spMkLst>
        </pc:spChg>
      </pc:sldChg>
      <pc:sldChg chg="new del">
        <pc:chgData name="Vakilinia, Iman" userId="3d056f15-a749-49a6-aa46-b56536f7ce41" providerId="ADAL" clId="{33EA1700-A079-4B19-8BFF-E29A18FBB4D8}" dt="2024-02-08T22:35:38.842" v="37" actId="47"/>
        <pc:sldMkLst>
          <pc:docMk/>
          <pc:sldMk cId="1491612321" sldId="315"/>
        </pc:sldMkLst>
      </pc:sldChg>
    </pc:docChg>
  </pc:docChgLst>
  <pc:docChgLst>
    <pc:chgData name="Vakilinia, Iman" userId="3d056f15-a749-49a6-aa46-b56536f7ce41" providerId="ADAL" clId="{8DA7DA46-D7B7-4C42-89E0-CCCE36556DE0}"/>
    <pc:docChg chg="undo custSel addSld delSld modSld">
      <pc:chgData name="Vakilinia, Iman" userId="3d056f15-a749-49a6-aa46-b56536f7ce41" providerId="ADAL" clId="{8DA7DA46-D7B7-4C42-89E0-CCCE36556DE0}" dt="2024-02-08T18:29:46.806" v="25" actId="47"/>
      <pc:docMkLst>
        <pc:docMk/>
      </pc:docMkLst>
      <pc:sldChg chg="new del">
        <pc:chgData name="Vakilinia, Iman" userId="3d056f15-a749-49a6-aa46-b56536f7ce41" providerId="ADAL" clId="{8DA7DA46-D7B7-4C42-89E0-CCCE36556DE0}" dt="2024-02-08T03:28:31.571" v="1" actId="47"/>
        <pc:sldMkLst>
          <pc:docMk/>
          <pc:sldMk cId="2711807779" sldId="257"/>
        </pc:sldMkLst>
      </pc:sldChg>
      <pc:sldChg chg="del">
        <pc:chgData name="Vakilinia, Iman" userId="3d056f15-a749-49a6-aa46-b56536f7ce41" providerId="ADAL" clId="{8DA7DA46-D7B7-4C42-89E0-CCCE36556DE0}" dt="2024-02-08T18:29:31.504" v="23" actId="47"/>
        <pc:sldMkLst>
          <pc:docMk/>
          <pc:sldMk cId="4127868141" sldId="258"/>
        </pc:sldMkLst>
      </pc:sldChg>
      <pc:sldChg chg="del">
        <pc:chgData name="Vakilinia, Iman" userId="3d056f15-a749-49a6-aa46-b56536f7ce41" providerId="ADAL" clId="{8DA7DA46-D7B7-4C42-89E0-CCCE36556DE0}" dt="2024-02-08T18:29:38.111" v="24" actId="47"/>
        <pc:sldMkLst>
          <pc:docMk/>
          <pc:sldMk cId="760341498" sldId="292"/>
        </pc:sldMkLst>
      </pc:sldChg>
      <pc:sldChg chg="new del">
        <pc:chgData name="Vakilinia, Iman" userId="3d056f15-a749-49a6-aa46-b56536f7ce41" providerId="ADAL" clId="{8DA7DA46-D7B7-4C42-89E0-CCCE36556DE0}" dt="2024-02-08T18:29:46.806" v="25" actId="47"/>
        <pc:sldMkLst>
          <pc:docMk/>
          <pc:sldMk cId="2416036148" sldId="312"/>
        </pc:sldMkLst>
      </pc:sldChg>
      <pc:sldChg chg="modSp new mod">
        <pc:chgData name="Vakilinia, Iman" userId="3d056f15-a749-49a6-aa46-b56536f7ce41" providerId="ADAL" clId="{8DA7DA46-D7B7-4C42-89E0-CCCE36556DE0}" dt="2024-02-08T18:29:19.634" v="22" actId="27636"/>
        <pc:sldMkLst>
          <pc:docMk/>
          <pc:sldMk cId="2472435267" sldId="313"/>
        </pc:sldMkLst>
        <pc:spChg chg="mod">
          <ac:chgData name="Vakilinia, Iman" userId="3d056f15-a749-49a6-aa46-b56536f7ce41" providerId="ADAL" clId="{8DA7DA46-D7B7-4C42-89E0-CCCE36556DE0}" dt="2024-02-08T18:28:44.522" v="11"/>
          <ac:spMkLst>
            <pc:docMk/>
            <pc:sldMk cId="2472435267" sldId="313"/>
            <ac:spMk id="2" creationId="{A045CD36-CBC8-37F2-C1EC-C07416903357}"/>
          </ac:spMkLst>
        </pc:spChg>
        <pc:spChg chg="mod">
          <ac:chgData name="Vakilinia, Iman" userId="3d056f15-a749-49a6-aa46-b56536f7ce41" providerId="ADAL" clId="{8DA7DA46-D7B7-4C42-89E0-CCCE36556DE0}" dt="2024-02-08T18:29:19.634" v="22" actId="27636"/>
          <ac:spMkLst>
            <pc:docMk/>
            <pc:sldMk cId="2472435267" sldId="313"/>
            <ac:spMk id="3" creationId="{464E021B-2175-87AD-E09A-9BEBFA73B3A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D6A5A1-51CA-4B8C-9414-894751ABA720}" type="datetimeFigureOut">
              <a:rPr lang="en-US" smtClean="0"/>
              <a:t>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4EE49C-A8B4-4981-B394-A2C02DFEF7EE}" type="slidenum">
              <a:rPr lang="en-US" smtClean="0"/>
              <a:t>‹#›</a:t>
            </a:fld>
            <a:endParaRPr lang="en-US"/>
          </a:p>
        </p:txBody>
      </p:sp>
    </p:spTree>
    <p:extLst>
      <p:ext uri="{BB962C8B-B14F-4D97-AF65-F5344CB8AC3E}">
        <p14:creationId xmlns:p14="http://schemas.microsoft.com/office/powerpoint/2010/main" val="3927578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D46CE3-C560-456D-8013-84FF7EA79764}" type="slidenum">
              <a:rPr lang="en-US" smtClean="0"/>
              <a:t>17</a:t>
            </a:fld>
            <a:endParaRPr lang="en-US"/>
          </a:p>
        </p:txBody>
      </p:sp>
    </p:spTree>
    <p:extLst>
      <p:ext uri="{BB962C8B-B14F-4D97-AF65-F5344CB8AC3E}">
        <p14:creationId xmlns:p14="http://schemas.microsoft.com/office/powerpoint/2010/main" val="1989008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3044F0-CEAC-4C5B-A52B-37350A34947C}"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4075726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196389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2001612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1574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1605618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3044F0-CEAC-4C5B-A52B-37350A34947C}"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699987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3044F0-CEAC-4C5B-A52B-37350A34947C}"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671841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044F0-CEAC-4C5B-A52B-37350A34947C}"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528520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044F0-CEAC-4C5B-A52B-37350A34947C}"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2664314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044F0-CEAC-4C5B-A52B-37350A34947C}"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20917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044F0-CEAC-4C5B-A52B-37350A34947C}"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425049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3044F0-CEAC-4C5B-A52B-37350A34947C}"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269163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3044F0-CEAC-4C5B-A52B-37350A34947C}" type="datetimeFigureOut">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79372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3044F0-CEAC-4C5B-A52B-37350A34947C}"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311882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044F0-CEAC-4C5B-A52B-37350A34947C}" type="datetimeFigureOut">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402372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33832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58247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43044F0-CEAC-4C5B-A52B-37350A34947C}" type="datetimeFigureOut">
              <a:rPr lang="en-US" smtClean="0"/>
              <a:t>2/8/2024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2568F40-46E4-4636-A0DE-2A53F8EDBC4D}" type="slidenum">
              <a:rPr lang="en-US" smtClean="0"/>
              <a:t>‹#›</a:t>
            </a:fld>
            <a:endParaRPr lang="en-US"/>
          </a:p>
        </p:txBody>
      </p:sp>
    </p:spTree>
    <p:extLst>
      <p:ext uri="{BB962C8B-B14F-4D97-AF65-F5344CB8AC3E}">
        <p14:creationId xmlns:p14="http://schemas.microsoft.com/office/powerpoint/2010/main" val="5304130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2011-24FA-375C-E270-D9A22C4E8A58}"/>
              </a:ext>
            </a:extLst>
          </p:cNvPr>
          <p:cNvSpPr>
            <a:spLocks noGrp="1"/>
          </p:cNvSpPr>
          <p:nvPr>
            <p:ph type="ctrTitle"/>
          </p:nvPr>
        </p:nvSpPr>
        <p:spPr/>
        <p:txBody>
          <a:bodyPr/>
          <a:lstStyle/>
          <a:p>
            <a:r>
              <a:rPr lang="en-US" dirty="0"/>
              <a:t>Identity and access management</a:t>
            </a:r>
          </a:p>
        </p:txBody>
      </p:sp>
    </p:spTree>
    <p:extLst>
      <p:ext uri="{BB962C8B-B14F-4D97-AF65-F5344CB8AC3E}">
        <p14:creationId xmlns:p14="http://schemas.microsoft.com/office/powerpoint/2010/main" val="3078950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5BDF-12F1-4F78-0068-4B76EC0FA3F7}"/>
              </a:ext>
            </a:extLst>
          </p:cNvPr>
          <p:cNvSpPr>
            <a:spLocks noGrp="1"/>
          </p:cNvSpPr>
          <p:nvPr>
            <p:ph type="title"/>
          </p:nvPr>
        </p:nvSpPr>
        <p:spPr/>
        <p:txBody>
          <a:bodyPr/>
          <a:lstStyle/>
          <a:p>
            <a:r>
              <a:rPr lang="en-US" dirty="0"/>
              <a:t>Salting password</a:t>
            </a:r>
          </a:p>
        </p:txBody>
      </p:sp>
      <p:sp>
        <p:nvSpPr>
          <p:cNvPr id="3" name="Content Placeholder 2">
            <a:extLst>
              <a:ext uri="{FF2B5EF4-FFF2-40B4-BE49-F238E27FC236}">
                <a16:creationId xmlns:a16="http://schemas.microsoft.com/office/drawing/2014/main" id="{38EB3E00-DBF8-9200-5959-31A9908AB751}"/>
              </a:ext>
            </a:extLst>
          </p:cNvPr>
          <p:cNvSpPr>
            <a:spLocks noGrp="1"/>
          </p:cNvSpPr>
          <p:nvPr>
            <p:ph idx="1"/>
          </p:nvPr>
        </p:nvSpPr>
        <p:spPr/>
        <p:txBody>
          <a:bodyPr>
            <a:normAutofit lnSpcReduction="10000"/>
          </a:bodyPr>
          <a:lstStyle/>
          <a:p>
            <a:r>
              <a:rPr lang="en-US" dirty="0"/>
              <a:t>Salting prevents the effectiveness of rainbow table attacks because each user's password is hashed with a unique salt. Attackers would need to compute a new rainbow table for each salt.</a:t>
            </a:r>
          </a:p>
          <a:p>
            <a:endParaRPr lang="en-US" dirty="0"/>
          </a:p>
          <a:p>
            <a:r>
              <a:rPr lang="en-US" dirty="0"/>
              <a:t>Password database rows include:</a:t>
            </a:r>
          </a:p>
          <a:p>
            <a:pPr lvl="1"/>
            <a:r>
              <a:rPr lang="en-US" dirty="0"/>
              <a:t>USER ID , Salt, Hash (Password, Salt)</a:t>
            </a:r>
          </a:p>
          <a:p>
            <a:endParaRPr lang="en-US" dirty="0"/>
          </a:p>
          <a:p>
            <a:r>
              <a:rPr lang="en-US" dirty="0"/>
              <a:t>Example:	</a:t>
            </a:r>
          </a:p>
          <a:p>
            <a:pPr lvl="2"/>
            <a:r>
              <a:rPr lang="en-US" dirty="0"/>
              <a:t>Linux password, /</a:t>
            </a:r>
            <a:r>
              <a:rPr lang="en-US" dirty="0" err="1"/>
              <a:t>etc</a:t>
            </a:r>
            <a:r>
              <a:rPr lang="en-US" dirty="0"/>
              <a:t>/shadow: test:$y$j9T$ZwvD2o8yKhGuemmNRtr.T/$jXovgxwWz952sGGfsq9DKhsGd19I9XUUJH5lQYoCNY.</a:t>
            </a:r>
          </a:p>
        </p:txBody>
      </p:sp>
    </p:spTree>
    <p:extLst>
      <p:ext uri="{BB962C8B-B14F-4D97-AF65-F5344CB8AC3E}">
        <p14:creationId xmlns:p14="http://schemas.microsoft.com/office/powerpoint/2010/main" val="3319404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BEF10-029D-49D4-1DBA-C5740316709F}"/>
              </a:ext>
            </a:extLst>
          </p:cNvPr>
          <p:cNvSpPr>
            <a:spLocks noGrp="1"/>
          </p:cNvSpPr>
          <p:nvPr>
            <p:ph type="title"/>
          </p:nvPr>
        </p:nvSpPr>
        <p:spPr/>
        <p:txBody>
          <a:bodyPr/>
          <a:lstStyle/>
          <a:p>
            <a:r>
              <a:rPr lang="en-US" dirty="0"/>
              <a:t>Multi-factor Authentication (MFA)</a:t>
            </a:r>
          </a:p>
        </p:txBody>
      </p:sp>
      <p:sp>
        <p:nvSpPr>
          <p:cNvPr id="3" name="Content Placeholder 2">
            <a:extLst>
              <a:ext uri="{FF2B5EF4-FFF2-40B4-BE49-F238E27FC236}">
                <a16:creationId xmlns:a16="http://schemas.microsoft.com/office/drawing/2014/main" id="{4E8D4071-44C9-3400-3331-7E32A7B6A07F}"/>
              </a:ext>
            </a:extLst>
          </p:cNvPr>
          <p:cNvSpPr>
            <a:spLocks noGrp="1"/>
          </p:cNvSpPr>
          <p:nvPr>
            <p:ph idx="1"/>
          </p:nvPr>
        </p:nvSpPr>
        <p:spPr/>
        <p:txBody>
          <a:bodyPr/>
          <a:lstStyle/>
          <a:p>
            <a:endParaRPr lang="en-US" dirty="0"/>
          </a:p>
          <a:p>
            <a:r>
              <a:rPr lang="en-US" dirty="0"/>
              <a:t>Requires two or more authentication factors (e.g., password, fingerprint, one-time code) for access.</a:t>
            </a:r>
          </a:p>
          <a:p>
            <a:r>
              <a:rPr lang="en-US" dirty="0"/>
              <a:t>Adds an extra layer of security.</a:t>
            </a:r>
          </a:p>
          <a:p>
            <a:r>
              <a:rPr lang="en-US" dirty="0"/>
              <a:t>Can be inconvenient for users, depending on implementation.</a:t>
            </a:r>
          </a:p>
        </p:txBody>
      </p:sp>
    </p:spTree>
    <p:extLst>
      <p:ext uri="{BB962C8B-B14F-4D97-AF65-F5344CB8AC3E}">
        <p14:creationId xmlns:p14="http://schemas.microsoft.com/office/powerpoint/2010/main" val="3456333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2EBA3-F291-8BBB-C7C9-FD26E6217173}"/>
              </a:ext>
            </a:extLst>
          </p:cNvPr>
          <p:cNvSpPr>
            <a:spLocks noGrp="1"/>
          </p:cNvSpPr>
          <p:nvPr>
            <p:ph type="title"/>
          </p:nvPr>
        </p:nvSpPr>
        <p:spPr/>
        <p:txBody>
          <a:bodyPr/>
          <a:lstStyle/>
          <a:p>
            <a:r>
              <a:rPr lang="en-US" dirty="0"/>
              <a:t>One-time password (OTP)</a:t>
            </a:r>
          </a:p>
        </p:txBody>
      </p:sp>
      <p:sp>
        <p:nvSpPr>
          <p:cNvPr id="3" name="Content Placeholder 2">
            <a:extLst>
              <a:ext uri="{FF2B5EF4-FFF2-40B4-BE49-F238E27FC236}">
                <a16:creationId xmlns:a16="http://schemas.microsoft.com/office/drawing/2014/main" id="{59776269-7DB3-9009-5B9A-7103324733B0}"/>
              </a:ext>
            </a:extLst>
          </p:cNvPr>
          <p:cNvSpPr>
            <a:spLocks noGrp="1"/>
          </p:cNvSpPr>
          <p:nvPr>
            <p:ph idx="1"/>
          </p:nvPr>
        </p:nvSpPr>
        <p:spPr/>
        <p:txBody>
          <a:bodyPr>
            <a:normAutofit/>
          </a:bodyPr>
          <a:lstStyle/>
          <a:p>
            <a:endParaRPr lang="en-US" dirty="0"/>
          </a:p>
          <a:p>
            <a:r>
              <a:rPr lang="en-US" dirty="0"/>
              <a:t>A One-Time Password (OTP) is a password that is valid for only a single login session or transaction, on a computer system or other digital device. </a:t>
            </a:r>
          </a:p>
          <a:p>
            <a:r>
              <a:rPr lang="en-US" dirty="0"/>
              <a:t>It is used as an additional layer of security to enhance authentication processes. </a:t>
            </a:r>
          </a:p>
          <a:p>
            <a:r>
              <a:rPr lang="en-US" dirty="0"/>
              <a:t>OTPs can be delivered to users through various channels, including text messages (SMS), email, mobile apps, or hardware tokens.</a:t>
            </a:r>
          </a:p>
          <a:p>
            <a:r>
              <a:rPr lang="en-US" dirty="0"/>
              <a:t>OTPs are dynamically generated, and they are not constant like traditional passwords.</a:t>
            </a:r>
          </a:p>
        </p:txBody>
      </p:sp>
    </p:spTree>
    <p:extLst>
      <p:ext uri="{BB962C8B-B14F-4D97-AF65-F5344CB8AC3E}">
        <p14:creationId xmlns:p14="http://schemas.microsoft.com/office/powerpoint/2010/main" val="3221426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EE3E-BFDC-9C4F-9231-4622863D7A78}"/>
              </a:ext>
            </a:extLst>
          </p:cNvPr>
          <p:cNvSpPr>
            <a:spLocks noGrp="1"/>
          </p:cNvSpPr>
          <p:nvPr>
            <p:ph type="title"/>
          </p:nvPr>
        </p:nvSpPr>
        <p:spPr/>
        <p:txBody>
          <a:bodyPr/>
          <a:lstStyle/>
          <a:p>
            <a:r>
              <a:rPr lang="en-US" dirty="0"/>
              <a:t>Smart card</a:t>
            </a:r>
          </a:p>
        </p:txBody>
      </p:sp>
      <p:sp>
        <p:nvSpPr>
          <p:cNvPr id="3" name="Content Placeholder 2">
            <a:extLst>
              <a:ext uri="{FF2B5EF4-FFF2-40B4-BE49-F238E27FC236}">
                <a16:creationId xmlns:a16="http://schemas.microsoft.com/office/drawing/2014/main" id="{61C9DAE2-DDC6-641B-0C03-5FBACCEE0FE3}"/>
              </a:ext>
            </a:extLst>
          </p:cNvPr>
          <p:cNvSpPr>
            <a:spLocks noGrp="1"/>
          </p:cNvSpPr>
          <p:nvPr>
            <p:ph idx="1"/>
          </p:nvPr>
        </p:nvSpPr>
        <p:spPr/>
        <p:txBody>
          <a:bodyPr/>
          <a:lstStyle/>
          <a:p>
            <a:r>
              <a:rPr lang="en-US" dirty="0"/>
              <a:t>A smart card is a physical device that serves as a token for authentication. </a:t>
            </a:r>
          </a:p>
          <a:p>
            <a:endParaRPr lang="en-US" dirty="0"/>
          </a:p>
          <a:p>
            <a:r>
              <a:rPr lang="en-US" dirty="0"/>
              <a:t>It typically resembles a credit card</a:t>
            </a:r>
          </a:p>
          <a:p>
            <a:endParaRPr lang="en-US" dirty="0"/>
          </a:p>
          <a:p>
            <a:r>
              <a:rPr lang="en-US" dirty="0"/>
              <a:t>Contains an embedded integrated circuit chip that stores and processes data.</a:t>
            </a:r>
          </a:p>
        </p:txBody>
      </p:sp>
    </p:spTree>
    <p:extLst>
      <p:ext uri="{BB962C8B-B14F-4D97-AF65-F5344CB8AC3E}">
        <p14:creationId xmlns:p14="http://schemas.microsoft.com/office/powerpoint/2010/main" val="3483734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71045-78DB-6200-C941-A2D2EC0FEC07}"/>
              </a:ext>
            </a:extLst>
          </p:cNvPr>
          <p:cNvSpPr>
            <a:spLocks noGrp="1"/>
          </p:cNvSpPr>
          <p:nvPr>
            <p:ph type="title"/>
          </p:nvPr>
        </p:nvSpPr>
        <p:spPr/>
        <p:txBody>
          <a:bodyPr/>
          <a:lstStyle/>
          <a:p>
            <a:r>
              <a:rPr lang="en-US" dirty="0"/>
              <a:t>Remote user authentication</a:t>
            </a:r>
          </a:p>
        </p:txBody>
      </p:sp>
      <p:sp>
        <p:nvSpPr>
          <p:cNvPr id="3" name="Content Placeholder 2">
            <a:extLst>
              <a:ext uri="{FF2B5EF4-FFF2-40B4-BE49-F238E27FC236}">
                <a16:creationId xmlns:a16="http://schemas.microsoft.com/office/drawing/2014/main" id="{8C0DF3EC-F821-BEF0-69C4-588B11748506}"/>
              </a:ext>
            </a:extLst>
          </p:cNvPr>
          <p:cNvSpPr>
            <a:spLocks noGrp="1"/>
          </p:cNvSpPr>
          <p:nvPr>
            <p:ph idx="1"/>
          </p:nvPr>
        </p:nvSpPr>
        <p:spPr/>
        <p:txBody>
          <a:bodyPr/>
          <a:lstStyle/>
          <a:p>
            <a:endParaRPr lang="en-US" dirty="0"/>
          </a:p>
          <a:p>
            <a:r>
              <a:rPr lang="en-US" dirty="0"/>
              <a:t>Replay attack: The attacker captures a sequence of data packets (such as login credentials or authentication tokens) and later retransmits them to the target system. </a:t>
            </a:r>
          </a:p>
          <a:p>
            <a:pPr lvl="1"/>
            <a:r>
              <a:rPr lang="en-US" dirty="0"/>
              <a:t>Time-stamp and Challenge-response protocol can be applied to protect the system</a:t>
            </a:r>
          </a:p>
          <a:p>
            <a:endParaRPr lang="en-US" dirty="0"/>
          </a:p>
          <a:p>
            <a:r>
              <a:rPr lang="en-US" dirty="0"/>
              <a:t>Brute Force</a:t>
            </a:r>
          </a:p>
          <a:p>
            <a:pPr lvl="1"/>
            <a:r>
              <a:rPr lang="en-US" dirty="0"/>
              <a:t>CAPTCHA (Completely Automated Public Turing test to tell Computers and Humans Apart)  can help</a:t>
            </a:r>
          </a:p>
        </p:txBody>
      </p:sp>
    </p:spTree>
    <p:extLst>
      <p:ext uri="{BB962C8B-B14F-4D97-AF65-F5344CB8AC3E}">
        <p14:creationId xmlns:p14="http://schemas.microsoft.com/office/powerpoint/2010/main" val="4066349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CCC3-6594-F711-5E05-5FDCDBE2DC48}"/>
              </a:ext>
            </a:extLst>
          </p:cNvPr>
          <p:cNvSpPr>
            <a:spLocks noGrp="1"/>
          </p:cNvSpPr>
          <p:nvPr>
            <p:ph type="title"/>
          </p:nvPr>
        </p:nvSpPr>
        <p:spPr/>
        <p:txBody>
          <a:bodyPr/>
          <a:lstStyle/>
          <a:p>
            <a:r>
              <a:rPr lang="en-US" dirty="0"/>
              <a:t>Denial of service </a:t>
            </a:r>
          </a:p>
        </p:txBody>
      </p:sp>
      <p:sp>
        <p:nvSpPr>
          <p:cNvPr id="3" name="Content Placeholder 2">
            <a:extLst>
              <a:ext uri="{FF2B5EF4-FFF2-40B4-BE49-F238E27FC236}">
                <a16:creationId xmlns:a16="http://schemas.microsoft.com/office/drawing/2014/main" id="{86024180-053B-BB5D-EF4F-61A539FFB7C7}"/>
              </a:ext>
            </a:extLst>
          </p:cNvPr>
          <p:cNvSpPr>
            <a:spLocks noGrp="1"/>
          </p:cNvSpPr>
          <p:nvPr>
            <p:ph idx="1"/>
          </p:nvPr>
        </p:nvSpPr>
        <p:spPr/>
        <p:txBody>
          <a:bodyPr/>
          <a:lstStyle/>
          <a:p>
            <a:r>
              <a:rPr lang="en-US" dirty="0"/>
              <a:t>Targeting the server by sending enormous requests</a:t>
            </a:r>
          </a:p>
          <a:p>
            <a:endParaRPr lang="en-US" dirty="0"/>
          </a:p>
          <a:p>
            <a:r>
              <a:rPr lang="en-US" dirty="0"/>
              <a:t>Disabling a user by numerous failed authentication attempts</a:t>
            </a:r>
          </a:p>
          <a:p>
            <a:pPr lvl="1"/>
            <a:r>
              <a:rPr lang="en-US" dirty="0"/>
              <a:t>MFA can protect the authentication system from such an attack</a:t>
            </a:r>
          </a:p>
          <a:p>
            <a:endParaRPr lang="en-US" dirty="0"/>
          </a:p>
          <a:p>
            <a:endParaRPr lang="en-US" dirty="0"/>
          </a:p>
        </p:txBody>
      </p:sp>
    </p:spTree>
    <p:extLst>
      <p:ext uri="{BB962C8B-B14F-4D97-AF65-F5344CB8AC3E}">
        <p14:creationId xmlns:p14="http://schemas.microsoft.com/office/powerpoint/2010/main" val="1966447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F08C9-7F88-91C4-FE43-EB37B1B8F4BE}"/>
              </a:ext>
            </a:extLst>
          </p:cNvPr>
          <p:cNvSpPr>
            <a:spLocks noGrp="1"/>
          </p:cNvSpPr>
          <p:nvPr>
            <p:ph type="title"/>
          </p:nvPr>
        </p:nvSpPr>
        <p:spPr/>
        <p:txBody>
          <a:bodyPr/>
          <a:lstStyle/>
          <a:p>
            <a:r>
              <a:rPr lang="en-US" dirty="0"/>
              <a:t>Single Sign-On (SSO)</a:t>
            </a:r>
          </a:p>
        </p:txBody>
      </p:sp>
      <p:sp>
        <p:nvSpPr>
          <p:cNvPr id="3" name="Content Placeholder 2">
            <a:extLst>
              <a:ext uri="{FF2B5EF4-FFF2-40B4-BE49-F238E27FC236}">
                <a16:creationId xmlns:a16="http://schemas.microsoft.com/office/drawing/2014/main" id="{3CFE8596-CE6C-DFB2-EB9C-F1B02463EA94}"/>
              </a:ext>
            </a:extLst>
          </p:cNvPr>
          <p:cNvSpPr>
            <a:spLocks noGrp="1"/>
          </p:cNvSpPr>
          <p:nvPr>
            <p:ph idx="1"/>
          </p:nvPr>
        </p:nvSpPr>
        <p:spPr/>
        <p:txBody>
          <a:bodyPr/>
          <a:lstStyle/>
          <a:p>
            <a:endParaRPr lang="en-US" dirty="0"/>
          </a:p>
          <a:p>
            <a:r>
              <a:rPr lang="en-US" dirty="0"/>
              <a:t>Allows users to access multiple applications or services with a single set of credentials.</a:t>
            </a:r>
          </a:p>
          <a:p>
            <a:r>
              <a:rPr lang="en-US" dirty="0"/>
              <a:t>Improves user experience, reduces password fatigue.</a:t>
            </a:r>
          </a:p>
          <a:p>
            <a:r>
              <a:rPr lang="en-US" dirty="0"/>
              <a:t>Security concerns if the primary credentials are compromised.</a:t>
            </a:r>
          </a:p>
        </p:txBody>
      </p:sp>
    </p:spTree>
    <p:extLst>
      <p:ext uri="{BB962C8B-B14F-4D97-AF65-F5344CB8AC3E}">
        <p14:creationId xmlns:p14="http://schemas.microsoft.com/office/powerpoint/2010/main" val="2619421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CBB45-B8D3-A5AB-74FA-90713DB3E430}"/>
              </a:ext>
            </a:extLst>
          </p:cNvPr>
          <p:cNvSpPr>
            <a:spLocks noGrp="1"/>
          </p:cNvSpPr>
          <p:nvPr>
            <p:ph type="title"/>
          </p:nvPr>
        </p:nvSpPr>
        <p:spPr/>
        <p:txBody>
          <a:bodyPr/>
          <a:lstStyle/>
          <a:p>
            <a:r>
              <a:rPr lang="en-US" dirty="0"/>
              <a:t>Biometric authentication</a:t>
            </a:r>
          </a:p>
        </p:txBody>
      </p:sp>
      <p:sp>
        <p:nvSpPr>
          <p:cNvPr id="3" name="Content Placeholder 2">
            <a:extLst>
              <a:ext uri="{FF2B5EF4-FFF2-40B4-BE49-F238E27FC236}">
                <a16:creationId xmlns:a16="http://schemas.microsoft.com/office/drawing/2014/main" id="{75A8F82C-E041-7F3D-570B-6A4E9CBCE40D}"/>
              </a:ext>
            </a:extLst>
          </p:cNvPr>
          <p:cNvSpPr>
            <a:spLocks noGrp="1"/>
          </p:cNvSpPr>
          <p:nvPr>
            <p:ph idx="1"/>
          </p:nvPr>
        </p:nvSpPr>
        <p:spPr/>
        <p:txBody>
          <a:bodyPr/>
          <a:lstStyle/>
          <a:p>
            <a:r>
              <a:rPr lang="en-US" dirty="0"/>
              <a:t>Characteristics used:</a:t>
            </a:r>
          </a:p>
          <a:p>
            <a:pPr lvl="1"/>
            <a:r>
              <a:rPr lang="en-US" dirty="0"/>
              <a:t>Facial</a:t>
            </a:r>
          </a:p>
          <a:p>
            <a:pPr lvl="1"/>
            <a:r>
              <a:rPr lang="en-US" dirty="0"/>
              <a:t>Fingerprint</a:t>
            </a:r>
          </a:p>
          <a:p>
            <a:pPr lvl="1"/>
            <a:r>
              <a:rPr lang="en-US" dirty="0"/>
              <a:t>Hand geometry</a:t>
            </a:r>
          </a:p>
          <a:p>
            <a:pPr lvl="1"/>
            <a:r>
              <a:rPr lang="en-US" dirty="0"/>
              <a:t>Retinal pattern</a:t>
            </a:r>
          </a:p>
          <a:p>
            <a:pPr lvl="1"/>
            <a:r>
              <a:rPr lang="en-US" dirty="0"/>
              <a:t>Iris</a:t>
            </a:r>
          </a:p>
          <a:p>
            <a:pPr lvl="1"/>
            <a:r>
              <a:rPr lang="en-US" dirty="0"/>
              <a:t>Signature </a:t>
            </a:r>
          </a:p>
          <a:p>
            <a:pPr lvl="1"/>
            <a:r>
              <a:rPr lang="en-US" dirty="0"/>
              <a:t>Voice</a:t>
            </a:r>
          </a:p>
        </p:txBody>
      </p:sp>
    </p:spTree>
    <p:extLst>
      <p:ext uri="{BB962C8B-B14F-4D97-AF65-F5344CB8AC3E}">
        <p14:creationId xmlns:p14="http://schemas.microsoft.com/office/powerpoint/2010/main" val="3604347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C793D-C654-1892-812B-FADBC5BF0D29}"/>
              </a:ext>
            </a:extLst>
          </p:cNvPr>
          <p:cNvSpPr>
            <a:spLocks noGrp="1"/>
          </p:cNvSpPr>
          <p:nvPr>
            <p:ph type="title"/>
          </p:nvPr>
        </p:nvSpPr>
        <p:spPr/>
        <p:txBody>
          <a:bodyPr/>
          <a:lstStyle/>
          <a:p>
            <a:r>
              <a:rPr lang="en-US" dirty="0"/>
              <a:t>Level of assurance</a:t>
            </a:r>
          </a:p>
        </p:txBody>
      </p:sp>
      <p:sp>
        <p:nvSpPr>
          <p:cNvPr id="3" name="Content Placeholder 2">
            <a:extLst>
              <a:ext uri="{FF2B5EF4-FFF2-40B4-BE49-F238E27FC236}">
                <a16:creationId xmlns:a16="http://schemas.microsoft.com/office/drawing/2014/main" id="{0792080A-2553-5C64-EB5A-38DE8FE70479}"/>
              </a:ext>
            </a:extLst>
          </p:cNvPr>
          <p:cNvSpPr>
            <a:spLocks noGrp="1"/>
          </p:cNvSpPr>
          <p:nvPr>
            <p:ph idx="1"/>
          </p:nvPr>
        </p:nvSpPr>
        <p:spPr/>
        <p:txBody>
          <a:bodyPr>
            <a:normAutofit/>
          </a:bodyPr>
          <a:lstStyle/>
          <a:p>
            <a:r>
              <a:rPr lang="en-US" dirty="0"/>
              <a:t>Level of Assurance (LOA) in authentication is essentially a measure of confidence in the identity of an individual or entity accessing a system or service. </a:t>
            </a:r>
          </a:p>
        </p:txBody>
      </p:sp>
    </p:spTree>
    <p:extLst>
      <p:ext uri="{BB962C8B-B14F-4D97-AF65-F5344CB8AC3E}">
        <p14:creationId xmlns:p14="http://schemas.microsoft.com/office/powerpoint/2010/main" val="1422897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C793D-C654-1892-812B-FADBC5BF0D29}"/>
              </a:ext>
            </a:extLst>
          </p:cNvPr>
          <p:cNvSpPr>
            <a:spLocks noGrp="1"/>
          </p:cNvSpPr>
          <p:nvPr>
            <p:ph type="title"/>
          </p:nvPr>
        </p:nvSpPr>
        <p:spPr/>
        <p:txBody>
          <a:bodyPr/>
          <a:lstStyle/>
          <a:p>
            <a:r>
              <a:rPr lang="en-US" dirty="0"/>
              <a:t>Level of assurance</a:t>
            </a:r>
          </a:p>
        </p:txBody>
      </p:sp>
      <p:sp>
        <p:nvSpPr>
          <p:cNvPr id="3" name="Content Placeholder 2">
            <a:extLst>
              <a:ext uri="{FF2B5EF4-FFF2-40B4-BE49-F238E27FC236}">
                <a16:creationId xmlns:a16="http://schemas.microsoft.com/office/drawing/2014/main" id="{0792080A-2553-5C64-EB5A-38DE8FE70479}"/>
              </a:ext>
            </a:extLst>
          </p:cNvPr>
          <p:cNvSpPr>
            <a:spLocks noGrp="1"/>
          </p:cNvSpPr>
          <p:nvPr>
            <p:ph idx="1"/>
          </p:nvPr>
        </p:nvSpPr>
        <p:spPr/>
        <p:txBody>
          <a:bodyPr>
            <a:normAutofit/>
          </a:bodyPr>
          <a:lstStyle/>
          <a:p>
            <a:r>
              <a:rPr lang="en-US" dirty="0"/>
              <a:t>Consider a scenario where you're accessing your online banking </a:t>
            </a:r>
            <a:r>
              <a:rPr lang="en-US"/>
              <a:t>account:</a:t>
            </a:r>
          </a:p>
          <a:p>
            <a:endParaRPr lang="en-US" dirty="0"/>
          </a:p>
          <a:p>
            <a:r>
              <a:rPr lang="en-US" dirty="0"/>
              <a:t>Low Level of Assurance (LOA1): You log in with just a username and password</a:t>
            </a:r>
          </a:p>
          <a:p>
            <a:r>
              <a:rPr lang="en-US" dirty="0"/>
              <a:t>Medium Level of Assurance (LOA2): You log in with a combination of something you know (like a password) and something you have (like a one-time code sent to your mobile phone).</a:t>
            </a:r>
          </a:p>
          <a:p>
            <a:r>
              <a:rPr lang="en-US" dirty="0"/>
              <a:t>High Level of Assurance (LOA3): You log in with something you know (password), something you have (a code sent to your phone), and something you are (biometric authentication like fingerprint or facial recognition). </a:t>
            </a:r>
          </a:p>
        </p:txBody>
      </p:sp>
    </p:spTree>
    <p:extLst>
      <p:ext uri="{BB962C8B-B14F-4D97-AF65-F5344CB8AC3E}">
        <p14:creationId xmlns:p14="http://schemas.microsoft.com/office/powerpoint/2010/main" val="602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5CD36-CBC8-37F2-C1EC-C07416903357}"/>
              </a:ext>
            </a:extLst>
          </p:cNvPr>
          <p:cNvSpPr>
            <a:spLocks noGrp="1"/>
          </p:cNvSpPr>
          <p:nvPr>
            <p:ph type="title"/>
          </p:nvPr>
        </p:nvSpPr>
        <p:spPr/>
        <p:txBody>
          <a:bodyPr/>
          <a:lstStyle/>
          <a:p>
            <a:r>
              <a:rPr lang="en-US" dirty="0"/>
              <a:t>Identity and Access Management (IAM)</a:t>
            </a:r>
          </a:p>
        </p:txBody>
      </p:sp>
      <p:sp>
        <p:nvSpPr>
          <p:cNvPr id="3" name="Content Placeholder 2">
            <a:extLst>
              <a:ext uri="{FF2B5EF4-FFF2-40B4-BE49-F238E27FC236}">
                <a16:creationId xmlns:a16="http://schemas.microsoft.com/office/drawing/2014/main" id="{464E021B-2175-87AD-E09A-9BEBFA73B3AB}"/>
              </a:ext>
            </a:extLst>
          </p:cNvPr>
          <p:cNvSpPr>
            <a:spLocks noGrp="1"/>
          </p:cNvSpPr>
          <p:nvPr>
            <p:ph idx="1"/>
          </p:nvPr>
        </p:nvSpPr>
        <p:spPr/>
        <p:txBody>
          <a:bodyPr>
            <a:normAutofit/>
          </a:bodyPr>
          <a:lstStyle/>
          <a:p>
            <a:r>
              <a:rPr lang="en-US" dirty="0"/>
              <a:t>Refers to a framework of policies, processes, and technologies that facilitate the management of digital identities and their associated access rights within an organization's IT environment. </a:t>
            </a:r>
          </a:p>
          <a:p>
            <a:r>
              <a:rPr lang="en-US" dirty="0"/>
              <a:t>IAM systems are designed to ensure that the right individuals have access to the right resources at the right times and for the right reasons. </a:t>
            </a:r>
          </a:p>
          <a:p>
            <a:r>
              <a:rPr lang="en-US" dirty="0"/>
              <a:t>This includes managing user identities, roles, privileges, and access permissions across various systems, applications, and data repositories. </a:t>
            </a:r>
          </a:p>
        </p:txBody>
      </p:sp>
    </p:spTree>
    <p:extLst>
      <p:ext uri="{BB962C8B-B14F-4D97-AF65-F5344CB8AC3E}">
        <p14:creationId xmlns:p14="http://schemas.microsoft.com/office/powerpoint/2010/main" val="2472435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3D5E-B989-9CDB-6975-1B05D4D7EC7F}"/>
              </a:ext>
            </a:extLst>
          </p:cNvPr>
          <p:cNvSpPr>
            <a:spLocks noGrp="1"/>
          </p:cNvSpPr>
          <p:nvPr>
            <p:ph type="title"/>
          </p:nvPr>
        </p:nvSpPr>
        <p:spPr/>
        <p:txBody>
          <a:bodyPr>
            <a:normAutofit/>
          </a:bodyPr>
          <a:lstStyle/>
          <a:p>
            <a:r>
              <a:rPr lang="en-US" dirty="0"/>
              <a:t>Access Control</a:t>
            </a:r>
          </a:p>
        </p:txBody>
      </p:sp>
      <p:sp>
        <p:nvSpPr>
          <p:cNvPr id="3" name="Content Placeholder 2">
            <a:extLst>
              <a:ext uri="{FF2B5EF4-FFF2-40B4-BE49-F238E27FC236}">
                <a16:creationId xmlns:a16="http://schemas.microsoft.com/office/drawing/2014/main" id="{A6FED2A8-4FFC-76EB-D365-B127DDA0250C}"/>
              </a:ext>
            </a:extLst>
          </p:cNvPr>
          <p:cNvSpPr>
            <a:spLocks noGrp="1"/>
          </p:cNvSpPr>
          <p:nvPr>
            <p:ph idx="1"/>
          </p:nvPr>
        </p:nvSpPr>
        <p:spPr/>
        <p:txBody>
          <a:bodyPr>
            <a:normAutofit/>
          </a:bodyPr>
          <a:lstStyle/>
          <a:p>
            <a:r>
              <a:rPr lang="en-US" dirty="0"/>
              <a:t>Access control is the practice of regulating who can access or use resources or information in a computing environment. </a:t>
            </a:r>
          </a:p>
          <a:p>
            <a:r>
              <a:rPr lang="en-US" dirty="0"/>
              <a:t>It involves managing permissions and privileges to ensure that only authorized individuals or systems can access specific resources, data, or functionalities.</a:t>
            </a:r>
          </a:p>
        </p:txBody>
      </p:sp>
    </p:spTree>
    <p:extLst>
      <p:ext uri="{BB962C8B-B14F-4D97-AF65-F5344CB8AC3E}">
        <p14:creationId xmlns:p14="http://schemas.microsoft.com/office/powerpoint/2010/main" val="1714546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9FAD-93B5-F55A-BDA6-8AD930413BF6}"/>
              </a:ext>
            </a:extLst>
          </p:cNvPr>
          <p:cNvSpPr>
            <a:spLocks noGrp="1"/>
          </p:cNvSpPr>
          <p:nvPr>
            <p:ph type="title"/>
          </p:nvPr>
        </p:nvSpPr>
        <p:spPr/>
        <p:txBody>
          <a:bodyPr/>
          <a:lstStyle/>
          <a:p>
            <a:r>
              <a:rPr lang="en-US" dirty="0"/>
              <a:t>Access Control policies</a:t>
            </a:r>
          </a:p>
        </p:txBody>
      </p:sp>
      <p:sp>
        <p:nvSpPr>
          <p:cNvPr id="3" name="Content Placeholder 2">
            <a:extLst>
              <a:ext uri="{FF2B5EF4-FFF2-40B4-BE49-F238E27FC236}">
                <a16:creationId xmlns:a16="http://schemas.microsoft.com/office/drawing/2014/main" id="{1B674FAF-3A8A-E8EA-B253-86AE04AA180C}"/>
              </a:ext>
            </a:extLst>
          </p:cNvPr>
          <p:cNvSpPr>
            <a:spLocks noGrp="1"/>
          </p:cNvSpPr>
          <p:nvPr>
            <p:ph idx="1"/>
          </p:nvPr>
        </p:nvSpPr>
        <p:spPr/>
        <p:txBody>
          <a:bodyPr/>
          <a:lstStyle/>
          <a:p>
            <a:r>
              <a:rPr lang="en-US" dirty="0"/>
              <a:t>Access control policies are a set of rules or guidelines that dictate how access to resources or information is managed within a system or organization. </a:t>
            </a:r>
          </a:p>
          <a:p>
            <a:r>
              <a:rPr lang="en-US" dirty="0"/>
              <a:t>These policies outline who is allowed to access what resources, under what conditions, and through which methods. </a:t>
            </a:r>
          </a:p>
          <a:p>
            <a:r>
              <a:rPr lang="en-US" dirty="0"/>
              <a:t>They define the criteria for granting or denying access rights, including user roles, permissions, authentication mechanisms, and authorization processes. </a:t>
            </a:r>
          </a:p>
          <a:p>
            <a:r>
              <a:rPr lang="en-US" dirty="0"/>
              <a:t>Access control policies help ensure the security and integrity of data and resources by enforcing restrictions and preventing unauthorized access.</a:t>
            </a:r>
          </a:p>
        </p:txBody>
      </p:sp>
    </p:spTree>
    <p:extLst>
      <p:ext uri="{BB962C8B-B14F-4D97-AF65-F5344CB8AC3E}">
        <p14:creationId xmlns:p14="http://schemas.microsoft.com/office/powerpoint/2010/main" val="2246229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79FAD-93B5-F55A-BDA6-8AD930413BF6}"/>
              </a:ext>
            </a:extLst>
          </p:cNvPr>
          <p:cNvSpPr>
            <a:spLocks noGrp="1"/>
          </p:cNvSpPr>
          <p:nvPr>
            <p:ph type="title"/>
          </p:nvPr>
        </p:nvSpPr>
        <p:spPr/>
        <p:txBody>
          <a:bodyPr/>
          <a:lstStyle/>
          <a:p>
            <a:r>
              <a:rPr lang="en-US" dirty="0"/>
              <a:t>Access Control models</a:t>
            </a:r>
          </a:p>
        </p:txBody>
      </p:sp>
      <p:sp>
        <p:nvSpPr>
          <p:cNvPr id="3" name="Content Placeholder 2">
            <a:extLst>
              <a:ext uri="{FF2B5EF4-FFF2-40B4-BE49-F238E27FC236}">
                <a16:creationId xmlns:a16="http://schemas.microsoft.com/office/drawing/2014/main" id="{1B674FAF-3A8A-E8EA-B253-86AE04AA180C}"/>
              </a:ext>
            </a:extLst>
          </p:cNvPr>
          <p:cNvSpPr>
            <a:spLocks noGrp="1"/>
          </p:cNvSpPr>
          <p:nvPr>
            <p:ph idx="1"/>
          </p:nvPr>
        </p:nvSpPr>
        <p:spPr/>
        <p:txBody>
          <a:bodyPr/>
          <a:lstStyle/>
          <a:p>
            <a:r>
              <a:rPr lang="en-US" dirty="0"/>
              <a:t>Discretionary Access Control (DAC)</a:t>
            </a:r>
          </a:p>
          <a:p>
            <a:endParaRPr lang="en-US" dirty="0"/>
          </a:p>
          <a:p>
            <a:r>
              <a:rPr lang="en-US" dirty="0"/>
              <a:t>Mandatory Access Control (MAC)</a:t>
            </a:r>
          </a:p>
          <a:p>
            <a:endParaRPr lang="en-US" dirty="0"/>
          </a:p>
          <a:p>
            <a:r>
              <a:rPr lang="en-US" dirty="0"/>
              <a:t>Role-Based Access Control (RBAC)</a:t>
            </a:r>
          </a:p>
          <a:p>
            <a:endParaRPr lang="en-US" dirty="0"/>
          </a:p>
          <a:p>
            <a:r>
              <a:rPr lang="en-US" dirty="0"/>
              <a:t>Attribute-Based Access Control (ABAC)</a:t>
            </a:r>
          </a:p>
          <a:p>
            <a:endParaRPr lang="en-US" dirty="0"/>
          </a:p>
        </p:txBody>
      </p:sp>
    </p:spTree>
    <p:extLst>
      <p:ext uri="{BB962C8B-B14F-4D97-AF65-F5344CB8AC3E}">
        <p14:creationId xmlns:p14="http://schemas.microsoft.com/office/powerpoint/2010/main" val="206734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4B453-9955-0002-11DF-53745D5213FF}"/>
              </a:ext>
            </a:extLst>
          </p:cNvPr>
          <p:cNvSpPr>
            <a:spLocks noGrp="1"/>
          </p:cNvSpPr>
          <p:nvPr>
            <p:ph type="title"/>
          </p:nvPr>
        </p:nvSpPr>
        <p:spPr/>
        <p:txBody>
          <a:bodyPr/>
          <a:lstStyle/>
          <a:p>
            <a:r>
              <a:rPr lang="en-US" dirty="0"/>
              <a:t>Subject, object, and access rights</a:t>
            </a:r>
          </a:p>
        </p:txBody>
      </p:sp>
      <p:sp>
        <p:nvSpPr>
          <p:cNvPr id="3" name="Content Placeholder 2">
            <a:extLst>
              <a:ext uri="{FF2B5EF4-FFF2-40B4-BE49-F238E27FC236}">
                <a16:creationId xmlns:a16="http://schemas.microsoft.com/office/drawing/2014/main" id="{C60A398E-F0CC-3358-A51E-06BFF9550E0E}"/>
              </a:ext>
            </a:extLst>
          </p:cNvPr>
          <p:cNvSpPr>
            <a:spLocks noGrp="1"/>
          </p:cNvSpPr>
          <p:nvPr>
            <p:ph idx="1"/>
          </p:nvPr>
        </p:nvSpPr>
        <p:spPr/>
        <p:txBody>
          <a:bodyPr>
            <a:normAutofit fontScale="92500" lnSpcReduction="20000"/>
          </a:bodyPr>
          <a:lstStyle/>
          <a:p>
            <a:r>
              <a:rPr lang="en-US" dirty="0"/>
              <a:t>Subject: A subject refers to an active entity that can access or interact with resources within a system. Subjects are typically users, processes, or devices that request access to objects. They may be individuals, groups, or software components acting on behalf of users.</a:t>
            </a:r>
          </a:p>
          <a:p>
            <a:r>
              <a:rPr lang="en-US" dirty="0"/>
              <a:t>Object: An object is a passive entity that subjects attempt to access or manipulate within a system. Objects can include files, databases, devices, or any other resource that needs protection. Objects have associated access control attributes, such as permissions or security labels, that determine how they can be accessed or modified.</a:t>
            </a:r>
          </a:p>
          <a:p>
            <a:r>
              <a:rPr lang="en-US" dirty="0"/>
              <a:t>Access Rights: Access rights, also known as permissions or privileges, specify the actions that subjects are allowed or denied to perform on objects. These rights govern read, write, execute, create, delete, or modify operations on objects. Access rights are enforced by access control mechanisms based on the policies defined by the system or organization.</a:t>
            </a:r>
          </a:p>
        </p:txBody>
      </p:sp>
    </p:spTree>
    <p:extLst>
      <p:ext uri="{BB962C8B-B14F-4D97-AF65-F5344CB8AC3E}">
        <p14:creationId xmlns:p14="http://schemas.microsoft.com/office/powerpoint/2010/main" val="257767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89BBF-7EE0-34AD-CEEB-F8CFF750D436}"/>
              </a:ext>
            </a:extLst>
          </p:cNvPr>
          <p:cNvSpPr>
            <a:spLocks noGrp="1"/>
          </p:cNvSpPr>
          <p:nvPr>
            <p:ph type="title"/>
          </p:nvPr>
        </p:nvSpPr>
        <p:spPr/>
        <p:txBody>
          <a:bodyPr/>
          <a:lstStyle/>
          <a:p>
            <a:r>
              <a:rPr lang="en-US" dirty="0"/>
              <a:t>Discretionary access control</a:t>
            </a:r>
          </a:p>
        </p:txBody>
      </p:sp>
      <p:sp>
        <p:nvSpPr>
          <p:cNvPr id="3" name="Content Placeholder 2">
            <a:extLst>
              <a:ext uri="{FF2B5EF4-FFF2-40B4-BE49-F238E27FC236}">
                <a16:creationId xmlns:a16="http://schemas.microsoft.com/office/drawing/2014/main" id="{FC06C5DC-C540-B239-2EEB-997900399FEB}"/>
              </a:ext>
            </a:extLst>
          </p:cNvPr>
          <p:cNvSpPr>
            <a:spLocks noGrp="1"/>
          </p:cNvSpPr>
          <p:nvPr>
            <p:ph idx="1"/>
          </p:nvPr>
        </p:nvSpPr>
        <p:spPr/>
        <p:txBody>
          <a:bodyPr/>
          <a:lstStyle/>
          <a:p>
            <a:r>
              <a:rPr lang="en-US" dirty="0"/>
              <a:t>DAC is a security model where access to resources is determined by the discretion of the resource owner. </a:t>
            </a:r>
          </a:p>
          <a:p>
            <a:r>
              <a:rPr lang="en-US" dirty="0"/>
              <a:t>In DAC, each resource has an owner who has the authority to grant or revoke access permissions to other users or entities. </a:t>
            </a:r>
          </a:p>
          <a:p>
            <a:r>
              <a:rPr lang="en-US" dirty="0"/>
              <a:t>The owner can typically assign access rights based on their discretion, without requiring approval from a central authority.</a:t>
            </a:r>
          </a:p>
        </p:txBody>
      </p:sp>
    </p:spTree>
    <p:extLst>
      <p:ext uri="{BB962C8B-B14F-4D97-AF65-F5344CB8AC3E}">
        <p14:creationId xmlns:p14="http://schemas.microsoft.com/office/powerpoint/2010/main" val="1889215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F9E91-8466-6535-85A6-B407B0EDAA4A}"/>
              </a:ext>
            </a:extLst>
          </p:cNvPr>
          <p:cNvSpPr>
            <a:spLocks noGrp="1"/>
          </p:cNvSpPr>
          <p:nvPr>
            <p:ph type="title"/>
          </p:nvPr>
        </p:nvSpPr>
        <p:spPr/>
        <p:txBody>
          <a:bodyPr/>
          <a:lstStyle/>
          <a:p>
            <a:r>
              <a:rPr lang="en-US" dirty="0"/>
              <a:t>Mandatory access control</a:t>
            </a:r>
          </a:p>
        </p:txBody>
      </p:sp>
      <p:sp>
        <p:nvSpPr>
          <p:cNvPr id="3" name="Content Placeholder 2">
            <a:extLst>
              <a:ext uri="{FF2B5EF4-FFF2-40B4-BE49-F238E27FC236}">
                <a16:creationId xmlns:a16="http://schemas.microsoft.com/office/drawing/2014/main" id="{61C2E6DD-1AC7-AFD6-775B-6E11B63ABEFE}"/>
              </a:ext>
            </a:extLst>
          </p:cNvPr>
          <p:cNvSpPr>
            <a:spLocks noGrp="1"/>
          </p:cNvSpPr>
          <p:nvPr>
            <p:ph idx="1"/>
          </p:nvPr>
        </p:nvSpPr>
        <p:spPr/>
        <p:txBody>
          <a:bodyPr/>
          <a:lstStyle/>
          <a:p>
            <a:r>
              <a:rPr lang="en-US" dirty="0"/>
              <a:t>MAC is a security model where access to resources is governed by rules defined by a central authority, typically the operating system or security policy, rather than by the discretion of resource owners or users. </a:t>
            </a:r>
          </a:p>
          <a:p>
            <a:r>
              <a:rPr lang="en-US" dirty="0"/>
              <a:t>MAC enforces access control based on labels or security classifications assigned to subjects (users, processes) and objects (files, directories, devices) within the system.</a:t>
            </a:r>
          </a:p>
          <a:p>
            <a:r>
              <a:rPr lang="en-US" dirty="0"/>
              <a:t>Overall, MAC provides a higher level of security and control over system resources compared to DAC, making it particularly suitable for environments where strong security requirements are necessary, such as government or military systems.</a:t>
            </a:r>
          </a:p>
        </p:txBody>
      </p:sp>
    </p:spTree>
    <p:extLst>
      <p:ext uri="{BB962C8B-B14F-4D97-AF65-F5344CB8AC3E}">
        <p14:creationId xmlns:p14="http://schemas.microsoft.com/office/powerpoint/2010/main" val="2531639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6EB1-85F7-57CD-704C-8ED05DD8A23E}"/>
              </a:ext>
            </a:extLst>
          </p:cNvPr>
          <p:cNvSpPr>
            <a:spLocks noGrp="1"/>
          </p:cNvSpPr>
          <p:nvPr>
            <p:ph type="title"/>
          </p:nvPr>
        </p:nvSpPr>
        <p:spPr/>
        <p:txBody>
          <a:bodyPr/>
          <a:lstStyle/>
          <a:p>
            <a:r>
              <a:rPr lang="en-US" dirty="0"/>
              <a:t>Role based access control</a:t>
            </a:r>
          </a:p>
        </p:txBody>
      </p:sp>
      <p:sp>
        <p:nvSpPr>
          <p:cNvPr id="3" name="Content Placeholder 2">
            <a:extLst>
              <a:ext uri="{FF2B5EF4-FFF2-40B4-BE49-F238E27FC236}">
                <a16:creationId xmlns:a16="http://schemas.microsoft.com/office/drawing/2014/main" id="{E04EC136-1991-89DA-45F1-BD3FE5566699}"/>
              </a:ext>
            </a:extLst>
          </p:cNvPr>
          <p:cNvSpPr>
            <a:spLocks noGrp="1"/>
          </p:cNvSpPr>
          <p:nvPr>
            <p:ph idx="1"/>
          </p:nvPr>
        </p:nvSpPr>
        <p:spPr/>
        <p:txBody>
          <a:bodyPr/>
          <a:lstStyle/>
          <a:p>
            <a:r>
              <a:rPr lang="en-US" dirty="0"/>
              <a:t>RBAC is a security model where access to resources is based on the roles that users hold within an organization rather than their individual identities. </a:t>
            </a:r>
          </a:p>
          <a:p>
            <a:r>
              <a:rPr lang="en-US" dirty="0"/>
              <a:t>In RBAC, permissions are assigned to roles, and users are then assigned to specific roles.</a:t>
            </a:r>
          </a:p>
          <a:p>
            <a:r>
              <a:rPr lang="en-US" dirty="0"/>
              <a:t>This approach simplifies access control management by allowing administrators to grant or revoke access based on job functions or responsibilities, rather than individual users.</a:t>
            </a:r>
          </a:p>
        </p:txBody>
      </p:sp>
    </p:spTree>
    <p:extLst>
      <p:ext uri="{BB962C8B-B14F-4D97-AF65-F5344CB8AC3E}">
        <p14:creationId xmlns:p14="http://schemas.microsoft.com/office/powerpoint/2010/main" val="22925928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6EB1-85F7-57CD-704C-8ED05DD8A23E}"/>
              </a:ext>
            </a:extLst>
          </p:cNvPr>
          <p:cNvSpPr>
            <a:spLocks noGrp="1"/>
          </p:cNvSpPr>
          <p:nvPr>
            <p:ph type="title"/>
          </p:nvPr>
        </p:nvSpPr>
        <p:spPr/>
        <p:txBody>
          <a:bodyPr/>
          <a:lstStyle/>
          <a:p>
            <a:r>
              <a:rPr lang="en-US" dirty="0"/>
              <a:t>Role based access control</a:t>
            </a:r>
          </a:p>
        </p:txBody>
      </p:sp>
      <p:sp>
        <p:nvSpPr>
          <p:cNvPr id="3" name="Content Placeholder 2">
            <a:extLst>
              <a:ext uri="{FF2B5EF4-FFF2-40B4-BE49-F238E27FC236}">
                <a16:creationId xmlns:a16="http://schemas.microsoft.com/office/drawing/2014/main" id="{E04EC136-1991-89DA-45F1-BD3FE5566699}"/>
              </a:ext>
            </a:extLst>
          </p:cNvPr>
          <p:cNvSpPr>
            <a:spLocks noGrp="1"/>
          </p:cNvSpPr>
          <p:nvPr>
            <p:ph idx="1"/>
          </p:nvPr>
        </p:nvSpPr>
        <p:spPr/>
        <p:txBody>
          <a:bodyPr>
            <a:normAutofit fontScale="70000" lnSpcReduction="20000"/>
          </a:bodyPr>
          <a:lstStyle/>
          <a:p>
            <a:r>
              <a:rPr lang="en-US" dirty="0"/>
              <a:t>An example of RBAC in a software development company could be as follows:</a:t>
            </a:r>
          </a:p>
          <a:p>
            <a:r>
              <a:rPr lang="en-US" dirty="0"/>
              <a:t>Roles:</a:t>
            </a:r>
          </a:p>
          <a:p>
            <a:pPr lvl="1"/>
            <a:r>
              <a:rPr lang="en-US" dirty="0"/>
              <a:t>Developer</a:t>
            </a:r>
          </a:p>
          <a:p>
            <a:pPr lvl="1"/>
            <a:r>
              <a:rPr lang="en-US" dirty="0"/>
              <a:t>Tester</a:t>
            </a:r>
          </a:p>
          <a:p>
            <a:pPr lvl="1"/>
            <a:r>
              <a:rPr lang="en-US" dirty="0"/>
              <a:t>Manager</a:t>
            </a:r>
          </a:p>
          <a:p>
            <a:r>
              <a:rPr lang="en-US" dirty="0"/>
              <a:t>Permissions:</a:t>
            </a:r>
          </a:p>
          <a:p>
            <a:pPr lvl="1"/>
            <a:r>
              <a:rPr lang="en-US" dirty="0"/>
              <a:t>Developer role: Read and write access to source code repositories.</a:t>
            </a:r>
          </a:p>
          <a:p>
            <a:pPr lvl="1"/>
            <a:r>
              <a:rPr lang="en-US" dirty="0"/>
              <a:t>Tester role: Read-only access to source code repositories, write access to bug tracking system.</a:t>
            </a:r>
          </a:p>
          <a:p>
            <a:pPr lvl="1"/>
            <a:r>
              <a:rPr lang="en-US" dirty="0"/>
              <a:t>Manager role: Read and write access to all project-related resources, including source code repositories and bug tracking system.</a:t>
            </a:r>
          </a:p>
          <a:p>
            <a:r>
              <a:rPr lang="en-US" dirty="0"/>
              <a:t>Users:</a:t>
            </a:r>
          </a:p>
          <a:p>
            <a:pPr lvl="1"/>
            <a:r>
              <a:rPr lang="en-US" dirty="0"/>
              <a:t>John is assigned the Developer role, allowing him to contribute code to projects.</a:t>
            </a:r>
          </a:p>
          <a:p>
            <a:pPr lvl="1"/>
            <a:r>
              <a:rPr lang="en-US" dirty="0"/>
              <a:t>Sarah is assigned the Tester role, allowing her to review code and report bugs.</a:t>
            </a:r>
          </a:p>
          <a:p>
            <a:pPr lvl="1"/>
            <a:r>
              <a:rPr lang="en-US" dirty="0"/>
              <a:t>Lisa is assigned the Manager role, allowing her to oversee projects, manage resources, and make decisions.</a:t>
            </a:r>
          </a:p>
        </p:txBody>
      </p:sp>
    </p:spTree>
    <p:extLst>
      <p:ext uri="{BB962C8B-B14F-4D97-AF65-F5344CB8AC3E}">
        <p14:creationId xmlns:p14="http://schemas.microsoft.com/office/powerpoint/2010/main" val="5584921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EFFD0-6A0B-94B9-E525-7D2984639778}"/>
              </a:ext>
            </a:extLst>
          </p:cNvPr>
          <p:cNvSpPr>
            <a:spLocks noGrp="1"/>
          </p:cNvSpPr>
          <p:nvPr>
            <p:ph type="title"/>
          </p:nvPr>
        </p:nvSpPr>
        <p:spPr/>
        <p:txBody>
          <a:bodyPr/>
          <a:lstStyle/>
          <a:p>
            <a:r>
              <a:rPr lang="en-US" dirty="0"/>
              <a:t>Attribute-based access control</a:t>
            </a:r>
          </a:p>
        </p:txBody>
      </p:sp>
      <p:sp>
        <p:nvSpPr>
          <p:cNvPr id="3" name="Content Placeholder 2">
            <a:extLst>
              <a:ext uri="{FF2B5EF4-FFF2-40B4-BE49-F238E27FC236}">
                <a16:creationId xmlns:a16="http://schemas.microsoft.com/office/drawing/2014/main" id="{0D053284-52B0-5F88-D01E-A8D90AA04D50}"/>
              </a:ext>
            </a:extLst>
          </p:cNvPr>
          <p:cNvSpPr>
            <a:spLocks noGrp="1"/>
          </p:cNvSpPr>
          <p:nvPr>
            <p:ph idx="1"/>
          </p:nvPr>
        </p:nvSpPr>
        <p:spPr/>
        <p:txBody>
          <a:bodyPr/>
          <a:lstStyle/>
          <a:p>
            <a:r>
              <a:rPr lang="en-US" dirty="0"/>
              <a:t>ABAC is a security model where access control decisions are based on attributes associated with the subject, object, and environment. </a:t>
            </a:r>
          </a:p>
          <a:p>
            <a:r>
              <a:rPr lang="en-US" dirty="0"/>
              <a:t>Unlike Role-Based Access Control (RBAC), which relies on predefined roles, ABAC dynamically evaluates access decisions using various attributes such as user characteristics, resource properties, and environmental factors.</a:t>
            </a:r>
          </a:p>
          <a:p>
            <a:r>
              <a:rPr lang="en-US" dirty="0"/>
              <a:t>Overall, ABAC provides a more granular and context-aware approach to access control compared to traditional models, making it suitable for complex and dynamic environments where access decisions depend on multiple factors.</a:t>
            </a:r>
          </a:p>
        </p:txBody>
      </p:sp>
    </p:spTree>
    <p:extLst>
      <p:ext uri="{BB962C8B-B14F-4D97-AF65-F5344CB8AC3E}">
        <p14:creationId xmlns:p14="http://schemas.microsoft.com/office/powerpoint/2010/main" val="63525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EFFD0-6A0B-94B9-E525-7D2984639778}"/>
              </a:ext>
            </a:extLst>
          </p:cNvPr>
          <p:cNvSpPr>
            <a:spLocks noGrp="1"/>
          </p:cNvSpPr>
          <p:nvPr>
            <p:ph type="title"/>
          </p:nvPr>
        </p:nvSpPr>
        <p:spPr/>
        <p:txBody>
          <a:bodyPr/>
          <a:lstStyle/>
          <a:p>
            <a:r>
              <a:rPr lang="en-US" dirty="0"/>
              <a:t>Attribute-based access control</a:t>
            </a:r>
          </a:p>
        </p:txBody>
      </p:sp>
      <p:sp>
        <p:nvSpPr>
          <p:cNvPr id="3" name="Content Placeholder 2">
            <a:extLst>
              <a:ext uri="{FF2B5EF4-FFF2-40B4-BE49-F238E27FC236}">
                <a16:creationId xmlns:a16="http://schemas.microsoft.com/office/drawing/2014/main" id="{0D053284-52B0-5F88-D01E-A8D90AA04D50}"/>
              </a:ext>
            </a:extLst>
          </p:cNvPr>
          <p:cNvSpPr>
            <a:spLocks noGrp="1"/>
          </p:cNvSpPr>
          <p:nvPr>
            <p:ph idx="1"/>
          </p:nvPr>
        </p:nvSpPr>
        <p:spPr/>
        <p:txBody>
          <a:bodyPr>
            <a:normAutofit fontScale="85000" lnSpcReduction="20000"/>
          </a:bodyPr>
          <a:lstStyle/>
          <a:p>
            <a:r>
              <a:rPr lang="en-US" dirty="0"/>
              <a:t>An example of ABAC in a healthcare organization could be as follows:</a:t>
            </a:r>
          </a:p>
          <a:p>
            <a:endParaRPr lang="en-US" dirty="0"/>
          </a:p>
          <a:p>
            <a:r>
              <a:rPr lang="en-US" dirty="0"/>
              <a:t>Attributes:</a:t>
            </a:r>
          </a:p>
          <a:p>
            <a:pPr lvl="1"/>
            <a:r>
              <a:rPr lang="en-US" dirty="0"/>
              <a:t>User attributes: role (doctor, nurse, administrator), department, clearance level.</a:t>
            </a:r>
          </a:p>
          <a:p>
            <a:pPr lvl="1"/>
            <a:r>
              <a:rPr lang="en-US" dirty="0"/>
              <a:t>Resource attributes: patient record type (sensitive, non-sensitive), patient's medical condition.</a:t>
            </a:r>
          </a:p>
          <a:p>
            <a:pPr lvl="1"/>
            <a:r>
              <a:rPr lang="en-US" dirty="0"/>
              <a:t>Environmental attributes: time of access, location of access.</a:t>
            </a:r>
          </a:p>
          <a:p>
            <a:r>
              <a:rPr lang="en-US" dirty="0"/>
              <a:t>Access control policy:</a:t>
            </a:r>
          </a:p>
          <a:p>
            <a:pPr lvl="1"/>
            <a:r>
              <a:rPr lang="en-US" dirty="0"/>
              <a:t>Rule 1: Allow doctors with a clearance level of "sensitive" to access sensitive patient records during business hours.</a:t>
            </a:r>
          </a:p>
          <a:p>
            <a:pPr lvl="1"/>
            <a:r>
              <a:rPr lang="en-US" dirty="0"/>
              <a:t>Rule 2: Allow nurses to access non-sensitive patient records during business hours.</a:t>
            </a:r>
          </a:p>
          <a:p>
            <a:pPr lvl="1"/>
            <a:r>
              <a:rPr lang="en-US" dirty="0"/>
              <a:t>Rule 3: Allow administrators to access all patient records at any time.</a:t>
            </a:r>
          </a:p>
          <a:p>
            <a:pPr lvl="1"/>
            <a:r>
              <a:rPr lang="en-US" dirty="0"/>
              <a:t>Rule 4: Deny access to patient records outside of business hours.</a:t>
            </a:r>
          </a:p>
        </p:txBody>
      </p:sp>
    </p:spTree>
    <p:extLst>
      <p:ext uri="{BB962C8B-B14F-4D97-AF65-F5344CB8AC3E}">
        <p14:creationId xmlns:p14="http://schemas.microsoft.com/office/powerpoint/2010/main" val="2316258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3D5E-B989-9CDB-6975-1B05D4D7EC7F}"/>
              </a:ext>
            </a:extLst>
          </p:cNvPr>
          <p:cNvSpPr>
            <a:spLocks noGrp="1"/>
          </p:cNvSpPr>
          <p:nvPr>
            <p:ph type="title"/>
          </p:nvPr>
        </p:nvSpPr>
        <p:spPr/>
        <p:txBody>
          <a:bodyPr>
            <a:normAutofit/>
          </a:bodyPr>
          <a:lstStyle/>
          <a:p>
            <a:r>
              <a:rPr lang="en-US" dirty="0"/>
              <a:t>Authentication</a:t>
            </a:r>
          </a:p>
        </p:txBody>
      </p:sp>
      <p:sp>
        <p:nvSpPr>
          <p:cNvPr id="3" name="Content Placeholder 2">
            <a:extLst>
              <a:ext uri="{FF2B5EF4-FFF2-40B4-BE49-F238E27FC236}">
                <a16:creationId xmlns:a16="http://schemas.microsoft.com/office/drawing/2014/main" id="{A6FED2A8-4FFC-76EB-D365-B127DDA0250C}"/>
              </a:ext>
            </a:extLst>
          </p:cNvPr>
          <p:cNvSpPr>
            <a:spLocks noGrp="1"/>
          </p:cNvSpPr>
          <p:nvPr>
            <p:ph idx="1"/>
          </p:nvPr>
        </p:nvSpPr>
        <p:spPr/>
        <p:txBody>
          <a:bodyPr>
            <a:normAutofit/>
          </a:bodyPr>
          <a:lstStyle/>
          <a:p>
            <a:endParaRPr lang="en-US" dirty="0"/>
          </a:p>
          <a:p>
            <a:r>
              <a:rPr lang="en-US" dirty="0"/>
              <a:t>Verifying the identity of a user, process, or device, often as a prerequisite to allowing access to resources in an information system.</a:t>
            </a:r>
          </a:p>
        </p:txBody>
      </p:sp>
    </p:spTree>
    <p:extLst>
      <p:ext uri="{BB962C8B-B14F-4D97-AF65-F5344CB8AC3E}">
        <p14:creationId xmlns:p14="http://schemas.microsoft.com/office/powerpoint/2010/main" val="2796520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85650-9C99-8AA5-6D5D-4CA9E2000E7D}"/>
              </a:ext>
            </a:extLst>
          </p:cNvPr>
          <p:cNvSpPr>
            <a:spLocks noGrp="1"/>
          </p:cNvSpPr>
          <p:nvPr>
            <p:ph type="title"/>
          </p:nvPr>
        </p:nvSpPr>
        <p:spPr/>
        <p:txBody>
          <a:bodyPr/>
          <a:lstStyle/>
          <a:p>
            <a:r>
              <a:rPr lang="en-US" dirty="0"/>
              <a:t>Authentication methods</a:t>
            </a:r>
          </a:p>
        </p:txBody>
      </p:sp>
      <p:sp>
        <p:nvSpPr>
          <p:cNvPr id="3" name="Content Placeholder 2">
            <a:extLst>
              <a:ext uri="{FF2B5EF4-FFF2-40B4-BE49-F238E27FC236}">
                <a16:creationId xmlns:a16="http://schemas.microsoft.com/office/drawing/2014/main" id="{5FC5B673-77F6-7733-1272-F16492A80E0D}"/>
              </a:ext>
            </a:extLst>
          </p:cNvPr>
          <p:cNvSpPr>
            <a:spLocks noGrp="1"/>
          </p:cNvSpPr>
          <p:nvPr>
            <p:ph idx="1"/>
          </p:nvPr>
        </p:nvSpPr>
        <p:spPr/>
        <p:txBody>
          <a:bodyPr/>
          <a:lstStyle/>
          <a:p>
            <a:r>
              <a:rPr lang="en-US" dirty="0"/>
              <a:t>Knowledge-based (e.g., Password)</a:t>
            </a:r>
          </a:p>
          <a:p>
            <a:r>
              <a:rPr lang="en-US" dirty="0"/>
              <a:t>Possession-based (e.g., Smart-card)</a:t>
            </a:r>
          </a:p>
          <a:p>
            <a:r>
              <a:rPr lang="en-US" dirty="0"/>
              <a:t>Biometric</a:t>
            </a:r>
          </a:p>
          <a:p>
            <a:pPr lvl="1"/>
            <a:r>
              <a:rPr lang="en-US" dirty="0"/>
              <a:t>Static (e.g., Fingerprint)</a:t>
            </a:r>
          </a:p>
          <a:p>
            <a:pPr lvl="1"/>
            <a:r>
              <a:rPr lang="en-US" dirty="0"/>
              <a:t>Dynamic (e.g., Handwriting)</a:t>
            </a:r>
          </a:p>
          <a:p>
            <a:endParaRPr lang="en-US" dirty="0"/>
          </a:p>
        </p:txBody>
      </p:sp>
    </p:spTree>
    <p:extLst>
      <p:ext uri="{BB962C8B-B14F-4D97-AF65-F5344CB8AC3E}">
        <p14:creationId xmlns:p14="http://schemas.microsoft.com/office/powerpoint/2010/main" val="550546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7A38-0F16-E5F9-9766-ECBD4BA9F2A9}"/>
              </a:ext>
            </a:extLst>
          </p:cNvPr>
          <p:cNvSpPr>
            <a:spLocks noGrp="1"/>
          </p:cNvSpPr>
          <p:nvPr>
            <p:ph type="title"/>
          </p:nvPr>
        </p:nvSpPr>
        <p:spPr/>
        <p:txBody>
          <a:bodyPr/>
          <a:lstStyle/>
          <a:p>
            <a:r>
              <a:rPr lang="en-US" dirty="0"/>
              <a:t>password-based authentication</a:t>
            </a:r>
          </a:p>
        </p:txBody>
      </p:sp>
      <p:sp>
        <p:nvSpPr>
          <p:cNvPr id="3" name="Content Placeholder 2">
            <a:extLst>
              <a:ext uri="{FF2B5EF4-FFF2-40B4-BE49-F238E27FC236}">
                <a16:creationId xmlns:a16="http://schemas.microsoft.com/office/drawing/2014/main" id="{84B828B6-5B23-8567-2DF1-A2CA307A95A1}"/>
              </a:ext>
            </a:extLst>
          </p:cNvPr>
          <p:cNvSpPr>
            <a:spLocks noGrp="1"/>
          </p:cNvSpPr>
          <p:nvPr>
            <p:ph idx="1"/>
          </p:nvPr>
        </p:nvSpPr>
        <p:spPr/>
        <p:txBody>
          <a:bodyPr/>
          <a:lstStyle/>
          <a:p>
            <a:r>
              <a:rPr lang="en-US" dirty="0"/>
              <a:t>Is a common method of verifying the identity of a user by requiring them to provide a secret passphrase</a:t>
            </a:r>
          </a:p>
          <a:p>
            <a:endParaRPr lang="en-US" dirty="0"/>
          </a:p>
          <a:p>
            <a:endParaRPr lang="en-US" dirty="0"/>
          </a:p>
        </p:txBody>
      </p:sp>
    </p:spTree>
    <p:extLst>
      <p:ext uri="{BB962C8B-B14F-4D97-AF65-F5344CB8AC3E}">
        <p14:creationId xmlns:p14="http://schemas.microsoft.com/office/powerpoint/2010/main" val="2833657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8623-ECF6-6FE1-654C-0E9CB3E8B51C}"/>
              </a:ext>
            </a:extLst>
          </p:cNvPr>
          <p:cNvSpPr>
            <a:spLocks noGrp="1"/>
          </p:cNvSpPr>
          <p:nvPr>
            <p:ph type="title"/>
          </p:nvPr>
        </p:nvSpPr>
        <p:spPr/>
        <p:txBody>
          <a:bodyPr/>
          <a:lstStyle/>
          <a:p>
            <a:r>
              <a:rPr lang="en-US" dirty="0"/>
              <a:t>Password storage challenge</a:t>
            </a:r>
          </a:p>
        </p:txBody>
      </p:sp>
      <p:sp>
        <p:nvSpPr>
          <p:cNvPr id="3" name="Content Placeholder 2">
            <a:extLst>
              <a:ext uri="{FF2B5EF4-FFF2-40B4-BE49-F238E27FC236}">
                <a16:creationId xmlns:a16="http://schemas.microsoft.com/office/drawing/2014/main" id="{135E828C-A4E3-889D-AFF4-6A914E9C88BD}"/>
              </a:ext>
            </a:extLst>
          </p:cNvPr>
          <p:cNvSpPr>
            <a:spLocks noGrp="1"/>
          </p:cNvSpPr>
          <p:nvPr>
            <p:ph idx="1"/>
          </p:nvPr>
        </p:nvSpPr>
        <p:spPr/>
        <p:txBody>
          <a:bodyPr/>
          <a:lstStyle/>
          <a:p>
            <a:endParaRPr lang="en-US" dirty="0"/>
          </a:p>
          <a:p>
            <a:r>
              <a:rPr lang="en-US" dirty="0"/>
              <a:t>If we store the password in a plaintext format:</a:t>
            </a:r>
          </a:p>
          <a:p>
            <a:pPr lvl="1"/>
            <a:r>
              <a:rPr lang="en-US" dirty="0"/>
              <a:t>If the password database is compromised, attackers can retrieve the passwords</a:t>
            </a:r>
          </a:p>
          <a:p>
            <a:pPr lvl="1"/>
            <a:r>
              <a:rPr lang="en-US" dirty="0"/>
              <a:t>Administrators have access to the passwords</a:t>
            </a:r>
          </a:p>
          <a:p>
            <a:r>
              <a:rPr lang="en-US" dirty="0"/>
              <a:t>Therefore, passwords should not be stored in a plaintext format</a:t>
            </a:r>
          </a:p>
        </p:txBody>
      </p:sp>
    </p:spTree>
    <p:extLst>
      <p:ext uri="{BB962C8B-B14F-4D97-AF65-F5344CB8AC3E}">
        <p14:creationId xmlns:p14="http://schemas.microsoft.com/office/powerpoint/2010/main" val="3855861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5BDF-12F1-4F78-0068-4B76EC0FA3F7}"/>
              </a:ext>
            </a:extLst>
          </p:cNvPr>
          <p:cNvSpPr>
            <a:spLocks noGrp="1"/>
          </p:cNvSpPr>
          <p:nvPr>
            <p:ph type="title"/>
          </p:nvPr>
        </p:nvSpPr>
        <p:spPr/>
        <p:txBody>
          <a:bodyPr/>
          <a:lstStyle/>
          <a:p>
            <a:r>
              <a:rPr lang="en-US" dirty="0"/>
              <a:t>hash of password</a:t>
            </a:r>
          </a:p>
        </p:txBody>
      </p:sp>
      <p:sp>
        <p:nvSpPr>
          <p:cNvPr id="3" name="Content Placeholder 2">
            <a:extLst>
              <a:ext uri="{FF2B5EF4-FFF2-40B4-BE49-F238E27FC236}">
                <a16:creationId xmlns:a16="http://schemas.microsoft.com/office/drawing/2014/main" id="{38EB3E00-DBF8-9200-5959-31A9908AB751}"/>
              </a:ext>
            </a:extLst>
          </p:cNvPr>
          <p:cNvSpPr>
            <a:spLocks noGrp="1"/>
          </p:cNvSpPr>
          <p:nvPr>
            <p:ph idx="1"/>
          </p:nvPr>
        </p:nvSpPr>
        <p:spPr/>
        <p:txBody>
          <a:bodyPr>
            <a:normAutofit/>
          </a:bodyPr>
          <a:lstStyle/>
          <a:p>
            <a:r>
              <a:rPr lang="en-US" dirty="0"/>
              <a:t>If the hashed passwords are stored instead of plaintext passwords, even if the database is compromised, attackers cannot easily retrieve the original passwords.</a:t>
            </a:r>
          </a:p>
          <a:p>
            <a:endParaRPr lang="en-US" dirty="0"/>
          </a:p>
          <a:p>
            <a:r>
              <a:rPr lang="en-US" dirty="0"/>
              <a:t>In a scenario where passwords are only hashed, an attacker can use a precomputed table (rainbow table) to quickly look up common passwords and their corresponding hashes.</a:t>
            </a:r>
          </a:p>
          <a:p>
            <a:endParaRPr lang="en-US" dirty="0"/>
          </a:p>
        </p:txBody>
      </p:sp>
    </p:spTree>
    <p:extLst>
      <p:ext uri="{BB962C8B-B14F-4D97-AF65-F5344CB8AC3E}">
        <p14:creationId xmlns:p14="http://schemas.microsoft.com/office/powerpoint/2010/main" val="3611714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D78B4-6CCD-1929-EA75-D84AB7A7B6A3}"/>
              </a:ext>
            </a:extLst>
          </p:cNvPr>
          <p:cNvSpPr>
            <a:spLocks noGrp="1"/>
          </p:cNvSpPr>
          <p:nvPr>
            <p:ph type="title"/>
          </p:nvPr>
        </p:nvSpPr>
        <p:spPr/>
        <p:txBody>
          <a:bodyPr/>
          <a:lstStyle/>
          <a:p>
            <a:r>
              <a:rPr lang="en-US" dirty="0"/>
              <a:t>Rainbow table</a:t>
            </a:r>
          </a:p>
        </p:txBody>
      </p:sp>
      <p:sp>
        <p:nvSpPr>
          <p:cNvPr id="3" name="Content Placeholder 2">
            <a:extLst>
              <a:ext uri="{FF2B5EF4-FFF2-40B4-BE49-F238E27FC236}">
                <a16:creationId xmlns:a16="http://schemas.microsoft.com/office/drawing/2014/main" id="{A36B20EC-9E17-4C1B-1D56-460B1A6A5225}"/>
              </a:ext>
            </a:extLst>
          </p:cNvPr>
          <p:cNvSpPr>
            <a:spLocks noGrp="1"/>
          </p:cNvSpPr>
          <p:nvPr>
            <p:ph idx="1"/>
          </p:nvPr>
        </p:nvSpPr>
        <p:spPr/>
        <p:txBody>
          <a:bodyPr>
            <a:normAutofit/>
          </a:bodyPr>
          <a:lstStyle/>
          <a:p>
            <a:r>
              <a:rPr lang="en-US" dirty="0"/>
              <a:t>A rainbow table is a precomputed table for reversing cryptographic hash functions, typically used for cracking password hashes. </a:t>
            </a:r>
          </a:p>
          <a:p>
            <a:r>
              <a:rPr lang="en-US" dirty="0"/>
              <a:t>It contains a large number of hashes and their corresponding plaintext passwords. </a:t>
            </a:r>
          </a:p>
          <a:p>
            <a:r>
              <a:rPr lang="en-US" dirty="0"/>
              <a:t>This allows attackers to quickly look up a hash and find the corresponding password without having to perform the hashing operation themselves for each guess. </a:t>
            </a:r>
          </a:p>
        </p:txBody>
      </p:sp>
    </p:spTree>
    <p:extLst>
      <p:ext uri="{BB962C8B-B14F-4D97-AF65-F5344CB8AC3E}">
        <p14:creationId xmlns:p14="http://schemas.microsoft.com/office/powerpoint/2010/main" val="1912245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246AE-58FA-5221-DF5E-D213893F4203}"/>
              </a:ext>
            </a:extLst>
          </p:cNvPr>
          <p:cNvSpPr>
            <a:spLocks noGrp="1"/>
          </p:cNvSpPr>
          <p:nvPr>
            <p:ph type="title"/>
          </p:nvPr>
        </p:nvSpPr>
        <p:spPr/>
        <p:txBody>
          <a:bodyPr/>
          <a:lstStyle/>
          <a:p>
            <a:r>
              <a:rPr lang="en-US" dirty="0"/>
              <a:t>Password cracking</a:t>
            </a:r>
          </a:p>
        </p:txBody>
      </p:sp>
      <p:sp>
        <p:nvSpPr>
          <p:cNvPr id="3" name="Content Placeholder 2">
            <a:extLst>
              <a:ext uri="{FF2B5EF4-FFF2-40B4-BE49-F238E27FC236}">
                <a16:creationId xmlns:a16="http://schemas.microsoft.com/office/drawing/2014/main" id="{FD25BC45-FE4B-610D-0E20-32DA71EF827F}"/>
              </a:ext>
            </a:extLst>
          </p:cNvPr>
          <p:cNvSpPr>
            <a:spLocks noGrp="1"/>
          </p:cNvSpPr>
          <p:nvPr>
            <p:ph idx="1"/>
          </p:nvPr>
        </p:nvSpPr>
        <p:spPr/>
        <p:txBody>
          <a:bodyPr/>
          <a:lstStyle/>
          <a:p>
            <a:r>
              <a:rPr lang="en-US" dirty="0"/>
              <a:t>Password cracking is the process of attempting to guess or decipher passwords to gain unauthorized access to a system, application, or account. </a:t>
            </a:r>
          </a:p>
          <a:p>
            <a:r>
              <a:rPr lang="en-US" dirty="0"/>
              <a:t>It often involves using various techniques, such as brute force attacks, dictionary attacks, and rainbow table attacks, to exploit vulnerabilities or weaknesses in password security.</a:t>
            </a:r>
          </a:p>
        </p:txBody>
      </p:sp>
    </p:spTree>
    <p:extLst>
      <p:ext uri="{BB962C8B-B14F-4D97-AF65-F5344CB8AC3E}">
        <p14:creationId xmlns:p14="http://schemas.microsoft.com/office/powerpoint/2010/main" val="24836287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Custom 1">
      <a:majorFont>
        <a:latin typeface="Times New Roman"/>
        <a:ea typeface=""/>
        <a:cs typeface=""/>
      </a:majorFont>
      <a:minorFont>
        <a:latin typeface="Times New Roman"/>
        <a:ea typeface=""/>
        <a:cs typeface=""/>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Damask</Template>
  <TotalTime>2174</TotalTime>
  <Words>1859</Words>
  <Application>Microsoft Office PowerPoint</Application>
  <PresentationFormat>Widescreen</PresentationFormat>
  <Paragraphs>155</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Aptos</vt:lpstr>
      <vt:lpstr>Arial</vt:lpstr>
      <vt:lpstr>Times New Roman</vt:lpstr>
      <vt:lpstr>Damask</vt:lpstr>
      <vt:lpstr>Identity and access management</vt:lpstr>
      <vt:lpstr>Identity and Access Management (IAM)</vt:lpstr>
      <vt:lpstr>Authentication</vt:lpstr>
      <vt:lpstr>Authentication methods</vt:lpstr>
      <vt:lpstr>password-based authentication</vt:lpstr>
      <vt:lpstr>Password storage challenge</vt:lpstr>
      <vt:lpstr>hash of password</vt:lpstr>
      <vt:lpstr>Rainbow table</vt:lpstr>
      <vt:lpstr>Password cracking</vt:lpstr>
      <vt:lpstr>Salting password</vt:lpstr>
      <vt:lpstr>Multi-factor Authentication (MFA)</vt:lpstr>
      <vt:lpstr>One-time password (OTP)</vt:lpstr>
      <vt:lpstr>Smart card</vt:lpstr>
      <vt:lpstr>Remote user authentication</vt:lpstr>
      <vt:lpstr>Denial of service </vt:lpstr>
      <vt:lpstr>Single Sign-On (SSO)</vt:lpstr>
      <vt:lpstr>Biometric authentication</vt:lpstr>
      <vt:lpstr>Level of assurance</vt:lpstr>
      <vt:lpstr>Level of assurance</vt:lpstr>
      <vt:lpstr>Access Control</vt:lpstr>
      <vt:lpstr>Access Control policies</vt:lpstr>
      <vt:lpstr>Access Control models</vt:lpstr>
      <vt:lpstr>Subject, object, and access rights</vt:lpstr>
      <vt:lpstr>Discretionary access control</vt:lpstr>
      <vt:lpstr>Mandatory access control</vt:lpstr>
      <vt:lpstr>Role based access control</vt:lpstr>
      <vt:lpstr>Role based access control</vt:lpstr>
      <vt:lpstr>Attribute-based access control</vt:lpstr>
      <vt:lpstr>Attribute-based access control</vt:lpstr>
    </vt:vector>
  </TitlesOfParts>
  <Company>University of North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NMAP</dc:title>
  <dc:creator>Vakilinia, Iman</dc:creator>
  <cp:lastModifiedBy>Vakilinia, Iman</cp:lastModifiedBy>
  <cp:revision>11</cp:revision>
  <dcterms:created xsi:type="dcterms:W3CDTF">2023-08-22T13:47:48Z</dcterms:created>
  <dcterms:modified xsi:type="dcterms:W3CDTF">2024-02-08T22:37:46Z</dcterms:modified>
</cp:coreProperties>
</file>