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0" r:id="rId4"/>
    <p:sldId id="271" r:id="rId5"/>
    <p:sldId id="269" r:id="rId6"/>
    <p:sldId id="257" r:id="rId7"/>
    <p:sldId id="261" r:id="rId8"/>
    <p:sldId id="268" r:id="rId9"/>
    <p:sldId id="258" r:id="rId10"/>
    <p:sldId id="25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1395D6-CDB2-4E88-85F3-BF6BEE400C9F}" v="3" dt="2024-02-14T21:25:17.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6"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kilinia, Iman" userId="3d056f15-a749-49a6-aa46-b56536f7ce41" providerId="ADAL" clId="{A6BB832A-734B-4960-ADCC-6DC575BA0DCA}"/>
    <pc:docChg chg="custSel addSld modSld">
      <pc:chgData name="Vakilinia, Iman" userId="3d056f15-a749-49a6-aa46-b56536f7ce41" providerId="ADAL" clId="{A6BB832A-734B-4960-ADCC-6DC575BA0DCA}" dt="2024-01-10T20:41:25.324" v="42"/>
      <pc:docMkLst>
        <pc:docMk/>
      </pc:docMkLst>
      <pc:sldChg chg="modSp mod">
        <pc:chgData name="Vakilinia, Iman" userId="3d056f15-a749-49a6-aa46-b56536f7ce41" providerId="ADAL" clId="{A6BB832A-734B-4960-ADCC-6DC575BA0DCA}" dt="2024-01-10T20:36:49.503" v="41" actId="20577"/>
        <pc:sldMkLst>
          <pc:docMk/>
          <pc:sldMk cId="3078950171" sldId="256"/>
        </pc:sldMkLst>
        <pc:spChg chg="mod">
          <ac:chgData name="Vakilinia, Iman" userId="3d056f15-a749-49a6-aa46-b56536f7ce41" providerId="ADAL" clId="{A6BB832A-734B-4960-ADCC-6DC575BA0DCA}" dt="2024-01-10T20:36:49.503" v="41" actId="20577"/>
          <ac:spMkLst>
            <pc:docMk/>
            <pc:sldMk cId="3078950171" sldId="256"/>
            <ac:spMk id="2" creationId="{E90F2011-24FA-375C-E270-D9A22C4E8A58}"/>
          </ac:spMkLst>
        </pc:spChg>
      </pc:sldChg>
      <pc:sldChg chg="add">
        <pc:chgData name="Vakilinia, Iman" userId="3d056f15-a749-49a6-aa46-b56536f7ce41" providerId="ADAL" clId="{A6BB832A-734B-4960-ADCC-6DC575BA0DCA}" dt="2024-01-10T20:41:25.324" v="42"/>
        <pc:sldMkLst>
          <pc:docMk/>
          <pc:sldMk cId="2805285134" sldId="257"/>
        </pc:sldMkLst>
      </pc:sldChg>
      <pc:sldChg chg="add">
        <pc:chgData name="Vakilinia, Iman" userId="3d056f15-a749-49a6-aa46-b56536f7ce41" providerId="ADAL" clId="{A6BB832A-734B-4960-ADCC-6DC575BA0DCA}" dt="2024-01-10T20:41:25.324" v="42"/>
        <pc:sldMkLst>
          <pc:docMk/>
          <pc:sldMk cId="4277067837" sldId="258"/>
        </pc:sldMkLst>
      </pc:sldChg>
      <pc:sldChg chg="add">
        <pc:chgData name="Vakilinia, Iman" userId="3d056f15-a749-49a6-aa46-b56536f7ce41" providerId="ADAL" clId="{A6BB832A-734B-4960-ADCC-6DC575BA0DCA}" dt="2024-01-10T20:41:25.324" v="42"/>
        <pc:sldMkLst>
          <pc:docMk/>
          <pc:sldMk cId="1025646658" sldId="259"/>
        </pc:sldMkLst>
      </pc:sldChg>
      <pc:sldChg chg="add">
        <pc:chgData name="Vakilinia, Iman" userId="3d056f15-a749-49a6-aa46-b56536f7ce41" providerId="ADAL" clId="{A6BB832A-734B-4960-ADCC-6DC575BA0DCA}" dt="2024-01-10T20:41:25.324" v="42"/>
        <pc:sldMkLst>
          <pc:docMk/>
          <pc:sldMk cId="1462459768" sldId="260"/>
        </pc:sldMkLst>
      </pc:sldChg>
      <pc:sldChg chg="add">
        <pc:chgData name="Vakilinia, Iman" userId="3d056f15-a749-49a6-aa46-b56536f7ce41" providerId="ADAL" clId="{A6BB832A-734B-4960-ADCC-6DC575BA0DCA}" dt="2024-01-10T20:41:25.324" v="42"/>
        <pc:sldMkLst>
          <pc:docMk/>
          <pc:sldMk cId="2438588519" sldId="261"/>
        </pc:sldMkLst>
      </pc:sldChg>
      <pc:sldChg chg="add">
        <pc:chgData name="Vakilinia, Iman" userId="3d056f15-a749-49a6-aa46-b56536f7ce41" providerId="ADAL" clId="{A6BB832A-734B-4960-ADCC-6DC575BA0DCA}" dt="2024-01-10T20:41:25.324" v="42"/>
        <pc:sldMkLst>
          <pc:docMk/>
          <pc:sldMk cId="3433277317" sldId="268"/>
        </pc:sldMkLst>
      </pc:sldChg>
    </pc:docChg>
  </pc:docChgLst>
  <pc:docChgLst>
    <pc:chgData name="Vakilinia, Iman" userId="3d056f15-a749-49a6-aa46-b56536f7ce41" providerId="ADAL" clId="{5F01994E-EADC-49D8-BFAA-459A377DCAB8}"/>
    <pc:docChg chg="undo custSel addSld delSld modSld sldOrd">
      <pc:chgData name="Vakilinia, Iman" userId="3d056f15-a749-49a6-aa46-b56536f7ce41" providerId="ADAL" clId="{5F01994E-EADC-49D8-BFAA-459A377DCAB8}" dt="2024-01-08T21:02:29.584" v="629" actId="27636"/>
      <pc:docMkLst>
        <pc:docMk/>
      </pc:docMkLst>
      <pc:sldChg chg="modSp mod">
        <pc:chgData name="Vakilinia, Iman" userId="3d056f15-a749-49a6-aa46-b56536f7ce41" providerId="ADAL" clId="{5F01994E-EADC-49D8-BFAA-459A377DCAB8}" dt="2024-01-08T19:53:33.202" v="62" actId="20577"/>
        <pc:sldMkLst>
          <pc:docMk/>
          <pc:sldMk cId="3078950171" sldId="256"/>
        </pc:sldMkLst>
        <pc:spChg chg="mod">
          <ac:chgData name="Vakilinia, Iman" userId="3d056f15-a749-49a6-aa46-b56536f7ce41" providerId="ADAL" clId="{5F01994E-EADC-49D8-BFAA-459A377DCAB8}" dt="2024-01-08T19:53:33.202" v="62" actId="20577"/>
          <ac:spMkLst>
            <pc:docMk/>
            <pc:sldMk cId="3078950171" sldId="256"/>
            <ac:spMk id="2" creationId="{E90F2011-24FA-375C-E270-D9A22C4E8A58}"/>
          </ac:spMkLst>
        </pc:spChg>
      </pc:sldChg>
      <pc:sldChg chg="del">
        <pc:chgData name="Vakilinia, Iman" userId="3d056f15-a749-49a6-aa46-b56536f7ce41" providerId="ADAL" clId="{5F01994E-EADC-49D8-BFAA-459A377DCAB8}" dt="2024-01-08T19:49:59.235" v="0" actId="47"/>
        <pc:sldMkLst>
          <pc:docMk/>
          <pc:sldMk cId="1155373994" sldId="257"/>
        </pc:sldMkLst>
      </pc:sldChg>
      <pc:sldChg chg="del">
        <pc:chgData name="Vakilinia, Iman" userId="3d056f15-a749-49a6-aa46-b56536f7ce41" providerId="ADAL" clId="{5F01994E-EADC-49D8-BFAA-459A377DCAB8}" dt="2024-01-08T19:49:59.395" v="1" actId="47"/>
        <pc:sldMkLst>
          <pc:docMk/>
          <pc:sldMk cId="3346053142" sldId="259"/>
        </pc:sldMkLst>
      </pc:sldChg>
      <pc:sldChg chg="del">
        <pc:chgData name="Vakilinia, Iman" userId="3d056f15-a749-49a6-aa46-b56536f7ce41" providerId="ADAL" clId="{5F01994E-EADC-49D8-BFAA-459A377DCAB8}" dt="2024-01-08T19:49:59.521" v="2" actId="47"/>
        <pc:sldMkLst>
          <pc:docMk/>
          <pc:sldMk cId="3492007181" sldId="260"/>
        </pc:sldMkLst>
      </pc:sldChg>
      <pc:sldChg chg="del">
        <pc:chgData name="Vakilinia, Iman" userId="3d056f15-a749-49a6-aa46-b56536f7ce41" providerId="ADAL" clId="{5F01994E-EADC-49D8-BFAA-459A377DCAB8}" dt="2024-01-08T19:49:59.680" v="3" actId="47"/>
        <pc:sldMkLst>
          <pc:docMk/>
          <pc:sldMk cId="2913901836" sldId="261"/>
        </pc:sldMkLst>
      </pc:sldChg>
      <pc:sldChg chg="del">
        <pc:chgData name="Vakilinia, Iman" userId="3d056f15-a749-49a6-aa46-b56536f7ce41" providerId="ADAL" clId="{5F01994E-EADC-49D8-BFAA-459A377DCAB8}" dt="2024-01-08T19:49:59.811" v="4" actId="47"/>
        <pc:sldMkLst>
          <pc:docMk/>
          <pc:sldMk cId="965426480" sldId="262"/>
        </pc:sldMkLst>
      </pc:sldChg>
      <pc:sldChg chg="del">
        <pc:chgData name="Vakilinia, Iman" userId="3d056f15-a749-49a6-aa46-b56536f7ce41" providerId="ADAL" clId="{5F01994E-EADC-49D8-BFAA-459A377DCAB8}" dt="2024-01-08T19:50:00.445" v="5" actId="47"/>
        <pc:sldMkLst>
          <pc:docMk/>
          <pc:sldMk cId="2073538183" sldId="263"/>
        </pc:sldMkLst>
      </pc:sldChg>
      <pc:sldChg chg="del">
        <pc:chgData name="Vakilinia, Iman" userId="3d056f15-a749-49a6-aa46-b56536f7ce41" providerId="ADAL" clId="{5F01994E-EADC-49D8-BFAA-459A377DCAB8}" dt="2024-01-08T19:50:00.866" v="6" actId="47"/>
        <pc:sldMkLst>
          <pc:docMk/>
          <pc:sldMk cId="401636843" sldId="264"/>
        </pc:sldMkLst>
      </pc:sldChg>
      <pc:sldChg chg="modSp mod">
        <pc:chgData name="Vakilinia, Iman" userId="3d056f15-a749-49a6-aa46-b56536f7ce41" providerId="ADAL" clId="{5F01994E-EADC-49D8-BFAA-459A377DCAB8}" dt="2024-01-08T19:55:15.917" v="64" actId="20577"/>
        <pc:sldMkLst>
          <pc:docMk/>
          <pc:sldMk cId="2637029636" sldId="265"/>
        </pc:sldMkLst>
        <pc:spChg chg="mod">
          <ac:chgData name="Vakilinia, Iman" userId="3d056f15-a749-49a6-aa46-b56536f7ce41" providerId="ADAL" clId="{5F01994E-EADC-49D8-BFAA-459A377DCAB8}" dt="2024-01-08T19:52:35.193" v="41" actId="20577"/>
          <ac:spMkLst>
            <pc:docMk/>
            <pc:sldMk cId="2637029636" sldId="265"/>
            <ac:spMk id="2" creationId="{5B174BD1-CBBF-8E26-4A51-FCF5631D6520}"/>
          </ac:spMkLst>
        </pc:spChg>
        <pc:spChg chg="mod">
          <ac:chgData name="Vakilinia, Iman" userId="3d056f15-a749-49a6-aa46-b56536f7ce41" providerId="ADAL" clId="{5F01994E-EADC-49D8-BFAA-459A377DCAB8}" dt="2024-01-08T19:55:15.917" v="64" actId="20577"/>
          <ac:spMkLst>
            <pc:docMk/>
            <pc:sldMk cId="2637029636" sldId="265"/>
            <ac:spMk id="3" creationId="{191BA2C5-D142-1577-1638-25BDD389D031}"/>
          </ac:spMkLst>
        </pc:spChg>
      </pc:sldChg>
      <pc:sldChg chg="modSp new mod">
        <pc:chgData name="Vakilinia, Iman" userId="3d056f15-a749-49a6-aa46-b56536f7ce41" providerId="ADAL" clId="{5F01994E-EADC-49D8-BFAA-459A377DCAB8}" dt="2024-01-08T19:55:38.708" v="76" actId="27636"/>
        <pc:sldMkLst>
          <pc:docMk/>
          <pc:sldMk cId="2315136083" sldId="266"/>
        </pc:sldMkLst>
        <pc:spChg chg="mod">
          <ac:chgData name="Vakilinia, Iman" userId="3d056f15-a749-49a6-aa46-b56536f7ce41" providerId="ADAL" clId="{5F01994E-EADC-49D8-BFAA-459A377DCAB8}" dt="2024-01-08T19:55:23.735" v="74" actId="20577"/>
          <ac:spMkLst>
            <pc:docMk/>
            <pc:sldMk cId="2315136083" sldId="266"/>
            <ac:spMk id="2" creationId="{5121C3DB-ADA6-5E63-CD4F-B4EAC04F2D3E}"/>
          </ac:spMkLst>
        </pc:spChg>
        <pc:spChg chg="mod">
          <ac:chgData name="Vakilinia, Iman" userId="3d056f15-a749-49a6-aa46-b56536f7ce41" providerId="ADAL" clId="{5F01994E-EADC-49D8-BFAA-459A377DCAB8}" dt="2024-01-08T19:55:38.708" v="76" actId="27636"/>
          <ac:spMkLst>
            <pc:docMk/>
            <pc:sldMk cId="2315136083" sldId="266"/>
            <ac:spMk id="3" creationId="{0346CC25-6371-375F-9B78-5F70A26AD62C}"/>
          </ac:spMkLst>
        </pc:spChg>
      </pc:sldChg>
      <pc:sldChg chg="modSp new mod">
        <pc:chgData name="Vakilinia, Iman" userId="3d056f15-a749-49a6-aa46-b56536f7ce41" providerId="ADAL" clId="{5F01994E-EADC-49D8-BFAA-459A377DCAB8}" dt="2024-01-08T20:29:26.958" v="336" actId="6549"/>
        <pc:sldMkLst>
          <pc:docMk/>
          <pc:sldMk cId="807509532" sldId="267"/>
        </pc:sldMkLst>
        <pc:spChg chg="mod">
          <ac:chgData name="Vakilinia, Iman" userId="3d056f15-a749-49a6-aa46-b56536f7ce41" providerId="ADAL" clId="{5F01994E-EADC-49D8-BFAA-459A377DCAB8}" dt="2024-01-08T20:27:52.835" v="307" actId="20577"/>
          <ac:spMkLst>
            <pc:docMk/>
            <pc:sldMk cId="807509532" sldId="267"/>
            <ac:spMk id="2" creationId="{38762871-99B8-9BF6-9690-DAA3E50FEFF5}"/>
          </ac:spMkLst>
        </pc:spChg>
        <pc:spChg chg="mod">
          <ac:chgData name="Vakilinia, Iman" userId="3d056f15-a749-49a6-aa46-b56536f7ce41" providerId="ADAL" clId="{5F01994E-EADC-49D8-BFAA-459A377DCAB8}" dt="2024-01-08T20:29:26.958" v="336" actId="6549"/>
          <ac:spMkLst>
            <pc:docMk/>
            <pc:sldMk cId="807509532" sldId="267"/>
            <ac:spMk id="3" creationId="{21E7400F-5717-D47F-1DDF-6E2137523F72}"/>
          </ac:spMkLst>
        </pc:spChg>
      </pc:sldChg>
      <pc:sldChg chg="modSp new mod">
        <pc:chgData name="Vakilinia, Iman" userId="3d056f15-a749-49a6-aa46-b56536f7ce41" providerId="ADAL" clId="{5F01994E-EADC-49D8-BFAA-459A377DCAB8}" dt="2024-01-08T20:48:54.918" v="568" actId="27636"/>
        <pc:sldMkLst>
          <pc:docMk/>
          <pc:sldMk cId="2112493101" sldId="268"/>
        </pc:sldMkLst>
        <pc:spChg chg="mod">
          <ac:chgData name="Vakilinia, Iman" userId="3d056f15-a749-49a6-aa46-b56536f7ce41" providerId="ADAL" clId="{5F01994E-EADC-49D8-BFAA-459A377DCAB8}" dt="2024-01-08T20:08:43.458" v="157" actId="20577"/>
          <ac:spMkLst>
            <pc:docMk/>
            <pc:sldMk cId="2112493101" sldId="268"/>
            <ac:spMk id="2" creationId="{3AC0CA14-6050-2511-0360-B72696F1A213}"/>
          </ac:spMkLst>
        </pc:spChg>
        <pc:spChg chg="mod">
          <ac:chgData name="Vakilinia, Iman" userId="3d056f15-a749-49a6-aa46-b56536f7ce41" providerId="ADAL" clId="{5F01994E-EADC-49D8-BFAA-459A377DCAB8}" dt="2024-01-08T20:48:54.918" v="568" actId="27636"/>
          <ac:spMkLst>
            <pc:docMk/>
            <pc:sldMk cId="2112493101" sldId="268"/>
            <ac:spMk id="3" creationId="{B6EE2915-1FAE-AAFB-E0B8-C96DD43EA632}"/>
          </ac:spMkLst>
        </pc:spChg>
      </pc:sldChg>
      <pc:sldChg chg="modSp new mod">
        <pc:chgData name="Vakilinia, Iman" userId="3d056f15-a749-49a6-aa46-b56536f7ce41" providerId="ADAL" clId="{5F01994E-EADC-49D8-BFAA-459A377DCAB8}" dt="2024-01-08T20:19:03.583" v="258" actId="6549"/>
        <pc:sldMkLst>
          <pc:docMk/>
          <pc:sldMk cId="2068494346" sldId="269"/>
        </pc:sldMkLst>
        <pc:spChg chg="mod">
          <ac:chgData name="Vakilinia, Iman" userId="3d056f15-a749-49a6-aa46-b56536f7ce41" providerId="ADAL" clId="{5F01994E-EADC-49D8-BFAA-459A377DCAB8}" dt="2024-01-08T20:17:06.120" v="250" actId="20577"/>
          <ac:spMkLst>
            <pc:docMk/>
            <pc:sldMk cId="2068494346" sldId="269"/>
            <ac:spMk id="2" creationId="{350E2598-9230-C643-FA7C-52F84E197E52}"/>
          </ac:spMkLst>
        </pc:spChg>
        <pc:spChg chg="mod">
          <ac:chgData name="Vakilinia, Iman" userId="3d056f15-a749-49a6-aa46-b56536f7ce41" providerId="ADAL" clId="{5F01994E-EADC-49D8-BFAA-459A377DCAB8}" dt="2024-01-08T20:19:03.583" v="258" actId="6549"/>
          <ac:spMkLst>
            <pc:docMk/>
            <pc:sldMk cId="2068494346" sldId="269"/>
            <ac:spMk id="3" creationId="{8DC77429-CCDF-01B6-2DC6-F01C18188ED9}"/>
          </ac:spMkLst>
        </pc:spChg>
      </pc:sldChg>
      <pc:sldChg chg="modSp add mod">
        <pc:chgData name="Vakilinia, Iman" userId="3d056f15-a749-49a6-aa46-b56536f7ce41" providerId="ADAL" clId="{5F01994E-EADC-49D8-BFAA-459A377DCAB8}" dt="2024-01-08T20:17:53.107" v="254" actId="20577"/>
        <pc:sldMkLst>
          <pc:docMk/>
          <pc:sldMk cId="3566934400" sldId="270"/>
        </pc:sldMkLst>
        <pc:spChg chg="mod">
          <ac:chgData name="Vakilinia, Iman" userId="3d056f15-a749-49a6-aa46-b56536f7ce41" providerId="ADAL" clId="{5F01994E-EADC-49D8-BFAA-459A377DCAB8}" dt="2024-01-08T20:16:49.180" v="228" actId="20577"/>
          <ac:spMkLst>
            <pc:docMk/>
            <pc:sldMk cId="3566934400" sldId="270"/>
            <ac:spMk id="2" creationId="{350E2598-9230-C643-FA7C-52F84E197E52}"/>
          </ac:spMkLst>
        </pc:spChg>
        <pc:spChg chg="mod">
          <ac:chgData name="Vakilinia, Iman" userId="3d056f15-a749-49a6-aa46-b56536f7ce41" providerId="ADAL" clId="{5F01994E-EADC-49D8-BFAA-459A377DCAB8}" dt="2024-01-08T20:17:53.107" v="254" actId="20577"/>
          <ac:spMkLst>
            <pc:docMk/>
            <pc:sldMk cId="3566934400" sldId="270"/>
            <ac:spMk id="3" creationId="{8DC77429-CCDF-01B6-2DC6-F01C18188ED9}"/>
          </ac:spMkLst>
        </pc:spChg>
      </pc:sldChg>
      <pc:sldChg chg="modSp add mod">
        <pc:chgData name="Vakilinia, Iman" userId="3d056f15-a749-49a6-aa46-b56536f7ce41" providerId="ADAL" clId="{5F01994E-EADC-49D8-BFAA-459A377DCAB8}" dt="2024-01-08T20:18:48.948" v="256" actId="20577"/>
        <pc:sldMkLst>
          <pc:docMk/>
          <pc:sldMk cId="3605345849" sldId="271"/>
        </pc:sldMkLst>
        <pc:spChg chg="mod">
          <ac:chgData name="Vakilinia, Iman" userId="3d056f15-a749-49a6-aa46-b56536f7ce41" providerId="ADAL" clId="{5F01994E-EADC-49D8-BFAA-459A377DCAB8}" dt="2024-01-08T20:18:48.948" v="256" actId="20577"/>
          <ac:spMkLst>
            <pc:docMk/>
            <pc:sldMk cId="3605345849" sldId="271"/>
            <ac:spMk id="3" creationId="{8DC77429-CCDF-01B6-2DC6-F01C18188ED9}"/>
          </ac:spMkLst>
        </pc:spChg>
      </pc:sldChg>
      <pc:sldChg chg="modSp new mod">
        <pc:chgData name="Vakilinia, Iman" userId="3d056f15-a749-49a6-aa46-b56536f7ce41" providerId="ADAL" clId="{5F01994E-EADC-49D8-BFAA-459A377DCAB8}" dt="2024-01-08T20:21:14.975" v="268" actId="20577"/>
        <pc:sldMkLst>
          <pc:docMk/>
          <pc:sldMk cId="3208680271" sldId="272"/>
        </pc:sldMkLst>
        <pc:spChg chg="mod">
          <ac:chgData name="Vakilinia, Iman" userId="3d056f15-a749-49a6-aa46-b56536f7ce41" providerId="ADAL" clId="{5F01994E-EADC-49D8-BFAA-459A377DCAB8}" dt="2024-01-08T20:20:01.332" v="263" actId="20577"/>
          <ac:spMkLst>
            <pc:docMk/>
            <pc:sldMk cId="3208680271" sldId="272"/>
            <ac:spMk id="2" creationId="{D48EC31F-7C2C-7E33-C0E3-D7ED08B24C86}"/>
          </ac:spMkLst>
        </pc:spChg>
        <pc:spChg chg="mod">
          <ac:chgData name="Vakilinia, Iman" userId="3d056f15-a749-49a6-aa46-b56536f7ce41" providerId="ADAL" clId="{5F01994E-EADC-49D8-BFAA-459A377DCAB8}" dt="2024-01-08T20:21:14.975" v="268" actId="20577"/>
          <ac:spMkLst>
            <pc:docMk/>
            <pc:sldMk cId="3208680271" sldId="272"/>
            <ac:spMk id="3" creationId="{E3AEFC65-308E-B882-5677-E1364BAE6796}"/>
          </ac:spMkLst>
        </pc:spChg>
      </pc:sldChg>
      <pc:sldChg chg="modSp new mod">
        <pc:chgData name="Vakilinia, Iman" userId="3d056f15-a749-49a6-aa46-b56536f7ce41" providerId="ADAL" clId="{5F01994E-EADC-49D8-BFAA-459A377DCAB8}" dt="2024-01-08T20:42:15.569" v="509" actId="6549"/>
        <pc:sldMkLst>
          <pc:docMk/>
          <pc:sldMk cId="601786974" sldId="273"/>
        </pc:sldMkLst>
        <pc:spChg chg="mod">
          <ac:chgData name="Vakilinia, Iman" userId="3d056f15-a749-49a6-aa46-b56536f7ce41" providerId="ADAL" clId="{5F01994E-EADC-49D8-BFAA-459A377DCAB8}" dt="2024-01-08T20:25:33.107" v="283" actId="20577"/>
          <ac:spMkLst>
            <pc:docMk/>
            <pc:sldMk cId="601786974" sldId="273"/>
            <ac:spMk id="2" creationId="{1113EF3A-91EE-312D-6708-3341D78FCBE6}"/>
          </ac:spMkLst>
        </pc:spChg>
        <pc:spChg chg="mod">
          <ac:chgData name="Vakilinia, Iman" userId="3d056f15-a749-49a6-aa46-b56536f7ce41" providerId="ADAL" clId="{5F01994E-EADC-49D8-BFAA-459A377DCAB8}" dt="2024-01-08T20:42:15.569" v="509" actId="6549"/>
          <ac:spMkLst>
            <pc:docMk/>
            <pc:sldMk cId="601786974" sldId="273"/>
            <ac:spMk id="3" creationId="{DEEE55A7-16E5-5DDE-0FEC-B02314A8AA8A}"/>
          </ac:spMkLst>
        </pc:spChg>
      </pc:sldChg>
      <pc:sldChg chg="modSp new mod">
        <pc:chgData name="Vakilinia, Iman" userId="3d056f15-a749-49a6-aa46-b56536f7ce41" providerId="ADAL" clId="{5F01994E-EADC-49D8-BFAA-459A377DCAB8}" dt="2024-01-08T20:35:25.078" v="389"/>
        <pc:sldMkLst>
          <pc:docMk/>
          <pc:sldMk cId="1278627206" sldId="274"/>
        </pc:sldMkLst>
        <pc:spChg chg="mod">
          <ac:chgData name="Vakilinia, Iman" userId="3d056f15-a749-49a6-aa46-b56536f7ce41" providerId="ADAL" clId="{5F01994E-EADC-49D8-BFAA-459A377DCAB8}" dt="2024-01-08T20:33:45.604" v="358" actId="20577"/>
          <ac:spMkLst>
            <pc:docMk/>
            <pc:sldMk cId="1278627206" sldId="274"/>
            <ac:spMk id="2" creationId="{213FF7A4-B3FD-562E-D821-2F0CEABAF1F3}"/>
          </ac:spMkLst>
        </pc:spChg>
        <pc:spChg chg="mod">
          <ac:chgData name="Vakilinia, Iman" userId="3d056f15-a749-49a6-aa46-b56536f7ce41" providerId="ADAL" clId="{5F01994E-EADC-49D8-BFAA-459A377DCAB8}" dt="2024-01-08T20:35:25.078" v="389"/>
          <ac:spMkLst>
            <pc:docMk/>
            <pc:sldMk cId="1278627206" sldId="274"/>
            <ac:spMk id="3" creationId="{DDDFE17A-F98E-50D3-8E2E-A583B8548945}"/>
          </ac:spMkLst>
        </pc:spChg>
      </pc:sldChg>
      <pc:sldChg chg="modSp new mod ord">
        <pc:chgData name="Vakilinia, Iman" userId="3d056f15-a749-49a6-aa46-b56536f7ce41" providerId="ADAL" clId="{5F01994E-EADC-49D8-BFAA-459A377DCAB8}" dt="2024-01-08T20:46:30.294" v="555" actId="6549"/>
        <pc:sldMkLst>
          <pc:docMk/>
          <pc:sldMk cId="196059303" sldId="275"/>
        </pc:sldMkLst>
        <pc:spChg chg="mod">
          <ac:chgData name="Vakilinia, Iman" userId="3d056f15-a749-49a6-aa46-b56536f7ce41" providerId="ADAL" clId="{5F01994E-EADC-49D8-BFAA-459A377DCAB8}" dt="2024-01-08T20:46:30.294" v="555" actId="6549"/>
          <ac:spMkLst>
            <pc:docMk/>
            <pc:sldMk cId="196059303" sldId="275"/>
            <ac:spMk id="2" creationId="{EF0F075F-39D9-F5EC-FB51-A268A43DB74E}"/>
          </ac:spMkLst>
        </pc:spChg>
        <pc:spChg chg="mod">
          <ac:chgData name="Vakilinia, Iman" userId="3d056f15-a749-49a6-aa46-b56536f7ce41" providerId="ADAL" clId="{5F01994E-EADC-49D8-BFAA-459A377DCAB8}" dt="2024-01-08T20:44:46.288" v="533" actId="6549"/>
          <ac:spMkLst>
            <pc:docMk/>
            <pc:sldMk cId="196059303" sldId="275"/>
            <ac:spMk id="3" creationId="{054D1DAF-4B8D-2875-CC10-751D0E726287}"/>
          </ac:spMkLst>
        </pc:spChg>
      </pc:sldChg>
      <pc:sldChg chg="modSp new mod">
        <pc:chgData name="Vakilinia, Iman" userId="3d056f15-a749-49a6-aa46-b56536f7ce41" providerId="ADAL" clId="{5F01994E-EADC-49D8-BFAA-459A377DCAB8}" dt="2024-01-08T20:49:59.298" v="574" actId="6549"/>
        <pc:sldMkLst>
          <pc:docMk/>
          <pc:sldMk cId="1492176950" sldId="276"/>
        </pc:sldMkLst>
        <pc:spChg chg="mod">
          <ac:chgData name="Vakilinia, Iman" userId="3d056f15-a749-49a6-aa46-b56536f7ce41" providerId="ADAL" clId="{5F01994E-EADC-49D8-BFAA-459A377DCAB8}" dt="2024-01-08T20:46:36.609" v="556" actId="6549"/>
          <ac:spMkLst>
            <pc:docMk/>
            <pc:sldMk cId="1492176950" sldId="276"/>
            <ac:spMk id="2" creationId="{48D23D5E-B989-9CDB-6975-1B05D4D7EC7F}"/>
          </ac:spMkLst>
        </pc:spChg>
        <pc:spChg chg="mod">
          <ac:chgData name="Vakilinia, Iman" userId="3d056f15-a749-49a6-aa46-b56536f7ce41" providerId="ADAL" clId="{5F01994E-EADC-49D8-BFAA-459A377DCAB8}" dt="2024-01-08T20:49:59.298" v="574" actId="6549"/>
          <ac:spMkLst>
            <pc:docMk/>
            <pc:sldMk cId="1492176950" sldId="276"/>
            <ac:spMk id="3" creationId="{A6FED2A8-4FFC-76EB-D365-B127DDA0250C}"/>
          </ac:spMkLst>
        </pc:spChg>
      </pc:sldChg>
      <pc:sldChg chg="modSp add mod">
        <pc:chgData name="Vakilinia, Iman" userId="3d056f15-a749-49a6-aa46-b56536f7ce41" providerId="ADAL" clId="{5F01994E-EADC-49D8-BFAA-459A377DCAB8}" dt="2024-01-08T20:50:03.445" v="576" actId="6549"/>
        <pc:sldMkLst>
          <pc:docMk/>
          <pc:sldMk cId="2796520650" sldId="277"/>
        </pc:sldMkLst>
        <pc:spChg chg="mod">
          <ac:chgData name="Vakilinia, Iman" userId="3d056f15-a749-49a6-aa46-b56536f7ce41" providerId="ADAL" clId="{5F01994E-EADC-49D8-BFAA-459A377DCAB8}" dt="2024-01-08T20:46:41.672" v="557" actId="6549"/>
          <ac:spMkLst>
            <pc:docMk/>
            <pc:sldMk cId="2796520650" sldId="277"/>
            <ac:spMk id="2" creationId="{48D23D5E-B989-9CDB-6975-1B05D4D7EC7F}"/>
          </ac:spMkLst>
        </pc:spChg>
        <pc:spChg chg="mod">
          <ac:chgData name="Vakilinia, Iman" userId="3d056f15-a749-49a6-aa46-b56536f7ce41" providerId="ADAL" clId="{5F01994E-EADC-49D8-BFAA-459A377DCAB8}" dt="2024-01-08T20:50:03.445" v="576" actId="6549"/>
          <ac:spMkLst>
            <pc:docMk/>
            <pc:sldMk cId="2796520650" sldId="277"/>
            <ac:spMk id="3" creationId="{A6FED2A8-4FFC-76EB-D365-B127DDA0250C}"/>
          </ac:spMkLst>
        </pc:spChg>
      </pc:sldChg>
      <pc:sldChg chg="new del">
        <pc:chgData name="Vakilinia, Iman" userId="3d056f15-a749-49a6-aa46-b56536f7ce41" providerId="ADAL" clId="{5F01994E-EADC-49D8-BFAA-459A377DCAB8}" dt="2024-01-08T20:42:38.465" v="511" actId="47"/>
        <pc:sldMkLst>
          <pc:docMk/>
          <pc:sldMk cId="1002658272" sldId="278"/>
        </pc:sldMkLst>
      </pc:sldChg>
      <pc:sldChg chg="modSp add mod">
        <pc:chgData name="Vakilinia, Iman" userId="3d056f15-a749-49a6-aa46-b56536f7ce41" providerId="ADAL" clId="{5F01994E-EADC-49D8-BFAA-459A377DCAB8}" dt="2024-01-08T20:46:24.835" v="554" actId="20577"/>
        <pc:sldMkLst>
          <pc:docMk/>
          <pc:sldMk cId="1102393361" sldId="278"/>
        </pc:sldMkLst>
        <pc:spChg chg="mod">
          <ac:chgData name="Vakilinia, Iman" userId="3d056f15-a749-49a6-aa46-b56536f7ce41" providerId="ADAL" clId="{5F01994E-EADC-49D8-BFAA-459A377DCAB8}" dt="2024-01-08T20:46:24.835" v="554" actId="20577"/>
          <ac:spMkLst>
            <pc:docMk/>
            <pc:sldMk cId="1102393361" sldId="278"/>
            <ac:spMk id="2" creationId="{EF0F075F-39D9-F5EC-FB51-A268A43DB74E}"/>
          </ac:spMkLst>
        </pc:spChg>
        <pc:spChg chg="mod">
          <ac:chgData name="Vakilinia, Iman" userId="3d056f15-a749-49a6-aa46-b56536f7ce41" providerId="ADAL" clId="{5F01994E-EADC-49D8-BFAA-459A377DCAB8}" dt="2024-01-08T20:44:39.815" v="532" actId="27636"/>
          <ac:spMkLst>
            <pc:docMk/>
            <pc:sldMk cId="1102393361" sldId="278"/>
            <ac:spMk id="3" creationId="{054D1DAF-4B8D-2875-CC10-751D0E726287}"/>
          </ac:spMkLst>
        </pc:spChg>
      </pc:sldChg>
      <pc:sldChg chg="modSp new mod">
        <pc:chgData name="Vakilinia, Iman" userId="3d056f15-a749-49a6-aa46-b56536f7ce41" providerId="ADAL" clId="{5F01994E-EADC-49D8-BFAA-459A377DCAB8}" dt="2024-01-08T21:02:29.584" v="629" actId="27636"/>
        <pc:sldMkLst>
          <pc:docMk/>
          <pc:sldMk cId="2796269527" sldId="279"/>
        </pc:sldMkLst>
        <pc:spChg chg="mod">
          <ac:chgData name="Vakilinia, Iman" userId="3d056f15-a749-49a6-aa46-b56536f7ce41" providerId="ADAL" clId="{5F01994E-EADC-49D8-BFAA-459A377DCAB8}" dt="2024-01-08T21:00:20.002" v="599" actId="20577"/>
          <ac:spMkLst>
            <pc:docMk/>
            <pc:sldMk cId="2796269527" sldId="279"/>
            <ac:spMk id="2" creationId="{F1A5FD9F-553E-2DF9-FBA3-A9204C9D47E9}"/>
          </ac:spMkLst>
        </pc:spChg>
        <pc:spChg chg="mod">
          <ac:chgData name="Vakilinia, Iman" userId="3d056f15-a749-49a6-aa46-b56536f7ce41" providerId="ADAL" clId="{5F01994E-EADC-49D8-BFAA-459A377DCAB8}" dt="2024-01-08T21:02:29.584" v="629" actId="27636"/>
          <ac:spMkLst>
            <pc:docMk/>
            <pc:sldMk cId="2796269527" sldId="279"/>
            <ac:spMk id="3" creationId="{B3FB6E5F-645F-5BC3-3A44-C05A0FFF5D84}"/>
          </ac:spMkLst>
        </pc:spChg>
      </pc:sldChg>
      <pc:sldChg chg="add del">
        <pc:chgData name="Vakilinia, Iman" userId="3d056f15-a749-49a6-aa46-b56536f7ce41" providerId="ADAL" clId="{5F01994E-EADC-49D8-BFAA-459A377DCAB8}" dt="2024-01-08T20:49:23.193" v="569" actId="47"/>
        <pc:sldMkLst>
          <pc:docMk/>
          <pc:sldMk cId="4137323405" sldId="279"/>
        </pc:sldMkLst>
      </pc:sldChg>
      <pc:sldChg chg="add del">
        <pc:chgData name="Vakilinia, Iman" userId="3d056f15-a749-49a6-aa46-b56536f7ce41" providerId="ADAL" clId="{5F01994E-EADC-49D8-BFAA-459A377DCAB8}" dt="2024-01-08T20:48:10.265" v="560" actId="47"/>
        <pc:sldMkLst>
          <pc:docMk/>
          <pc:sldMk cId="1346920709" sldId="280"/>
        </pc:sldMkLst>
      </pc:sldChg>
    </pc:docChg>
  </pc:docChgLst>
  <pc:docChgLst>
    <pc:chgData name="Vakilinia, Iman" userId="3d056f15-a749-49a6-aa46-b56536f7ce41" providerId="ADAL" clId="{0A1395D6-CDB2-4E88-85F3-BF6BEE400C9F}"/>
    <pc:docChg chg="undo custSel addSld modSld sldOrd">
      <pc:chgData name="Vakilinia, Iman" userId="3d056f15-a749-49a6-aa46-b56536f7ce41" providerId="ADAL" clId="{0A1395D6-CDB2-4E88-85F3-BF6BEE400C9F}" dt="2024-02-14T22:07:35.500" v="140"/>
      <pc:docMkLst>
        <pc:docMk/>
      </pc:docMkLst>
      <pc:sldChg chg="modSp mod">
        <pc:chgData name="Vakilinia, Iman" userId="3d056f15-a749-49a6-aa46-b56536f7ce41" providerId="ADAL" clId="{0A1395D6-CDB2-4E88-85F3-BF6BEE400C9F}" dt="2024-02-14T21:22:29.252" v="38" actId="20577"/>
        <pc:sldMkLst>
          <pc:docMk/>
          <pc:sldMk cId="3078950171" sldId="256"/>
        </pc:sldMkLst>
        <pc:spChg chg="mod">
          <ac:chgData name="Vakilinia, Iman" userId="3d056f15-a749-49a6-aa46-b56536f7ce41" providerId="ADAL" clId="{0A1395D6-CDB2-4E88-85F3-BF6BEE400C9F}" dt="2024-02-14T21:22:29.252" v="38" actId="20577"/>
          <ac:spMkLst>
            <pc:docMk/>
            <pc:sldMk cId="3078950171" sldId="256"/>
            <ac:spMk id="2" creationId="{E90F2011-24FA-375C-E270-D9A22C4E8A58}"/>
          </ac:spMkLst>
        </pc:spChg>
      </pc:sldChg>
      <pc:sldChg chg="modSp mod">
        <pc:chgData name="Vakilinia, Iman" userId="3d056f15-a749-49a6-aa46-b56536f7ce41" providerId="ADAL" clId="{0A1395D6-CDB2-4E88-85F3-BF6BEE400C9F}" dt="2024-02-14T22:07:35.500" v="140"/>
        <pc:sldMkLst>
          <pc:docMk/>
          <pc:sldMk cId="2805285134" sldId="257"/>
        </pc:sldMkLst>
        <pc:spChg chg="mod">
          <ac:chgData name="Vakilinia, Iman" userId="3d056f15-a749-49a6-aa46-b56536f7ce41" providerId="ADAL" clId="{0A1395D6-CDB2-4E88-85F3-BF6BEE400C9F}" dt="2024-02-14T22:07:35.500" v="140"/>
          <ac:spMkLst>
            <pc:docMk/>
            <pc:sldMk cId="2805285134" sldId="257"/>
            <ac:spMk id="2" creationId="{27A1C571-81E1-161F-46FF-C6F66D011423}"/>
          </ac:spMkLst>
        </pc:spChg>
      </pc:sldChg>
      <pc:sldChg chg="modSp new mod">
        <pc:chgData name="Vakilinia, Iman" userId="3d056f15-a749-49a6-aa46-b56536f7ce41" providerId="ADAL" clId="{0A1395D6-CDB2-4E88-85F3-BF6BEE400C9F}" dt="2024-02-14T21:08:13.754" v="22" actId="20577"/>
        <pc:sldMkLst>
          <pc:docMk/>
          <pc:sldMk cId="2236059462" sldId="269"/>
        </pc:sldMkLst>
        <pc:spChg chg="mod">
          <ac:chgData name="Vakilinia, Iman" userId="3d056f15-a749-49a6-aa46-b56536f7ce41" providerId="ADAL" clId="{0A1395D6-CDB2-4E88-85F3-BF6BEE400C9F}" dt="2024-02-14T21:07:51.016" v="18" actId="20577"/>
          <ac:spMkLst>
            <pc:docMk/>
            <pc:sldMk cId="2236059462" sldId="269"/>
            <ac:spMk id="2" creationId="{8211D23E-F36B-5994-0EA4-816D03700EAA}"/>
          </ac:spMkLst>
        </pc:spChg>
        <pc:spChg chg="mod">
          <ac:chgData name="Vakilinia, Iman" userId="3d056f15-a749-49a6-aa46-b56536f7ce41" providerId="ADAL" clId="{0A1395D6-CDB2-4E88-85F3-BF6BEE400C9F}" dt="2024-02-14T21:08:13.754" v="22" actId="20577"/>
          <ac:spMkLst>
            <pc:docMk/>
            <pc:sldMk cId="2236059462" sldId="269"/>
            <ac:spMk id="3" creationId="{9EA76691-72A3-E29F-F49F-4DAD0D24E476}"/>
          </ac:spMkLst>
        </pc:spChg>
      </pc:sldChg>
      <pc:sldChg chg="modSp new mod">
        <pc:chgData name="Vakilinia, Iman" userId="3d056f15-a749-49a6-aa46-b56536f7ce41" providerId="ADAL" clId="{0A1395D6-CDB2-4E88-85F3-BF6BEE400C9F}" dt="2024-02-14T22:05:12.642" v="132"/>
        <pc:sldMkLst>
          <pc:docMk/>
          <pc:sldMk cId="1379465793" sldId="270"/>
        </pc:sldMkLst>
        <pc:spChg chg="mod">
          <ac:chgData name="Vakilinia, Iman" userId="3d056f15-a749-49a6-aa46-b56536f7ce41" providerId="ADAL" clId="{0A1395D6-CDB2-4E88-85F3-BF6BEE400C9F}" dt="2024-02-14T21:22:38.434" v="49" actId="20577"/>
          <ac:spMkLst>
            <pc:docMk/>
            <pc:sldMk cId="1379465793" sldId="270"/>
            <ac:spMk id="2" creationId="{7052FD7A-7B9C-1C78-221B-D15F299CE668}"/>
          </ac:spMkLst>
        </pc:spChg>
        <pc:spChg chg="mod">
          <ac:chgData name="Vakilinia, Iman" userId="3d056f15-a749-49a6-aa46-b56536f7ce41" providerId="ADAL" clId="{0A1395D6-CDB2-4E88-85F3-BF6BEE400C9F}" dt="2024-02-14T22:05:12.642" v="132"/>
          <ac:spMkLst>
            <pc:docMk/>
            <pc:sldMk cId="1379465793" sldId="270"/>
            <ac:spMk id="3" creationId="{47DEDA42-825B-1E4B-1150-C1BDC3ADD940}"/>
          </ac:spMkLst>
        </pc:spChg>
      </pc:sldChg>
      <pc:sldChg chg="modSp add mod">
        <pc:chgData name="Vakilinia, Iman" userId="3d056f15-a749-49a6-aa46-b56536f7ce41" providerId="ADAL" clId="{0A1395D6-CDB2-4E88-85F3-BF6BEE400C9F}" dt="2024-02-14T22:06:05.136" v="139" actId="20577"/>
        <pc:sldMkLst>
          <pc:docMk/>
          <pc:sldMk cId="678882827" sldId="271"/>
        </pc:sldMkLst>
        <pc:spChg chg="mod">
          <ac:chgData name="Vakilinia, Iman" userId="3d056f15-a749-49a6-aa46-b56536f7ce41" providerId="ADAL" clId="{0A1395D6-CDB2-4E88-85F3-BF6BEE400C9F}" dt="2024-02-14T22:06:05.136" v="139" actId="20577"/>
          <ac:spMkLst>
            <pc:docMk/>
            <pc:sldMk cId="678882827" sldId="271"/>
            <ac:spMk id="3" creationId="{0509C119-2613-F043-887D-11B30C4DE9F0}"/>
          </ac:spMkLst>
        </pc:spChg>
      </pc:sldChg>
      <pc:sldChg chg="modSp add mod ord">
        <pc:chgData name="Vakilinia, Iman" userId="3d056f15-a749-49a6-aa46-b56536f7ce41" providerId="ADAL" clId="{0A1395D6-CDB2-4E88-85F3-BF6BEE400C9F}" dt="2024-02-14T21:25:32.436" v="79"/>
        <pc:sldMkLst>
          <pc:docMk/>
          <pc:sldMk cId="78532456" sldId="272"/>
        </pc:sldMkLst>
        <pc:spChg chg="mod">
          <ac:chgData name="Vakilinia, Iman" userId="3d056f15-a749-49a6-aa46-b56536f7ce41" providerId="ADAL" clId="{0A1395D6-CDB2-4E88-85F3-BF6BEE400C9F}" dt="2024-02-14T21:25:28.542" v="77" actId="20577"/>
          <ac:spMkLst>
            <pc:docMk/>
            <pc:sldMk cId="78532456" sldId="272"/>
            <ac:spMk id="3" creationId="{0F36883E-255A-AE84-E18C-4E356EA2954D}"/>
          </ac:spMkLst>
        </pc:spChg>
      </pc:sldChg>
    </pc:docChg>
  </pc:docChgLst>
  <pc:docChgLst>
    <pc:chgData name="Vakilinia, Iman" userId="3d056f15-a749-49a6-aa46-b56536f7ce41" providerId="ADAL" clId="{EA02551F-1563-44F5-807B-464EF608A3D6}"/>
    <pc:docChg chg="custSel addSld modSld sldOrd">
      <pc:chgData name="Vakilinia, Iman" userId="3d056f15-a749-49a6-aa46-b56536f7ce41" providerId="ADAL" clId="{EA02551F-1563-44F5-807B-464EF608A3D6}" dt="2024-01-09T21:25:41.766" v="122"/>
      <pc:docMkLst>
        <pc:docMk/>
      </pc:docMkLst>
      <pc:sldChg chg="modSp mod">
        <pc:chgData name="Vakilinia, Iman" userId="3d056f15-a749-49a6-aa46-b56536f7ce41" providerId="ADAL" clId="{EA02551F-1563-44F5-807B-464EF608A3D6}" dt="2024-01-09T21:12:07.335" v="57" actId="20577"/>
        <pc:sldMkLst>
          <pc:docMk/>
          <pc:sldMk cId="3078950171" sldId="256"/>
        </pc:sldMkLst>
        <pc:spChg chg="mod">
          <ac:chgData name="Vakilinia, Iman" userId="3d056f15-a749-49a6-aa46-b56536f7ce41" providerId="ADAL" clId="{EA02551F-1563-44F5-807B-464EF608A3D6}" dt="2024-01-09T21:12:07.335" v="57" actId="20577"/>
          <ac:spMkLst>
            <pc:docMk/>
            <pc:sldMk cId="3078950171" sldId="256"/>
            <ac:spMk id="2" creationId="{E90F2011-24FA-375C-E270-D9A22C4E8A58}"/>
          </ac:spMkLst>
        </pc:spChg>
      </pc:sldChg>
      <pc:sldChg chg="modSp mod">
        <pc:chgData name="Vakilinia, Iman" userId="3d056f15-a749-49a6-aa46-b56536f7ce41" providerId="ADAL" clId="{EA02551F-1563-44F5-807B-464EF608A3D6}" dt="2024-01-09T21:24:05.897" v="98" actId="6549"/>
        <pc:sldMkLst>
          <pc:docMk/>
          <pc:sldMk cId="2637029636" sldId="265"/>
        </pc:sldMkLst>
        <pc:spChg chg="mod">
          <ac:chgData name="Vakilinia, Iman" userId="3d056f15-a749-49a6-aa46-b56536f7ce41" providerId="ADAL" clId="{EA02551F-1563-44F5-807B-464EF608A3D6}" dt="2024-01-09T21:24:05.897" v="98" actId="6549"/>
          <ac:spMkLst>
            <pc:docMk/>
            <pc:sldMk cId="2637029636" sldId="265"/>
            <ac:spMk id="3" creationId="{191BA2C5-D142-1577-1638-25BDD389D031}"/>
          </ac:spMkLst>
        </pc:spChg>
      </pc:sldChg>
      <pc:sldChg chg="ord">
        <pc:chgData name="Vakilinia, Iman" userId="3d056f15-a749-49a6-aa46-b56536f7ce41" providerId="ADAL" clId="{EA02551F-1563-44F5-807B-464EF608A3D6}" dt="2024-01-09T21:07:57.048" v="35"/>
        <pc:sldMkLst>
          <pc:docMk/>
          <pc:sldMk cId="2315136083" sldId="266"/>
        </pc:sldMkLst>
      </pc:sldChg>
      <pc:sldChg chg="modSp mod">
        <pc:chgData name="Vakilinia, Iman" userId="3d056f15-a749-49a6-aa46-b56536f7ce41" providerId="ADAL" clId="{EA02551F-1563-44F5-807B-464EF608A3D6}" dt="2024-01-09T21:24:52.783" v="116" actId="20577"/>
        <pc:sldMkLst>
          <pc:docMk/>
          <pc:sldMk cId="807509532" sldId="267"/>
        </pc:sldMkLst>
        <pc:spChg chg="mod">
          <ac:chgData name="Vakilinia, Iman" userId="3d056f15-a749-49a6-aa46-b56536f7ce41" providerId="ADAL" clId="{EA02551F-1563-44F5-807B-464EF608A3D6}" dt="2024-01-09T21:24:33.328" v="99"/>
          <ac:spMkLst>
            <pc:docMk/>
            <pc:sldMk cId="807509532" sldId="267"/>
            <ac:spMk id="2" creationId="{38762871-99B8-9BF6-9690-DAA3E50FEFF5}"/>
          </ac:spMkLst>
        </pc:spChg>
        <pc:spChg chg="mod">
          <ac:chgData name="Vakilinia, Iman" userId="3d056f15-a749-49a6-aa46-b56536f7ce41" providerId="ADAL" clId="{EA02551F-1563-44F5-807B-464EF608A3D6}" dt="2024-01-09T21:24:52.783" v="116" actId="20577"/>
          <ac:spMkLst>
            <pc:docMk/>
            <pc:sldMk cId="807509532" sldId="267"/>
            <ac:spMk id="3" creationId="{21E7400F-5717-D47F-1DDF-6E2137523F72}"/>
          </ac:spMkLst>
        </pc:spChg>
      </pc:sldChg>
      <pc:sldChg chg="addSp delSp modSp mod">
        <pc:chgData name="Vakilinia, Iman" userId="3d056f15-a749-49a6-aa46-b56536f7ce41" providerId="ADAL" clId="{EA02551F-1563-44F5-807B-464EF608A3D6}" dt="2024-01-09T21:25:19.420" v="120"/>
        <pc:sldMkLst>
          <pc:docMk/>
          <pc:sldMk cId="2112493101" sldId="268"/>
        </pc:sldMkLst>
        <pc:spChg chg="del mod">
          <ac:chgData name="Vakilinia, Iman" userId="3d056f15-a749-49a6-aa46-b56536f7ce41" providerId="ADAL" clId="{EA02551F-1563-44F5-807B-464EF608A3D6}" dt="2024-01-09T21:25:18.857" v="119" actId="478"/>
          <ac:spMkLst>
            <pc:docMk/>
            <pc:sldMk cId="2112493101" sldId="268"/>
            <ac:spMk id="2" creationId="{3AC0CA14-6050-2511-0360-B72696F1A213}"/>
          </ac:spMkLst>
        </pc:spChg>
        <pc:spChg chg="add mod">
          <ac:chgData name="Vakilinia, Iman" userId="3d056f15-a749-49a6-aa46-b56536f7ce41" providerId="ADAL" clId="{EA02551F-1563-44F5-807B-464EF608A3D6}" dt="2024-01-09T21:25:19.420" v="120"/>
          <ac:spMkLst>
            <pc:docMk/>
            <pc:sldMk cId="2112493101" sldId="268"/>
            <ac:spMk id="4" creationId="{9E7EA25F-BB04-ED55-332C-5C3F1A6D77B0}"/>
          </ac:spMkLst>
        </pc:spChg>
      </pc:sldChg>
      <pc:sldChg chg="modSp new mod ord">
        <pc:chgData name="Vakilinia, Iman" userId="3d056f15-a749-49a6-aa46-b56536f7ce41" providerId="ADAL" clId="{EA02551F-1563-44F5-807B-464EF608A3D6}" dt="2024-01-09T21:25:41.766" v="122"/>
        <pc:sldMkLst>
          <pc:docMk/>
          <pc:sldMk cId="3584397041" sldId="280"/>
        </pc:sldMkLst>
        <pc:spChg chg="mod">
          <ac:chgData name="Vakilinia, Iman" userId="3d056f15-a749-49a6-aa46-b56536f7ce41" providerId="ADAL" clId="{EA02551F-1563-44F5-807B-464EF608A3D6}" dt="2024-01-09T21:06:28.709" v="27" actId="20577"/>
          <ac:spMkLst>
            <pc:docMk/>
            <pc:sldMk cId="3584397041" sldId="280"/>
            <ac:spMk id="2" creationId="{C49F03AF-07D8-5DC1-10EC-693C655805D0}"/>
          </ac:spMkLst>
        </pc:spChg>
        <pc:spChg chg="mod">
          <ac:chgData name="Vakilinia, Iman" userId="3d056f15-a749-49a6-aa46-b56536f7ce41" providerId="ADAL" clId="{EA02551F-1563-44F5-807B-464EF608A3D6}" dt="2024-01-09T21:08:38.187" v="36" actId="20577"/>
          <ac:spMkLst>
            <pc:docMk/>
            <pc:sldMk cId="3584397041" sldId="280"/>
            <ac:spMk id="3" creationId="{0447A29E-825C-E60A-E6BF-802A815786CC}"/>
          </ac:spMkLst>
        </pc:spChg>
      </pc:sldChg>
    </pc:docChg>
  </pc:docChgLst>
  <pc:docChgLst>
    <pc:chgData name="Vakilinia, Iman" userId="3d056f15-a749-49a6-aa46-b56536f7ce41" providerId="ADAL" clId="{FFF9C19C-8FF5-4B76-A756-25D97AAB375F}"/>
    <pc:docChg chg="delSld modSld">
      <pc:chgData name="Vakilinia, Iman" userId="3d056f15-a749-49a6-aa46-b56536f7ce41" providerId="ADAL" clId="{FFF9C19C-8FF5-4B76-A756-25D97AAB375F}" dt="2024-01-10T20:31:55.866" v="32" actId="47"/>
      <pc:docMkLst>
        <pc:docMk/>
      </pc:docMkLst>
      <pc:sldChg chg="modSp mod">
        <pc:chgData name="Vakilinia, Iman" userId="3d056f15-a749-49a6-aa46-b56536f7ce41" providerId="ADAL" clId="{FFF9C19C-8FF5-4B76-A756-25D97AAB375F}" dt="2024-01-10T20:31:50.541" v="16" actId="20577"/>
        <pc:sldMkLst>
          <pc:docMk/>
          <pc:sldMk cId="3078950171" sldId="256"/>
        </pc:sldMkLst>
        <pc:spChg chg="mod">
          <ac:chgData name="Vakilinia, Iman" userId="3d056f15-a749-49a6-aa46-b56536f7ce41" providerId="ADAL" clId="{FFF9C19C-8FF5-4B76-A756-25D97AAB375F}" dt="2024-01-10T20:31:50.541" v="16" actId="20577"/>
          <ac:spMkLst>
            <pc:docMk/>
            <pc:sldMk cId="3078950171" sldId="256"/>
            <ac:spMk id="2" creationId="{E90F2011-24FA-375C-E270-D9A22C4E8A58}"/>
          </ac:spMkLst>
        </pc:spChg>
      </pc:sldChg>
      <pc:sldChg chg="del">
        <pc:chgData name="Vakilinia, Iman" userId="3d056f15-a749-49a6-aa46-b56536f7ce41" providerId="ADAL" clId="{FFF9C19C-8FF5-4B76-A756-25D97AAB375F}" dt="2024-01-10T20:31:52.279" v="17" actId="47"/>
        <pc:sldMkLst>
          <pc:docMk/>
          <pc:sldMk cId="2637029636" sldId="265"/>
        </pc:sldMkLst>
      </pc:sldChg>
      <pc:sldChg chg="del">
        <pc:chgData name="Vakilinia, Iman" userId="3d056f15-a749-49a6-aa46-b56536f7ce41" providerId="ADAL" clId="{FFF9C19C-8FF5-4B76-A756-25D97AAB375F}" dt="2024-01-10T20:31:52.719" v="18" actId="47"/>
        <pc:sldMkLst>
          <pc:docMk/>
          <pc:sldMk cId="2315136083" sldId="266"/>
        </pc:sldMkLst>
      </pc:sldChg>
      <pc:sldChg chg="del">
        <pc:chgData name="Vakilinia, Iman" userId="3d056f15-a749-49a6-aa46-b56536f7ce41" providerId="ADAL" clId="{FFF9C19C-8FF5-4B76-A756-25D97AAB375F}" dt="2024-01-10T20:31:52.888" v="19" actId="47"/>
        <pc:sldMkLst>
          <pc:docMk/>
          <pc:sldMk cId="807509532" sldId="267"/>
        </pc:sldMkLst>
      </pc:sldChg>
      <pc:sldChg chg="del">
        <pc:chgData name="Vakilinia, Iman" userId="3d056f15-a749-49a6-aa46-b56536f7ce41" providerId="ADAL" clId="{FFF9C19C-8FF5-4B76-A756-25D97AAB375F}" dt="2024-01-10T20:31:53.015" v="20" actId="47"/>
        <pc:sldMkLst>
          <pc:docMk/>
          <pc:sldMk cId="2112493101" sldId="268"/>
        </pc:sldMkLst>
      </pc:sldChg>
      <pc:sldChg chg="del">
        <pc:chgData name="Vakilinia, Iman" userId="3d056f15-a749-49a6-aa46-b56536f7ce41" providerId="ADAL" clId="{FFF9C19C-8FF5-4B76-A756-25D97AAB375F}" dt="2024-01-10T20:31:53.312" v="22" actId="47"/>
        <pc:sldMkLst>
          <pc:docMk/>
          <pc:sldMk cId="2068494346" sldId="269"/>
        </pc:sldMkLst>
      </pc:sldChg>
      <pc:sldChg chg="del">
        <pc:chgData name="Vakilinia, Iman" userId="3d056f15-a749-49a6-aa46-b56536f7ce41" providerId="ADAL" clId="{FFF9C19C-8FF5-4B76-A756-25D97AAB375F}" dt="2024-01-10T20:31:53.639" v="23" actId="47"/>
        <pc:sldMkLst>
          <pc:docMk/>
          <pc:sldMk cId="3566934400" sldId="270"/>
        </pc:sldMkLst>
      </pc:sldChg>
      <pc:sldChg chg="del">
        <pc:chgData name="Vakilinia, Iman" userId="3d056f15-a749-49a6-aa46-b56536f7ce41" providerId="ADAL" clId="{FFF9C19C-8FF5-4B76-A756-25D97AAB375F}" dt="2024-01-10T20:31:53.884" v="24" actId="47"/>
        <pc:sldMkLst>
          <pc:docMk/>
          <pc:sldMk cId="3605345849" sldId="271"/>
        </pc:sldMkLst>
      </pc:sldChg>
      <pc:sldChg chg="del">
        <pc:chgData name="Vakilinia, Iman" userId="3d056f15-a749-49a6-aa46-b56536f7ce41" providerId="ADAL" clId="{FFF9C19C-8FF5-4B76-A756-25D97AAB375F}" dt="2024-01-10T20:31:54.063" v="25" actId="47"/>
        <pc:sldMkLst>
          <pc:docMk/>
          <pc:sldMk cId="3208680271" sldId="272"/>
        </pc:sldMkLst>
      </pc:sldChg>
      <pc:sldChg chg="del">
        <pc:chgData name="Vakilinia, Iman" userId="3d056f15-a749-49a6-aa46-b56536f7ce41" providerId="ADAL" clId="{FFF9C19C-8FF5-4B76-A756-25D97AAB375F}" dt="2024-01-10T20:31:54.200" v="26" actId="47"/>
        <pc:sldMkLst>
          <pc:docMk/>
          <pc:sldMk cId="601786974" sldId="273"/>
        </pc:sldMkLst>
      </pc:sldChg>
      <pc:sldChg chg="del">
        <pc:chgData name="Vakilinia, Iman" userId="3d056f15-a749-49a6-aa46-b56536f7ce41" providerId="ADAL" clId="{FFF9C19C-8FF5-4B76-A756-25D97AAB375F}" dt="2024-01-10T20:31:55.135" v="30" actId="47"/>
        <pc:sldMkLst>
          <pc:docMk/>
          <pc:sldMk cId="1278627206" sldId="274"/>
        </pc:sldMkLst>
      </pc:sldChg>
      <pc:sldChg chg="del">
        <pc:chgData name="Vakilinia, Iman" userId="3d056f15-a749-49a6-aa46-b56536f7ce41" providerId="ADAL" clId="{FFF9C19C-8FF5-4B76-A756-25D97AAB375F}" dt="2024-01-10T20:31:54.350" v="27" actId="47"/>
        <pc:sldMkLst>
          <pc:docMk/>
          <pc:sldMk cId="196059303" sldId="275"/>
        </pc:sldMkLst>
      </pc:sldChg>
      <pc:sldChg chg="del">
        <pc:chgData name="Vakilinia, Iman" userId="3d056f15-a749-49a6-aa46-b56536f7ce41" providerId="ADAL" clId="{FFF9C19C-8FF5-4B76-A756-25D97AAB375F}" dt="2024-01-10T20:31:55.522" v="31" actId="47"/>
        <pc:sldMkLst>
          <pc:docMk/>
          <pc:sldMk cId="1492176950" sldId="276"/>
        </pc:sldMkLst>
      </pc:sldChg>
      <pc:sldChg chg="del">
        <pc:chgData name="Vakilinia, Iman" userId="3d056f15-a749-49a6-aa46-b56536f7ce41" providerId="ADAL" clId="{FFF9C19C-8FF5-4B76-A756-25D97AAB375F}" dt="2024-01-10T20:31:55.866" v="32" actId="47"/>
        <pc:sldMkLst>
          <pc:docMk/>
          <pc:sldMk cId="2796520650" sldId="277"/>
        </pc:sldMkLst>
      </pc:sldChg>
      <pc:sldChg chg="del">
        <pc:chgData name="Vakilinia, Iman" userId="3d056f15-a749-49a6-aa46-b56536f7ce41" providerId="ADAL" clId="{FFF9C19C-8FF5-4B76-A756-25D97AAB375F}" dt="2024-01-10T20:31:54.676" v="28" actId="47"/>
        <pc:sldMkLst>
          <pc:docMk/>
          <pc:sldMk cId="1102393361" sldId="278"/>
        </pc:sldMkLst>
      </pc:sldChg>
      <pc:sldChg chg="del">
        <pc:chgData name="Vakilinia, Iman" userId="3d056f15-a749-49a6-aa46-b56536f7ce41" providerId="ADAL" clId="{FFF9C19C-8FF5-4B76-A756-25D97AAB375F}" dt="2024-01-10T20:31:54.954" v="29" actId="47"/>
        <pc:sldMkLst>
          <pc:docMk/>
          <pc:sldMk cId="2796269527" sldId="279"/>
        </pc:sldMkLst>
      </pc:sldChg>
      <pc:sldChg chg="del">
        <pc:chgData name="Vakilinia, Iman" userId="3d056f15-a749-49a6-aa46-b56536f7ce41" providerId="ADAL" clId="{FFF9C19C-8FF5-4B76-A756-25D97AAB375F}" dt="2024-01-10T20:31:53.156" v="21" actId="47"/>
        <pc:sldMkLst>
          <pc:docMk/>
          <pc:sldMk cId="3584397041"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407572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196389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001612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1574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1605618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3044F0-CEAC-4C5B-A52B-37350A34947C}"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699987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3044F0-CEAC-4C5B-A52B-37350A34947C}"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671841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528520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66431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0917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044F0-CEAC-4C5B-A52B-37350A34947C}"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425049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3044F0-CEAC-4C5B-A52B-37350A34947C}"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69163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3044F0-CEAC-4C5B-A52B-37350A34947C}" type="datetimeFigureOut">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79372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3044F0-CEAC-4C5B-A52B-37350A34947C}"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31188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044F0-CEAC-4C5B-A52B-37350A34947C}" type="datetimeFigureOut">
              <a:rPr lang="en-US" smtClean="0"/>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40237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33832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58247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43044F0-CEAC-4C5B-A52B-37350A34947C}" type="datetimeFigureOut">
              <a:rPr lang="en-US" smtClean="0"/>
              <a:t>2/14/2024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568F40-46E4-4636-A0DE-2A53F8EDBC4D}" type="slidenum">
              <a:rPr lang="en-US" smtClean="0"/>
              <a:t>‹#›</a:t>
            </a:fld>
            <a:endParaRPr lang="en-US"/>
          </a:p>
        </p:txBody>
      </p:sp>
    </p:spTree>
    <p:extLst>
      <p:ext uri="{BB962C8B-B14F-4D97-AF65-F5344CB8AC3E}">
        <p14:creationId xmlns:p14="http://schemas.microsoft.com/office/powerpoint/2010/main" val="5304130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2011-24FA-375C-E270-D9A22C4E8A58}"/>
              </a:ext>
            </a:extLst>
          </p:cNvPr>
          <p:cNvSpPr>
            <a:spLocks noGrp="1"/>
          </p:cNvSpPr>
          <p:nvPr>
            <p:ph type="ctrTitle"/>
          </p:nvPr>
        </p:nvSpPr>
        <p:spPr/>
        <p:txBody>
          <a:bodyPr/>
          <a:lstStyle/>
          <a:p>
            <a:r>
              <a:rPr lang="en-US" dirty="0"/>
              <a:t>Compliance and Security auditing</a:t>
            </a:r>
          </a:p>
        </p:txBody>
      </p:sp>
    </p:spTree>
    <p:extLst>
      <p:ext uri="{BB962C8B-B14F-4D97-AF65-F5344CB8AC3E}">
        <p14:creationId xmlns:p14="http://schemas.microsoft.com/office/powerpoint/2010/main" val="307895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1D47-4560-00F6-F59E-2AFA19886586}"/>
              </a:ext>
            </a:extLst>
          </p:cNvPr>
          <p:cNvSpPr>
            <a:spLocks noGrp="1"/>
          </p:cNvSpPr>
          <p:nvPr>
            <p:ph type="title"/>
          </p:nvPr>
        </p:nvSpPr>
        <p:spPr/>
        <p:txBody>
          <a:bodyPr/>
          <a:lstStyle/>
          <a:p>
            <a:r>
              <a:rPr lang="en-US" dirty="0"/>
              <a:t>KPI</a:t>
            </a:r>
          </a:p>
        </p:txBody>
      </p:sp>
      <p:sp>
        <p:nvSpPr>
          <p:cNvPr id="3" name="Content Placeholder 2">
            <a:extLst>
              <a:ext uri="{FF2B5EF4-FFF2-40B4-BE49-F238E27FC236}">
                <a16:creationId xmlns:a16="http://schemas.microsoft.com/office/drawing/2014/main" id="{567B6E24-0ABF-A2C2-7164-C084B823771B}"/>
              </a:ext>
            </a:extLst>
          </p:cNvPr>
          <p:cNvSpPr>
            <a:spLocks noGrp="1"/>
          </p:cNvSpPr>
          <p:nvPr>
            <p:ph idx="1"/>
          </p:nvPr>
        </p:nvSpPr>
        <p:spPr/>
        <p:txBody>
          <a:bodyPr>
            <a:normAutofit fontScale="85000" lnSpcReduction="10000"/>
          </a:bodyPr>
          <a:lstStyle/>
          <a:p>
            <a:pPr marL="0" indent="0">
              <a:buNone/>
            </a:pPr>
            <a:r>
              <a:rPr lang="en-US" dirty="0"/>
              <a:t>Security Awareness:</a:t>
            </a:r>
          </a:p>
          <a:p>
            <a:r>
              <a:rPr lang="en-US" dirty="0"/>
              <a:t>KPI: Phishing Simulation Success Rate</a:t>
            </a:r>
          </a:p>
          <a:p>
            <a:r>
              <a:rPr lang="en-US" dirty="0"/>
              <a:t>Measure: The effectiveness of simulated phishing exercises in educating and testing employees.</a:t>
            </a:r>
          </a:p>
          <a:p>
            <a:pPr marL="0" indent="0">
              <a:buNone/>
            </a:pPr>
            <a:r>
              <a:rPr lang="en-US" dirty="0"/>
              <a:t>Compliance:</a:t>
            </a:r>
          </a:p>
          <a:p>
            <a:r>
              <a:rPr lang="en-US" dirty="0"/>
              <a:t>KPI: Regulatory Compliance Status</a:t>
            </a:r>
          </a:p>
          <a:p>
            <a:r>
              <a:rPr lang="en-US" dirty="0"/>
              <a:t>Measure: The organization's adherence to relevant cybersecurity regulations and standards.</a:t>
            </a:r>
          </a:p>
          <a:p>
            <a:pPr marL="0" indent="0">
              <a:buNone/>
            </a:pPr>
            <a:r>
              <a:rPr lang="en-US" dirty="0"/>
              <a:t>Encryption Effectiveness:</a:t>
            </a:r>
          </a:p>
          <a:p>
            <a:r>
              <a:rPr lang="en-US" dirty="0"/>
              <a:t>KPI: Percentage of Encrypted Data</a:t>
            </a:r>
          </a:p>
          <a:p>
            <a:r>
              <a:rPr lang="en-US" dirty="0"/>
              <a:t>Measure: The proportion of sensitive data that is appropriately encrypted.</a:t>
            </a:r>
          </a:p>
        </p:txBody>
      </p:sp>
    </p:spTree>
    <p:extLst>
      <p:ext uri="{BB962C8B-B14F-4D97-AF65-F5344CB8AC3E}">
        <p14:creationId xmlns:p14="http://schemas.microsoft.com/office/powerpoint/2010/main" val="1025646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1D47-4560-00F6-F59E-2AFA19886586}"/>
              </a:ext>
            </a:extLst>
          </p:cNvPr>
          <p:cNvSpPr>
            <a:spLocks noGrp="1"/>
          </p:cNvSpPr>
          <p:nvPr>
            <p:ph type="title"/>
          </p:nvPr>
        </p:nvSpPr>
        <p:spPr/>
        <p:txBody>
          <a:bodyPr/>
          <a:lstStyle/>
          <a:p>
            <a:r>
              <a:rPr lang="en-US" dirty="0"/>
              <a:t>KPI</a:t>
            </a:r>
          </a:p>
        </p:txBody>
      </p:sp>
      <p:sp>
        <p:nvSpPr>
          <p:cNvPr id="3" name="Content Placeholder 2">
            <a:extLst>
              <a:ext uri="{FF2B5EF4-FFF2-40B4-BE49-F238E27FC236}">
                <a16:creationId xmlns:a16="http://schemas.microsoft.com/office/drawing/2014/main" id="{567B6E24-0ABF-A2C2-7164-C084B823771B}"/>
              </a:ext>
            </a:extLst>
          </p:cNvPr>
          <p:cNvSpPr>
            <a:spLocks noGrp="1"/>
          </p:cNvSpPr>
          <p:nvPr>
            <p:ph idx="1"/>
          </p:nvPr>
        </p:nvSpPr>
        <p:spPr/>
        <p:txBody>
          <a:bodyPr>
            <a:normAutofit fontScale="85000" lnSpcReduction="10000"/>
          </a:bodyPr>
          <a:lstStyle/>
          <a:p>
            <a:pPr marL="0" indent="0">
              <a:buNone/>
            </a:pPr>
            <a:r>
              <a:rPr lang="en-US" dirty="0"/>
              <a:t>Security Incident Trends:</a:t>
            </a:r>
          </a:p>
          <a:p>
            <a:r>
              <a:rPr lang="en-US" dirty="0"/>
              <a:t>KPI: Number of Security Incidents Over Time</a:t>
            </a:r>
          </a:p>
          <a:p>
            <a:r>
              <a:rPr lang="en-US" dirty="0"/>
              <a:t>Measure: The trend in the frequency and nature of security incidents.</a:t>
            </a:r>
          </a:p>
          <a:p>
            <a:pPr marL="0" indent="0">
              <a:buNone/>
            </a:pPr>
            <a:r>
              <a:rPr lang="en-US" dirty="0"/>
              <a:t>Security Operations Center (SOC) Performance:</a:t>
            </a:r>
          </a:p>
          <a:p>
            <a:r>
              <a:rPr lang="en-US" dirty="0"/>
              <a:t>KPI: SOC Response Time</a:t>
            </a:r>
          </a:p>
          <a:p>
            <a:r>
              <a:rPr lang="en-US" dirty="0"/>
              <a:t>Measure: The time it takes for the Security Operations Center to respond to alerts and incidents.</a:t>
            </a:r>
          </a:p>
          <a:p>
            <a:pPr marL="0" indent="0">
              <a:buNone/>
            </a:pPr>
            <a:r>
              <a:rPr lang="en-US" dirty="0"/>
              <a:t>Business Continuity and Disaster Recovery:</a:t>
            </a:r>
          </a:p>
          <a:p>
            <a:r>
              <a:rPr lang="en-US" dirty="0"/>
              <a:t>KPI: Recovery Time Objective (RTO) and Recovery Point Objective (RPO)</a:t>
            </a:r>
          </a:p>
          <a:p>
            <a:r>
              <a:rPr lang="en-US" dirty="0"/>
              <a:t>Measure: The time and data loss an organization can tolerate during a disruption.</a:t>
            </a:r>
          </a:p>
        </p:txBody>
      </p:sp>
    </p:spTree>
    <p:extLst>
      <p:ext uri="{BB962C8B-B14F-4D97-AF65-F5344CB8AC3E}">
        <p14:creationId xmlns:p14="http://schemas.microsoft.com/office/powerpoint/2010/main" val="146245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EE596-EFC9-7914-5C07-B6F0A473E7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6E44E0-6692-DF0E-034F-4E1997DCC892}"/>
              </a:ext>
            </a:extLst>
          </p:cNvPr>
          <p:cNvSpPr>
            <a:spLocks noGrp="1"/>
          </p:cNvSpPr>
          <p:nvPr>
            <p:ph type="title"/>
          </p:nvPr>
        </p:nvSpPr>
        <p:spPr/>
        <p:txBody>
          <a:bodyPr/>
          <a:lstStyle/>
          <a:p>
            <a:r>
              <a:rPr lang="en-US" dirty="0"/>
              <a:t>compliance</a:t>
            </a:r>
          </a:p>
        </p:txBody>
      </p:sp>
      <p:sp>
        <p:nvSpPr>
          <p:cNvPr id="3" name="Content Placeholder 2">
            <a:extLst>
              <a:ext uri="{FF2B5EF4-FFF2-40B4-BE49-F238E27FC236}">
                <a16:creationId xmlns:a16="http://schemas.microsoft.com/office/drawing/2014/main" id="{0F36883E-255A-AE84-E18C-4E356EA2954D}"/>
              </a:ext>
            </a:extLst>
          </p:cNvPr>
          <p:cNvSpPr>
            <a:spLocks noGrp="1"/>
          </p:cNvSpPr>
          <p:nvPr>
            <p:ph idx="1"/>
          </p:nvPr>
        </p:nvSpPr>
        <p:spPr/>
        <p:txBody>
          <a:bodyPr>
            <a:normAutofit/>
          </a:bodyPr>
          <a:lstStyle/>
          <a:p>
            <a:r>
              <a:rPr lang="en-US" dirty="0"/>
              <a:t>Security compliance refers to adhering to the rules, regulations, and standards set forth by regulatory bodies, industry organizations, or internal policies to ensure that an organization's systems, processes, and data are protected against unauthorized access, breaches, and other security risks. </a:t>
            </a:r>
          </a:p>
          <a:p>
            <a:endParaRPr lang="en-US" dirty="0"/>
          </a:p>
          <a:p>
            <a:r>
              <a:rPr lang="en-US" dirty="0"/>
              <a:t>These compliance requirements often cover various aspects of security, such as data protection, access control, network security, encryption, incident response, and more. </a:t>
            </a:r>
          </a:p>
          <a:p>
            <a:endParaRPr lang="en-US" dirty="0"/>
          </a:p>
          <a:p>
            <a:endParaRPr lang="en-US" dirty="0"/>
          </a:p>
        </p:txBody>
      </p:sp>
    </p:spTree>
    <p:extLst>
      <p:ext uri="{BB962C8B-B14F-4D97-AF65-F5344CB8AC3E}">
        <p14:creationId xmlns:p14="http://schemas.microsoft.com/office/powerpoint/2010/main" val="7853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2FD7A-7B9C-1C78-221B-D15F299CE668}"/>
              </a:ext>
            </a:extLst>
          </p:cNvPr>
          <p:cNvSpPr>
            <a:spLocks noGrp="1"/>
          </p:cNvSpPr>
          <p:nvPr>
            <p:ph type="title"/>
          </p:nvPr>
        </p:nvSpPr>
        <p:spPr/>
        <p:txBody>
          <a:bodyPr/>
          <a:lstStyle/>
          <a:p>
            <a:r>
              <a:rPr lang="en-US" dirty="0"/>
              <a:t>compliance</a:t>
            </a:r>
          </a:p>
        </p:txBody>
      </p:sp>
      <p:sp>
        <p:nvSpPr>
          <p:cNvPr id="3" name="Content Placeholder 2">
            <a:extLst>
              <a:ext uri="{FF2B5EF4-FFF2-40B4-BE49-F238E27FC236}">
                <a16:creationId xmlns:a16="http://schemas.microsoft.com/office/drawing/2014/main" id="{47DEDA42-825B-1E4B-1150-C1BDC3ADD940}"/>
              </a:ext>
            </a:extLst>
          </p:cNvPr>
          <p:cNvSpPr>
            <a:spLocks noGrp="1"/>
          </p:cNvSpPr>
          <p:nvPr>
            <p:ph idx="1"/>
          </p:nvPr>
        </p:nvSpPr>
        <p:spPr/>
        <p:txBody>
          <a:bodyPr>
            <a:normAutofit/>
          </a:bodyPr>
          <a:lstStyle/>
          <a:p>
            <a:r>
              <a:rPr lang="en-US" dirty="0"/>
              <a:t>Compliance with these standards and regulations is essential for organizations to protect sensitive information, maintain customer trust, avoid penalties and legal consequences, and ensure the overall security posture of the organization.</a:t>
            </a:r>
          </a:p>
          <a:p>
            <a:endParaRPr lang="en-US" dirty="0"/>
          </a:p>
          <a:p>
            <a:r>
              <a:rPr lang="en-US" dirty="0"/>
              <a:t>Organizations typically need to demonstrate compliance through audits, assessments, and documentation to ensure they are meeting the necessary standards and regulations.</a:t>
            </a:r>
          </a:p>
          <a:p>
            <a:endParaRPr lang="en-US" dirty="0"/>
          </a:p>
          <a:p>
            <a:endParaRPr lang="en-US" dirty="0"/>
          </a:p>
        </p:txBody>
      </p:sp>
    </p:spTree>
    <p:extLst>
      <p:ext uri="{BB962C8B-B14F-4D97-AF65-F5344CB8AC3E}">
        <p14:creationId xmlns:p14="http://schemas.microsoft.com/office/powerpoint/2010/main" val="137946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7F3D8-A7BB-FD64-E08B-B2B57646A8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7BE6EC-561D-910B-BD3C-B514EA7BBCF3}"/>
              </a:ext>
            </a:extLst>
          </p:cNvPr>
          <p:cNvSpPr>
            <a:spLocks noGrp="1"/>
          </p:cNvSpPr>
          <p:nvPr>
            <p:ph type="title"/>
          </p:nvPr>
        </p:nvSpPr>
        <p:spPr/>
        <p:txBody>
          <a:bodyPr/>
          <a:lstStyle/>
          <a:p>
            <a:r>
              <a:rPr lang="en-US" dirty="0"/>
              <a:t>compliance</a:t>
            </a:r>
          </a:p>
        </p:txBody>
      </p:sp>
      <p:sp>
        <p:nvSpPr>
          <p:cNvPr id="3" name="Content Placeholder 2">
            <a:extLst>
              <a:ext uri="{FF2B5EF4-FFF2-40B4-BE49-F238E27FC236}">
                <a16:creationId xmlns:a16="http://schemas.microsoft.com/office/drawing/2014/main" id="{0509C119-2613-F043-887D-11B30C4DE9F0}"/>
              </a:ext>
            </a:extLst>
          </p:cNvPr>
          <p:cNvSpPr>
            <a:spLocks noGrp="1"/>
          </p:cNvSpPr>
          <p:nvPr>
            <p:ph idx="1"/>
          </p:nvPr>
        </p:nvSpPr>
        <p:spPr>
          <a:xfrm>
            <a:off x="913795" y="2096063"/>
            <a:ext cx="10353762" cy="4580095"/>
          </a:xfrm>
        </p:spPr>
        <p:txBody>
          <a:bodyPr>
            <a:normAutofit fontScale="85000" lnSpcReduction="10000"/>
          </a:bodyPr>
          <a:lstStyle/>
          <a:p>
            <a:r>
              <a:rPr lang="en-US" dirty="0"/>
              <a:t>Common security compliance frameworks and regulations include:</a:t>
            </a:r>
          </a:p>
          <a:p>
            <a:endParaRPr lang="en-US" dirty="0"/>
          </a:p>
          <a:p>
            <a:r>
              <a:rPr lang="en-US" dirty="0"/>
              <a:t>ISO/IEC 27001: A widely recognized international standard for information security management systems.</a:t>
            </a:r>
          </a:p>
          <a:p>
            <a:r>
              <a:rPr lang="en-US" dirty="0"/>
              <a:t>PCI DSS (Payment Card Industry Data Security Standard): A set of security standards designed to ensure that all companies that accept, process, store, or transmit payment information maintain a secure environment.</a:t>
            </a:r>
          </a:p>
          <a:p>
            <a:r>
              <a:rPr lang="en-US" dirty="0"/>
              <a:t>HIPAA (Health Insurance Portability and Accountability Act): Regulations in the United States that govern the security and privacy of health information.</a:t>
            </a:r>
          </a:p>
          <a:p>
            <a:r>
              <a:rPr lang="en-US" dirty="0"/>
              <a:t>GDPR (General Data Protection Regulation): A regulation in the European Union that addresses the protection of personal data and privacy for individuals.</a:t>
            </a:r>
          </a:p>
          <a:p>
            <a:r>
              <a:rPr lang="en-US" dirty="0"/>
              <a:t>SOX (Sarbanes-Oxley Act): Legislation in the United States that sets requirements for financial reporting and disclosures to protect shareholders and the general public from accounting errors and fraudulent practices.</a:t>
            </a:r>
          </a:p>
        </p:txBody>
      </p:sp>
    </p:spTree>
    <p:extLst>
      <p:ext uri="{BB962C8B-B14F-4D97-AF65-F5344CB8AC3E}">
        <p14:creationId xmlns:p14="http://schemas.microsoft.com/office/powerpoint/2010/main" val="67888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D23E-F36B-5994-0EA4-816D03700EAA}"/>
              </a:ext>
            </a:extLst>
          </p:cNvPr>
          <p:cNvSpPr>
            <a:spLocks noGrp="1"/>
          </p:cNvSpPr>
          <p:nvPr>
            <p:ph type="title"/>
          </p:nvPr>
        </p:nvSpPr>
        <p:spPr/>
        <p:txBody>
          <a:bodyPr/>
          <a:lstStyle/>
          <a:p>
            <a:r>
              <a:rPr lang="en-US" dirty="0"/>
              <a:t>Security auditing</a:t>
            </a:r>
          </a:p>
        </p:txBody>
      </p:sp>
      <p:sp>
        <p:nvSpPr>
          <p:cNvPr id="3" name="Content Placeholder 2">
            <a:extLst>
              <a:ext uri="{FF2B5EF4-FFF2-40B4-BE49-F238E27FC236}">
                <a16:creationId xmlns:a16="http://schemas.microsoft.com/office/drawing/2014/main" id="{9EA76691-72A3-E29F-F49F-4DAD0D24E476}"/>
              </a:ext>
            </a:extLst>
          </p:cNvPr>
          <p:cNvSpPr>
            <a:spLocks noGrp="1"/>
          </p:cNvSpPr>
          <p:nvPr>
            <p:ph idx="1"/>
          </p:nvPr>
        </p:nvSpPr>
        <p:spPr/>
        <p:txBody>
          <a:bodyPr/>
          <a:lstStyle/>
          <a:p>
            <a:r>
              <a:rPr lang="en-US" dirty="0"/>
              <a:t>Security auditing involves a systematic examination of an organization's information systems, processes, and policies to assess their compliance with security standards, identify vulnerabilities, and mitigate risks. </a:t>
            </a:r>
          </a:p>
          <a:p>
            <a:r>
              <a:rPr lang="en-US"/>
              <a:t>It </a:t>
            </a:r>
            <a:r>
              <a:rPr lang="en-US" dirty="0"/>
              <a:t>typically includes reviewing access controls, network configurations, software configurations, and security protocols to ensure they meet the desired security objectives</a:t>
            </a:r>
            <a:r>
              <a:rPr lang="en-US"/>
              <a:t>. </a:t>
            </a:r>
          </a:p>
          <a:p>
            <a:r>
              <a:rPr lang="en-US"/>
              <a:t>Auditing </a:t>
            </a:r>
            <a:r>
              <a:rPr lang="en-US" dirty="0"/>
              <a:t>helps organizations identify weaknesses in their security posture, address compliance requirements, and enhance overall security measures.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3605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C571-81E1-161F-46FF-C6F66D011423}"/>
              </a:ext>
            </a:extLst>
          </p:cNvPr>
          <p:cNvSpPr>
            <a:spLocks noGrp="1"/>
          </p:cNvSpPr>
          <p:nvPr>
            <p:ph type="title"/>
          </p:nvPr>
        </p:nvSpPr>
        <p:spPr/>
        <p:txBody>
          <a:bodyPr/>
          <a:lstStyle/>
          <a:p>
            <a:r>
              <a:rPr lang="en-US" dirty="0"/>
              <a:t>Key Performance Indicators</a:t>
            </a:r>
          </a:p>
        </p:txBody>
      </p:sp>
      <p:sp>
        <p:nvSpPr>
          <p:cNvPr id="3" name="Content Placeholder 2">
            <a:extLst>
              <a:ext uri="{FF2B5EF4-FFF2-40B4-BE49-F238E27FC236}">
                <a16:creationId xmlns:a16="http://schemas.microsoft.com/office/drawing/2014/main" id="{5E40F4B9-6157-2BAC-CCDA-C48A0D0F07B0}"/>
              </a:ext>
            </a:extLst>
          </p:cNvPr>
          <p:cNvSpPr>
            <a:spLocks noGrp="1"/>
          </p:cNvSpPr>
          <p:nvPr>
            <p:ph idx="1"/>
          </p:nvPr>
        </p:nvSpPr>
        <p:spPr/>
        <p:txBody>
          <a:bodyPr/>
          <a:lstStyle/>
          <a:p>
            <a:r>
              <a:rPr lang="en-US" dirty="0"/>
              <a:t>Key Performance Indicators (KPIs) for cybersecurity are essential metrics that organizations use to measure the effectiveness of their cybersecurity programs and strategies. </a:t>
            </a:r>
          </a:p>
          <a:p>
            <a:r>
              <a:rPr lang="en-US" dirty="0"/>
              <a:t>These indicators help assess the security posture, identify potential vulnerabilities, and track the success of security measures.</a:t>
            </a:r>
          </a:p>
        </p:txBody>
      </p:sp>
    </p:spTree>
    <p:extLst>
      <p:ext uri="{BB962C8B-B14F-4D97-AF65-F5344CB8AC3E}">
        <p14:creationId xmlns:p14="http://schemas.microsoft.com/office/powerpoint/2010/main" val="2805285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1D47-4560-00F6-F59E-2AFA19886586}"/>
              </a:ext>
            </a:extLst>
          </p:cNvPr>
          <p:cNvSpPr>
            <a:spLocks noGrp="1"/>
          </p:cNvSpPr>
          <p:nvPr>
            <p:ph type="title"/>
          </p:nvPr>
        </p:nvSpPr>
        <p:spPr/>
        <p:txBody>
          <a:bodyPr/>
          <a:lstStyle/>
          <a:p>
            <a:r>
              <a:rPr lang="en-US" dirty="0"/>
              <a:t>KPI</a:t>
            </a:r>
          </a:p>
        </p:txBody>
      </p:sp>
      <p:sp>
        <p:nvSpPr>
          <p:cNvPr id="3" name="Content Placeholder 2">
            <a:extLst>
              <a:ext uri="{FF2B5EF4-FFF2-40B4-BE49-F238E27FC236}">
                <a16:creationId xmlns:a16="http://schemas.microsoft.com/office/drawing/2014/main" id="{567B6E24-0ABF-A2C2-7164-C084B823771B}"/>
              </a:ext>
            </a:extLst>
          </p:cNvPr>
          <p:cNvSpPr>
            <a:spLocks noGrp="1"/>
          </p:cNvSpPr>
          <p:nvPr>
            <p:ph idx="1"/>
          </p:nvPr>
        </p:nvSpPr>
        <p:spPr/>
        <p:txBody>
          <a:bodyPr>
            <a:normAutofit fontScale="85000" lnSpcReduction="10000"/>
          </a:bodyPr>
          <a:lstStyle/>
          <a:p>
            <a:pPr marL="0" indent="0">
              <a:buNone/>
            </a:pPr>
            <a:r>
              <a:rPr lang="en-US" dirty="0"/>
              <a:t>Incident Response Time:</a:t>
            </a:r>
          </a:p>
          <a:p>
            <a:r>
              <a:rPr lang="en-US" dirty="0"/>
              <a:t>KPI: Mean Time To Detect (MTTD) and Mean Time To Respond (MTTR)</a:t>
            </a:r>
          </a:p>
          <a:p>
            <a:r>
              <a:rPr lang="en-US" dirty="0"/>
              <a:t>Measure: The average time taken to detect and respond to security incidents.</a:t>
            </a:r>
          </a:p>
          <a:p>
            <a:pPr marL="0" indent="0">
              <a:buNone/>
            </a:pPr>
            <a:r>
              <a:rPr lang="en-US" dirty="0"/>
              <a:t>Vulnerability Management:</a:t>
            </a:r>
          </a:p>
          <a:p>
            <a:r>
              <a:rPr lang="en-US" dirty="0"/>
              <a:t>KPI: Number of Open Vulnerabilities</a:t>
            </a:r>
          </a:p>
          <a:p>
            <a:r>
              <a:rPr lang="en-US" dirty="0"/>
              <a:t>Measure: The total number of identified and unresolved vulnerabilities in the organization's systems.</a:t>
            </a:r>
          </a:p>
          <a:p>
            <a:pPr marL="0" indent="0">
              <a:buNone/>
            </a:pPr>
            <a:r>
              <a:rPr lang="en-US" dirty="0"/>
              <a:t>Patch Management:</a:t>
            </a:r>
          </a:p>
          <a:p>
            <a:r>
              <a:rPr lang="en-US" dirty="0"/>
              <a:t>KPI: Patch Compliance Rate</a:t>
            </a:r>
          </a:p>
          <a:p>
            <a:r>
              <a:rPr lang="en-US" dirty="0"/>
              <a:t>Measure: The percentage of systems and software that are up to date with the latest security patches.</a:t>
            </a:r>
          </a:p>
          <a:p>
            <a:endParaRPr lang="en-US" dirty="0"/>
          </a:p>
        </p:txBody>
      </p:sp>
    </p:spTree>
    <p:extLst>
      <p:ext uri="{BB962C8B-B14F-4D97-AF65-F5344CB8AC3E}">
        <p14:creationId xmlns:p14="http://schemas.microsoft.com/office/powerpoint/2010/main" val="2438588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1D47-4560-00F6-F59E-2AFA19886586}"/>
              </a:ext>
            </a:extLst>
          </p:cNvPr>
          <p:cNvSpPr>
            <a:spLocks noGrp="1"/>
          </p:cNvSpPr>
          <p:nvPr>
            <p:ph type="title"/>
          </p:nvPr>
        </p:nvSpPr>
        <p:spPr/>
        <p:txBody>
          <a:bodyPr/>
          <a:lstStyle/>
          <a:p>
            <a:r>
              <a:rPr lang="en-US" dirty="0"/>
              <a:t>KPI</a:t>
            </a:r>
          </a:p>
        </p:txBody>
      </p:sp>
      <p:sp>
        <p:nvSpPr>
          <p:cNvPr id="3" name="Content Placeholder 2">
            <a:extLst>
              <a:ext uri="{FF2B5EF4-FFF2-40B4-BE49-F238E27FC236}">
                <a16:creationId xmlns:a16="http://schemas.microsoft.com/office/drawing/2014/main" id="{567B6E24-0ABF-A2C2-7164-C084B823771B}"/>
              </a:ext>
            </a:extLst>
          </p:cNvPr>
          <p:cNvSpPr>
            <a:spLocks noGrp="1"/>
          </p:cNvSpPr>
          <p:nvPr>
            <p:ph idx="1"/>
          </p:nvPr>
        </p:nvSpPr>
        <p:spPr/>
        <p:txBody>
          <a:bodyPr>
            <a:normAutofit fontScale="85000" lnSpcReduction="10000"/>
          </a:bodyPr>
          <a:lstStyle/>
          <a:p>
            <a:pPr marL="0" indent="0">
              <a:buNone/>
            </a:pPr>
            <a:r>
              <a:rPr lang="en-US" dirty="0"/>
              <a:t>Phishing Resilience:</a:t>
            </a:r>
          </a:p>
          <a:p>
            <a:r>
              <a:rPr lang="en-US" dirty="0"/>
              <a:t>KPI: Phishing Click-through Rate</a:t>
            </a:r>
          </a:p>
          <a:p>
            <a:r>
              <a:rPr lang="en-US" dirty="0"/>
              <a:t>Measure: The percentage of employees who fall for phishing attacks.</a:t>
            </a:r>
          </a:p>
          <a:p>
            <a:pPr marL="0" indent="0">
              <a:buNone/>
            </a:pPr>
            <a:r>
              <a:rPr lang="en-US" dirty="0"/>
              <a:t>User Awareness:</a:t>
            </a:r>
          </a:p>
          <a:p>
            <a:r>
              <a:rPr lang="en-US" dirty="0"/>
              <a:t>KPI: Security Training Completion Rate</a:t>
            </a:r>
          </a:p>
          <a:p>
            <a:r>
              <a:rPr lang="en-US" dirty="0"/>
              <a:t>Measure: The percentage of employees who have completed cybersecurity awareness training.</a:t>
            </a:r>
          </a:p>
          <a:p>
            <a:pPr marL="0" indent="0">
              <a:buNone/>
            </a:pPr>
            <a:r>
              <a:rPr lang="en-US" dirty="0"/>
              <a:t>Endpoint Security:</a:t>
            </a:r>
          </a:p>
          <a:p>
            <a:r>
              <a:rPr lang="en-US" dirty="0"/>
              <a:t>KPI: Endpoint Protection Effectiveness</a:t>
            </a:r>
          </a:p>
          <a:p>
            <a:r>
              <a:rPr lang="en-US" dirty="0"/>
              <a:t>Measure: The success rate of endpoint protection solutions in detecting and preventing malicious activities.</a:t>
            </a:r>
          </a:p>
          <a:p>
            <a:endParaRPr lang="en-US" dirty="0"/>
          </a:p>
        </p:txBody>
      </p:sp>
    </p:spTree>
    <p:extLst>
      <p:ext uri="{BB962C8B-B14F-4D97-AF65-F5344CB8AC3E}">
        <p14:creationId xmlns:p14="http://schemas.microsoft.com/office/powerpoint/2010/main" val="343327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1D47-4560-00F6-F59E-2AFA19886586}"/>
              </a:ext>
            </a:extLst>
          </p:cNvPr>
          <p:cNvSpPr>
            <a:spLocks noGrp="1"/>
          </p:cNvSpPr>
          <p:nvPr>
            <p:ph type="title"/>
          </p:nvPr>
        </p:nvSpPr>
        <p:spPr/>
        <p:txBody>
          <a:bodyPr/>
          <a:lstStyle/>
          <a:p>
            <a:r>
              <a:rPr lang="en-US" dirty="0"/>
              <a:t>KPI</a:t>
            </a:r>
          </a:p>
        </p:txBody>
      </p:sp>
      <p:sp>
        <p:nvSpPr>
          <p:cNvPr id="3" name="Content Placeholder 2">
            <a:extLst>
              <a:ext uri="{FF2B5EF4-FFF2-40B4-BE49-F238E27FC236}">
                <a16:creationId xmlns:a16="http://schemas.microsoft.com/office/drawing/2014/main" id="{567B6E24-0ABF-A2C2-7164-C084B823771B}"/>
              </a:ext>
            </a:extLst>
          </p:cNvPr>
          <p:cNvSpPr>
            <a:spLocks noGrp="1"/>
          </p:cNvSpPr>
          <p:nvPr>
            <p:ph idx="1"/>
          </p:nvPr>
        </p:nvSpPr>
        <p:spPr/>
        <p:txBody>
          <a:bodyPr>
            <a:normAutofit fontScale="85000" lnSpcReduction="10000"/>
          </a:bodyPr>
          <a:lstStyle/>
          <a:p>
            <a:pPr marL="0" indent="0">
              <a:buNone/>
            </a:pPr>
            <a:r>
              <a:rPr lang="en-US" dirty="0"/>
              <a:t>Network Security:</a:t>
            </a:r>
          </a:p>
          <a:p>
            <a:r>
              <a:rPr lang="en-US" dirty="0"/>
              <a:t>KPI: Network Intrusion Rate</a:t>
            </a:r>
          </a:p>
          <a:p>
            <a:r>
              <a:rPr lang="en-US" dirty="0"/>
              <a:t>Measure: The frequency of unauthorized attempts to access the organization's network.</a:t>
            </a:r>
          </a:p>
          <a:p>
            <a:pPr marL="0" indent="0">
              <a:buNone/>
            </a:pPr>
            <a:r>
              <a:rPr lang="en-US" dirty="0"/>
              <a:t>Access Control:</a:t>
            </a:r>
          </a:p>
          <a:p>
            <a:r>
              <a:rPr lang="en-US" dirty="0"/>
              <a:t>KPI: Access Review Completion Rate</a:t>
            </a:r>
          </a:p>
          <a:p>
            <a:r>
              <a:rPr lang="en-US" dirty="0"/>
              <a:t>Measure: The percentage of access rights and permissions regularly reviewed and updated.</a:t>
            </a:r>
          </a:p>
          <a:p>
            <a:pPr marL="0" indent="0">
              <a:buNone/>
            </a:pPr>
            <a:r>
              <a:rPr lang="en-US" dirty="0"/>
              <a:t>Data Loss Prevention:</a:t>
            </a:r>
          </a:p>
          <a:p>
            <a:r>
              <a:rPr lang="en-US" dirty="0"/>
              <a:t>KPI: Data Leakage Incidents</a:t>
            </a:r>
          </a:p>
          <a:p>
            <a:r>
              <a:rPr lang="en-US" dirty="0"/>
              <a:t>Measure: The number and severity of incidents involving the unauthorized disclosure of sensitive data.</a:t>
            </a:r>
          </a:p>
          <a:p>
            <a:endParaRPr lang="en-US" dirty="0"/>
          </a:p>
        </p:txBody>
      </p:sp>
    </p:spTree>
    <p:extLst>
      <p:ext uri="{BB962C8B-B14F-4D97-AF65-F5344CB8AC3E}">
        <p14:creationId xmlns:p14="http://schemas.microsoft.com/office/powerpoint/2010/main" val="4277067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Custom 1">
      <a:majorFont>
        <a:latin typeface="Times New Roman"/>
        <a:ea typeface=""/>
        <a:cs typeface=""/>
      </a:majorFont>
      <a:minorFont>
        <a:latin typeface="Times New Roman"/>
        <a:ea typeface=""/>
        <a:cs typeface=""/>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2098</TotalTime>
  <Words>793</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Damask</vt:lpstr>
      <vt:lpstr>Compliance and Security auditing</vt:lpstr>
      <vt:lpstr>compliance</vt:lpstr>
      <vt:lpstr>compliance</vt:lpstr>
      <vt:lpstr>compliance</vt:lpstr>
      <vt:lpstr>Security auditing</vt:lpstr>
      <vt:lpstr>Key Performance Indicators</vt:lpstr>
      <vt:lpstr>KPI</vt:lpstr>
      <vt:lpstr>KPI</vt:lpstr>
      <vt:lpstr>KPI</vt:lpstr>
      <vt:lpstr>KPI</vt:lpstr>
      <vt:lpstr>KPI</vt:lpstr>
    </vt:vector>
  </TitlesOfParts>
  <Company>University of North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NMAP</dc:title>
  <dc:creator>Vakilinia, Iman</dc:creator>
  <cp:lastModifiedBy>Vakilinia, Iman</cp:lastModifiedBy>
  <cp:revision>11</cp:revision>
  <dcterms:created xsi:type="dcterms:W3CDTF">2023-08-22T13:47:48Z</dcterms:created>
  <dcterms:modified xsi:type="dcterms:W3CDTF">2024-02-14T22:07:46Z</dcterms:modified>
</cp:coreProperties>
</file>