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75" r:id="rId3"/>
    <p:sldId id="290" r:id="rId4"/>
    <p:sldId id="293" r:id="rId5"/>
    <p:sldId id="294" r:id="rId6"/>
    <p:sldId id="295" r:id="rId7"/>
    <p:sldId id="296" r:id="rId8"/>
    <p:sldId id="297" r:id="rId9"/>
    <p:sldId id="292" r:id="rId10"/>
    <p:sldId id="278" r:id="rId11"/>
    <p:sldId id="285" r:id="rId12"/>
    <p:sldId id="286" r:id="rId13"/>
    <p:sldId id="287" r:id="rId14"/>
    <p:sldId id="288" r:id="rId15"/>
    <p:sldId id="289" r:id="rId16"/>
    <p:sldId id="291"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97B0"/>
    <a:srgbClr val="F79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6" d="100"/>
          <a:sy n="116" d="100"/>
        </p:scale>
        <p:origin x="33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796496-808F-44B5-8DBA-981F80FBCA2F}" type="doc">
      <dgm:prSet loTypeId="urn:microsoft.com/office/officeart/2005/8/layout/balance1" loCatId="relationship" qsTypeId="urn:microsoft.com/office/officeart/2005/8/quickstyle/simple1" qsCatId="simple" csTypeId="urn:microsoft.com/office/officeart/2005/8/colors/colorful3" csCatId="colorful" phldr="1"/>
      <dgm:spPr/>
      <dgm:t>
        <a:bodyPr/>
        <a:lstStyle/>
        <a:p>
          <a:endParaRPr lang="es-BO"/>
        </a:p>
      </dgm:t>
    </dgm:pt>
    <dgm:pt modelId="{8D340EC0-9582-4051-AF4F-961246F96ABC}">
      <dgm:prSet phldrT="[Texto]"/>
      <dgm:spPr/>
      <dgm:t>
        <a:bodyPr/>
        <a:lstStyle/>
        <a:p>
          <a:r>
            <a:rPr lang="es-BO" dirty="0" smtClean="0"/>
            <a:t>CRM</a:t>
          </a:r>
          <a:endParaRPr lang="es-BO" dirty="0"/>
        </a:p>
      </dgm:t>
    </dgm:pt>
    <dgm:pt modelId="{91B72906-0D4E-4332-BFEF-D1543346CE7A}" type="parTrans" cxnId="{1BF4C14E-AE43-48C1-BD92-217DE3363377}">
      <dgm:prSet/>
      <dgm:spPr/>
      <dgm:t>
        <a:bodyPr/>
        <a:lstStyle/>
        <a:p>
          <a:endParaRPr lang="es-BO"/>
        </a:p>
      </dgm:t>
    </dgm:pt>
    <dgm:pt modelId="{6EB7BD70-F685-45B7-8744-2A9E17F127A0}" type="sibTrans" cxnId="{1BF4C14E-AE43-48C1-BD92-217DE3363377}">
      <dgm:prSet/>
      <dgm:spPr/>
      <dgm:t>
        <a:bodyPr/>
        <a:lstStyle/>
        <a:p>
          <a:endParaRPr lang="es-BO"/>
        </a:p>
      </dgm:t>
    </dgm:pt>
    <dgm:pt modelId="{36B84240-91DE-4409-B596-AB6DB701F669}">
      <dgm:prSet phldrT="[Texto]"/>
      <dgm:spPr/>
      <dgm:t>
        <a:bodyPr/>
        <a:lstStyle/>
        <a:p>
          <a:r>
            <a:rPr lang="es-BO" dirty="0" smtClean="0"/>
            <a:t>No se pueden realizar mejoras o algún ajuste a la necesidad</a:t>
          </a:r>
          <a:endParaRPr lang="es-BO" dirty="0"/>
        </a:p>
      </dgm:t>
    </dgm:pt>
    <dgm:pt modelId="{EA251AF7-E391-4042-9166-992A3DF89034}" type="parTrans" cxnId="{9B115CFB-DD54-4C70-B495-F6DE89750CD1}">
      <dgm:prSet/>
      <dgm:spPr/>
      <dgm:t>
        <a:bodyPr/>
        <a:lstStyle/>
        <a:p>
          <a:endParaRPr lang="es-BO"/>
        </a:p>
      </dgm:t>
    </dgm:pt>
    <dgm:pt modelId="{CA388CE3-D67E-41D2-9910-76082F1F2B4D}" type="sibTrans" cxnId="{9B115CFB-DD54-4C70-B495-F6DE89750CD1}">
      <dgm:prSet/>
      <dgm:spPr/>
      <dgm:t>
        <a:bodyPr/>
        <a:lstStyle/>
        <a:p>
          <a:endParaRPr lang="es-BO"/>
        </a:p>
      </dgm:t>
    </dgm:pt>
    <dgm:pt modelId="{270D3F80-372C-4FFE-8383-E0809F0935B0}">
      <dgm:prSet phldrT="[Texto]"/>
      <dgm:spPr/>
      <dgm:t>
        <a:bodyPr/>
        <a:lstStyle/>
        <a:p>
          <a:r>
            <a:rPr lang="es-BO" dirty="0" smtClean="0"/>
            <a:t>Su uso en el área significaría un alto coste</a:t>
          </a:r>
          <a:endParaRPr lang="es-BO" dirty="0"/>
        </a:p>
      </dgm:t>
    </dgm:pt>
    <dgm:pt modelId="{DC0BE402-2A32-40E9-90C0-9BF8DE97AE0A}" type="parTrans" cxnId="{4E4C7E00-8592-4B9C-B3B6-3C04BF967158}">
      <dgm:prSet/>
      <dgm:spPr/>
      <dgm:t>
        <a:bodyPr/>
        <a:lstStyle/>
        <a:p>
          <a:endParaRPr lang="es-BO"/>
        </a:p>
      </dgm:t>
    </dgm:pt>
    <dgm:pt modelId="{527D8698-28C1-40F3-9CA3-14B8FFA854F0}" type="sibTrans" cxnId="{4E4C7E00-8592-4B9C-B3B6-3C04BF967158}">
      <dgm:prSet/>
      <dgm:spPr/>
      <dgm:t>
        <a:bodyPr/>
        <a:lstStyle/>
        <a:p>
          <a:endParaRPr lang="es-BO"/>
        </a:p>
      </dgm:t>
    </dgm:pt>
    <dgm:pt modelId="{5EA2A0B5-EB2E-408B-8B3B-54FA54F0D3D2}">
      <dgm:prSet phldrT="[Texto]"/>
      <dgm:spPr/>
      <dgm:t>
        <a:bodyPr/>
        <a:lstStyle/>
        <a:p>
          <a:r>
            <a:rPr lang="es-BO" dirty="0" smtClean="0"/>
            <a:t>Concentra una gran parte de la información de gestión comercial, mora, base de clientes, que se requieren en el área</a:t>
          </a:r>
          <a:endParaRPr lang="es-BO" dirty="0"/>
        </a:p>
      </dgm:t>
    </dgm:pt>
    <dgm:pt modelId="{DB72C3A1-3F01-4486-BA64-603773FB6074}" type="parTrans" cxnId="{D11F16C1-322C-4375-B416-F5169D443A6A}">
      <dgm:prSet/>
      <dgm:spPr/>
      <dgm:t>
        <a:bodyPr/>
        <a:lstStyle/>
        <a:p>
          <a:endParaRPr lang="es-BO"/>
        </a:p>
      </dgm:t>
    </dgm:pt>
    <dgm:pt modelId="{17C71462-A313-4B51-8AA7-EDB8433D29C0}" type="sibTrans" cxnId="{D11F16C1-322C-4375-B416-F5169D443A6A}">
      <dgm:prSet/>
      <dgm:spPr/>
      <dgm:t>
        <a:bodyPr/>
        <a:lstStyle/>
        <a:p>
          <a:endParaRPr lang="es-BO"/>
        </a:p>
      </dgm:t>
    </dgm:pt>
    <dgm:pt modelId="{0748FD38-9038-478E-9E90-49FD115CD5BA}">
      <dgm:prSet phldrT="[Texto]"/>
      <dgm:spPr/>
      <dgm:t>
        <a:bodyPr/>
        <a:lstStyle/>
        <a:p>
          <a:r>
            <a:rPr lang="es-BO" dirty="0" smtClean="0"/>
            <a:t>Agenda digital(alertas/seguimiento)</a:t>
          </a:r>
          <a:endParaRPr lang="es-BO" dirty="0"/>
        </a:p>
      </dgm:t>
    </dgm:pt>
    <dgm:pt modelId="{521E369B-960F-44AC-9893-F853D8597CB7}" type="parTrans" cxnId="{3D4DEDDE-24A4-479E-8166-9D132899E88E}">
      <dgm:prSet/>
      <dgm:spPr/>
      <dgm:t>
        <a:bodyPr/>
        <a:lstStyle/>
        <a:p>
          <a:endParaRPr lang="es-BO"/>
        </a:p>
      </dgm:t>
    </dgm:pt>
    <dgm:pt modelId="{D11337C8-ED13-4B80-89DA-1A1B4194842D}" type="sibTrans" cxnId="{3D4DEDDE-24A4-479E-8166-9D132899E88E}">
      <dgm:prSet/>
      <dgm:spPr/>
      <dgm:t>
        <a:bodyPr/>
        <a:lstStyle/>
        <a:p>
          <a:endParaRPr lang="es-BO"/>
        </a:p>
      </dgm:t>
    </dgm:pt>
    <dgm:pt modelId="{05EA2C53-33B6-4FCE-934B-8A530C4CC7AC}">
      <dgm:prSet phldrT="[Texto]"/>
      <dgm:spPr/>
      <dgm:t>
        <a:bodyPr/>
        <a:lstStyle/>
        <a:p>
          <a:r>
            <a:rPr lang="es-BO" dirty="0" smtClean="0"/>
            <a:t>En función al “</a:t>
          </a:r>
          <a:r>
            <a:rPr lang="es-BO" dirty="0" err="1" smtClean="0"/>
            <a:t>feedback</a:t>
          </a:r>
          <a:r>
            <a:rPr lang="es-BO" dirty="0" smtClean="0"/>
            <a:t>” de las oficinas, se pueden realizar las mejoras </a:t>
          </a:r>
          <a:r>
            <a:rPr lang="es-BO" dirty="0" smtClean="0"/>
            <a:t>BAJO LA METODOLOGIA AGIL</a:t>
          </a:r>
          <a:endParaRPr lang="es-BO" dirty="0"/>
        </a:p>
      </dgm:t>
    </dgm:pt>
    <dgm:pt modelId="{927F1218-EFAB-469C-9E39-0596DA50309A}" type="parTrans" cxnId="{A42F09A5-0515-43AD-9663-6E68FC5A6FE9}">
      <dgm:prSet/>
      <dgm:spPr/>
      <dgm:t>
        <a:bodyPr/>
        <a:lstStyle/>
        <a:p>
          <a:endParaRPr lang="es-BO"/>
        </a:p>
      </dgm:t>
    </dgm:pt>
    <dgm:pt modelId="{79E38F84-E6C6-4D1D-8A72-7FDD6FC08C78}" type="sibTrans" cxnId="{A42F09A5-0515-43AD-9663-6E68FC5A6FE9}">
      <dgm:prSet/>
      <dgm:spPr/>
      <dgm:t>
        <a:bodyPr/>
        <a:lstStyle/>
        <a:p>
          <a:endParaRPr lang="es-BO"/>
        </a:p>
      </dgm:t>
    </dgm:pt>
    <dgm:pt modelId="{92937F72-1179-4A5F-A2D3-9B9DF1125F78}">
      <dgm:prSet phldrT="[Texto]"/>
      <dgm:spPr/>
      <dgm:t>
        <a:bodyPr/>
        <a:lstStyle/>
        <a:p>
          <a:r>
            <a:rPr lang="es-BO" dirty="0" smtClean="0"/>
            <a:t>SSOM</a:t>
          </a:r>
          <a:endParaRPr lang="es-BO" dirty="0"/>
        </a:p>
      </dgm:t>
    </dgm:pt>
    <dgm:pt modelId="{8AF65A9F-26FA-4B53-82D4-084159C797A4}" type="sibTrans" cxnId="{225697C5-7544-4F9D-A7BF-F0A37AD0F2A6}">
      <dgm:prSet/>
      <dgm:spPr/>
      <dgm:t>
        <a:bodyPr/>
        <a:lstStyle/>
        <a:p>
          <a:endParaRPr lang="es-BO"/>
        </a:p>
      </dgm:t>
    </dgm:pt>
    <dgm:pt modelId="{7501805F-329D-4A68-BF8F-A1040DD48335}" type="parTrans" cxnId="{225697C5-7544-4F9D-A7BF-F0A37AD0F2A6}">
      <dgm:prSet/>
      <dgm:spPr/>
      <dgm:t>
        <a:bodyPr/>
        <a:lstStyle/>
        <a:p>
          <a:endParaRPr lang="es-BO"/>
        </a:p>
      </dgm:t>
    </dgm:pt>
    <dgm:pt modelId="{E41A1522-E399-481A-BA8C-08238399C050}">
      <dgm:prSet phldrT="[Texto]"/>
      <dgm:spPr/>
      <dgm:t>
        <a:bodyPr/>
        <a:lstStyle/>
        <a:p>
          <a:r>
            <a:rPr lang="es-BO" dirty="0" smtClean="0"/>
            <a:t>Herramienta Ad-Hoc</a:t>
          </a:r>
        </a:p>
        <a:p>
          <a:r>
            <a:rPr lang="es-BO" dirty="0" smtClean="0"/>
            <a:t>Enfocada a la necesidad del usuario</a:t>
          </a:r>
          <a:endParaRPr lang="es-BO" dirty="0"/>
        </a:p>
      </dgm:t>
    </dgm:pt>
    <dgm:pt modelId="{6552D7AA-63A6-4131-A98B-1D20906E165E}" type="parTrans" cxnId="{030F7DDA-1670-4C68-A4AE-263D7E8F8ABB}">
      <dgm:prSet/>
      <dgm:spPr/>
      <dgm:t>
        <a:bodyPr/>
        <a:lstStyle/>
        <a:p>
          <a:endParaRPr lang="es-BO"/>
        </a:p>
      </dgm:t>
    </dgm:pt>
    <dgm:pt modelId="{40614918-D131-4C0D-8EF1-6F70FBEFE83F}" type="sibTrans" cxnId="{030F7DDA-1670-4C68-A4AE-263D7E8F8ABB}">
      <dgm:prSet/>
      <dgm:spPr/>
      <dgm:t>
        <a:bodyPr/>
        <a:lstStyle/>
        <a:p>
          <a:endParaRPr lang="es-BO"/>
        </a:p>
      </dgm:t>
    </dgm:pt>
    <dgm:pt modelId="{DF6314FD-23D3-4CC0-A8B2-53107BBCC163}">
      <dgm:prSet phldrT="[Texto]"/>
      <dgm:spPr/>
      <dgm:t>
        <a:bodyPr/>
        <a:lstStyle/>
        <a:p>
          <a:r>
            <a:rPr lang="es-BO" dirty="0" smtClean="0"/>
            <a:t>Herramienta con un flujo y una forma de trabajo ya definido</a:t>
          </a:r>
          <a:endParaRPr lang="es-BO" dirty="0"/>
        </a:p>
      </dgm:t>
    </dgm:pt>
    <dgm:pt modelId="{4DD34756-BA46-4E0B-BD53-4C31AB71B8AA}" type="parTrans" cxnId="{765D783F-477A-4C73-A990-99BDC19FA805}">
      <dgm:prSet/>
      <dgm:spPr/>
      <dgm:t>
        <a:bodyPr/>
        <a:lstStyle/>
        <a:p>
          <a:endParaRPr lang="es-BO"/>
        </a:p>
      </dgm:t>
    </dgm:pt>
    <dgm:pt modelId="{8DDC4B5D-54BC-4346-93FE-713A1196B1F3}" type="sibTrans" cxnId="{765D783F-477A-4C73-A990-99BDC19FA805}">
      <dgm:prSet/>
      <dgm:spPr/>
      <dgm:t>
        <a:bodyPr/>
        <a:lstStyle/>
        <a:p>
          <a:endParaRPr lang="es-BO"/>
        </a:p>
      </dgm:t>
    </dgm:pt>
    <dgm:pt modelId="{4164F126-CDED-44E0-8B39-A62D56531C3C}" type="pres">
      <dgm:prSet presAssocID="{D1796496-808F-44B5-8DBA-981F80FBCA2F}" presName="outerComposite" presStyleCnt="0">
        <dgm:presLayoutVars>
          <dgm:chMax val="2"/>
          <dgm:animLvl val="lvl"/>
          <dgm:resizeHandles val="exact"/>
        </dgm:presLayoutVars>
      </dgm:prSet>
      <dgm:spPr/>
      <dgm:t>
        <a:bodyPr/>
        <a:lstStyle/>
        <a:p>
          <a:endParaRPr lang="es-BO"/>
        </a:p>
      </dgm:t>
    </dgm:pt>
    <dgm:pt modelId="{429A7956-32F7-40D9-8A0A-1A8EE0B08C8B}" type="pres">
      <dgm:prSet presAssocID="{D1796496-808F-44B5-8DBA-981F80FBCA2F}" presName="dummyMaxCanvas" presStyleCnt="0"/>
      <dgm:spPr/>
    </dgm:pt>
    <dgm:pt modelId="{8E27F777-CB0D-4FD0-9851-2FC34F5A43C0}" type="pres">
      <dgm:prSet presAssocID="{D1796496-808F-44B5-8DBA-981F80FBCA2F}" presName="parentComposite" presStyleCnt="0"/>
      <dgm:spPr/>
    </dgm:pt>
    <dgm:pt modelId="{C696615B-727B-406E-9443-D3AB6D5A1BE7}" type="pres">
      <dgm:prSet presAssocID="{D1796496-808F-44B5-8DBA-981F80FBCA2F}" presName="parent1" presStyleLbl="alignAccFollowNode1" presStyleIdx="0" presStyleCnt="4" custLinFactNeighborX="8818" custLinFactNeighborY="-4847">
        <dgm:presLayoutVars>
          <dgm:chMax val="4"/>
        </dgm:presLayoutVars>
      </dgm:prSet>
      <dgm:spPr/>
      <dgm:t>
        <a:bodyPr/>
        <a:lstStyle/>
        <a:p>
          <a:endParaRPr lang="es-BO"/>
        </a:p>
      </dgm:t>
    </dgm:pt>
    <dgm:pt modelId="{A5DF03E6-F1EA-430A-82C9-9205B39B72CD}" type="pres">
      <dgm:prSet presAssocID="{D1796496-808F-44B5-8DBA-981F80FBCA2F}" presName="parent2" presStyleLbl="alignAccFollowNode1" presStyleIdx="1" presStyleCnt="4" custLinFactNeighborX="8869">
        <dgm:presLayoutVars>
          <dgm:chMax val="4"/>
        </dgm:presLayoutVars>
      </dgm:prSet>
      <dgm:spPr/>
      <dgm:t>
        <a:bodyPr/>
        <a:lstStyle/>
        <a:p>
          <a:endParaRPr lang="es-BO"/>
        </a:p>
      </dgm:t>
    </dgm:pt>
    <dgm:pt modelId="{7235F766-C087-4789-8D31-545D409C4F2D}" type="pres">
      <dgm:prSet presAssocID="{D1796496-808F-44B5-8DBA-981F80FBCA2F}" presName="childrenComposite" presStyleCnt="0"/>
      <dgm:spPr/>
    </dgm:pt>
    <dgm:pt modelId="{1498D554-F80E-4028-8603-1EB7ADDF3FF6}" type="pres">
      <dgm:prSet presAssocID="{D1796496-808F-44B5-8DBA-981F80FBCA2F}" presName="dummyMaxCanvas_ChildArea" presStyleCnt="0"/>
      <dgm:spPr/>
    </dgm:pt>
    <dgm:pt modelId="{1C36FD52-E1DD-4AA3-ACF9-245400BB77A5}" type="pres">
      <dgm:prSet presAssocID="{D1796496-808F-44B5-8DBA-981F80FBCA2F}" presName="fulcrum" presStyleLbl="alignAccFollowNode1" presStyleIdx="2" presStyleCnt="4"/>
      <dgm:spPr/>
      <dgm:t>
        <a:bodyPr/>
        <a:lstStyle/>
        <a:p>
          <a:endParaRPr lang="es-BO"/>
        </a:p>
      </dgm:t>
    </dgm:pt>
    <dgm:pt modelId="{7FC3E24B-99D4-46A3-B29E-B8FA7DBAE0E3}" type="pres">
      <dgm:prSet presAssocID="{D1796496-808F-44B5-8DBA-981F80FBCA2F}" presName="balance_34" presStyleLbl="alignAccFollowNode1" presStyleIdx="3" presStyleCnt="4" custScaleX="224431" custScaleY="92513">
        <dgm:presLayoutVars>
          <dgm:bulletEnabled val="1"/>
        </dgm:presLayoutVars>
      </dgm:prSet>
      <dgm:spPr/>
      <dgm:t>
        <a:bodyPr/>
        <a:lstStyle/>
        <a:p>
          <a:endParaRPr lang="es-BO"/>
        </a:p>
      </dgm:t>
    </dgm:pt>
    <dgm:pt modelId="{25F8A50C-0A05-4091-802D-4152D78FD83C}" type="pres">
      <dgm:prSet presAssocID="{D1796496-808F-44B5-8DBA-981F80FBCA2F}" presName="right_34_1" presStyleLbl="node1" presStyleIdx="0" presStyleCnt="7" custScaleX="130494">
        <dgm:presLayoutVars>
          <dgm:bulletEnabled val="1"/>
        </dgm:presLayoutVars>
      </dgm:prSet>
      <dgm:spPr/>
      <dgm:t>
        <a:bodyPr/>
        <a:lstStyle/>
        <a:p>
          <a:endParaRPr lang="es-BO"/>
        </a:p>
      </dgm:t>
    </dgm:pt>
    <dgm:pt modelId="{F847BAAA-4266-491E-8F39-80556193AA25}" type="pres">
      <dgm:prSet presAssocID="{D1796496-808F-44B5-8DBA-981F80FBCA2F}" presName="right_34_2" presStyleLbl="node1" presStyleIdx="1" presStyleCnt="7" custScaleX="130494">
        <dgm:presLayoutVars>
          <dgm:bulletEnabled val="1"/>
        </dgm:presLayoutVars>
      </dgm:prSet>
      <dgm:spPr/>
      <dgm:t>
        <a:bodyPr/>
        <a:lstStyle/>
        <a:p>
          <a:endParaRPr lang="es-BO"/>
        </a:p>
      </dgm:t>
    </dgm:pt>
    <dgm:pt modelId="{73DCA3DF-C5C6-4306-854B-C6F10146BC34}" type="pres">
      <dgm:prSet presAssocID="{D1796496-808F-44B5-8DBA-981F80FBCA2F}" presName="right_34_3" presStyleLbl="node1" presStyleIdx="2" presStyleCnt="7" custScaleX="130494">
        <dgm:presLayoutVars>
          <dgm:bulletEnabled val="1"/>
        </dgm:presLayoutVars>
      </dgm:prSet>
      <dgm:spPr/>
      <dgm:t>
        <a:bodyPr/>
        <a:lstStyle/>
        <a:p>
          <a:endParaRPr lang="es-BO"/>
        </a:p>
      </dgm:t>
    </dgm:pt>
    <dgm:pt modelId="{C05084B7-66E2-4072-B4D0-A992B424B420}" type="pres">
      <dgm:prSet presAssocID="{D1796496-808F-44B5-8DBA-981F80FBCA2F}" presName="right_34_4" presStyleLbl="node1" presStyleIdx="3" presStyleCnt="7" custScaleX="130494">
        <dgm:presLayoutVars>
          <dgm:bulletEnabled val="1"/>
        </dgm:presLayoutVars>
      </dgm:prSet>
      <dgm:spPr/>
      <dgm:t>
        <a:bodyPr/>
        <a:lstStyle/>
        <a:p>
          <a:endParaRPr lang="es-BO"/>
        </a:p>
      </dgm:t>
    </dgm:pt>
    <dgm:pt modelId="{FC6988E1-141C-4906-A5A8-91991E119EF5}" type="pres">
      <dgm:prSet presAssocID="{D1796496-808F-44B5-8DBA-981F80FBCA2F}" presName="left_34_1" presStyleLbl="node1" presStyleIdx="4" presStyleCnt="7" custScaleX="130494">
        <dgm:presLayoutVars>
          <dgm:bulletEnabled val="1"/>
        </dgm:presLayoutVars>
      </dgm:prSet>
      <dgm:spPr/>
      <dgm:t>
        <a:bodyPr/>
        <a:lstStyle/>
        <a:p>
          <a:endParaRPr lang="es-BO"/>
        </a:p>
      </dgm:t>
    </dgm:pt>
    <dgm:pt modelId="{AA7EB68A-324F-47BA-824B-DB86E0B3DE24}" type="pres">
      <dgm:prSet presAssocID="{D1796496-808F-44B5-8DBA-981F80FBCA2F}" presName="left_34_2" presStyleLbl="node1" presStyleIdx="5" presStyleCnt="7" custScaleX="130494">
        <dgm:presLayoutVars>
          <dgm:bulletEnabled val="1"/>
        </dgm:presLayoutVars>
      </dgm:prSet>
      <dgm:spPr/>
      <dgm:t>
        <a:bodyPr/>
        <a:lstStyle/>
        <a:p>
          <a:endParaRPr lang="es-BO"/>
        </a:p>
      </dgm:t>
    </dgm:pt>
    <dgm:pt modelId="{2A310DC5-29BA-45ED-BF93-7F395334A750}" type="pres">
      <dgm:prSet presAssocID="{D1796496-808F-44B5-8DBA-981F80FBCA2F}" presName="left_34_3" presStyleLbl="node1" presStyleIdx="6" presStyleCnt="7" custScaleX="130494">
        <dgm:presLayoutVars>
          <dgm:bulletEnabled val="1"/>
        </dgm:presLayoutVars>
      </dgm:prSet>
      <dgm:spPr>
        <a:prstGeom prst="roundRect">
          <a:avLst/>
        </a:prstGeom>
      </dgm:spPr>
      <dgm:t>
        <a:bodyPr/>
        <a:lstStyle/>
        <a:p>
          <a:endParaRPr lang="es-BO"/>
        </a:p>
      </dgm:t>
    </dgm:pt>
  </dgm:ptLst>
  <dgm:cxnLst>
    <dgm:cxn modelId="{7689E3AE-DF94-4E69-809E-02BE6CB0642F}" type="presOf" srcId="{270D3F80-372C-4FFE-8383-E0809F0935B0}" destId="{AA7EB68A-324F-47BA-824B-DB86E0B3DE24}" srcOrd="0" destOrd="0" presId="urn:microsoft.com/office/officeart/2005/8/layout/balance1"/>
    <dgm:cxn modelId="{9B115CFB-DD54-4C70-B495-F6DE89750CD1}" srcId="{8D340EC0-9582-4051-AF4F-961246F96ABC}" destId="{36B84240-91DE-4409-B596-AB6DB701F669}" srcOrd="0" destOrd="0" parTransId="{EA251AF7-E391-4042-9166-992A3DF89034}" sibTransId="{CA388CE3-D67E-41D2-9910-76082F1F2B4D}"/>
    <dgm:cxn modelId="{1BF4C14E-AE43-48C1-BD92-217DE3363377}" srcId="{D1796496-808F-44B5-8DBA-981F80FBCA2F}" destId="{8D340EC0-9582-4051-AF4F-961246F96ABC}" srcOrd="0" destOrd="0" parTransId="{91B72906-0D4E-4332-BFEF-D1543346CE7A}" sibTransId="{6EB7BD70-F685-45B7-8744-2A9E17F127A0}"/>
    <dgm:cxn modelId="{5FBCA2DE-AEC1-45BF-9F21-E891CF487548}" type="presOf" srcId="{5EA2A0B5-EB2E-408B-8B3B-54FA54F0D3D2}" destId="{25F8A50C-0A05-4091-802D-4152D78FD83C}" srcOrd="0" destOrd="0" presId="urn:microsoft.com/office/officeart/2005/8/layout/balance1"/>
    <dgm:cxn modelId="{85C4F490-A56E-4BEE-BE78-DEA9EF43DF87}" type="presOf" srcId="{36B84240-91DE-4409-B596-AB6DB701F669}" destId="{FC6988E1-141C-4906-A5A8-91991E119EF5}" srcOrd="0" destOrd="0" presId="urn:microsoft.com/office/officeart/2005/8/layout/balance1"/>
    <dgm:cxn modelId="{D11F16C1-322C-4375-B416-F5169D443A6A}" srcId="{92937F72-1179-4A5F-A2D3-9B9DF1125F78}" destId="{5EA2A0B5-EB2E-408B-8B3B-54FA54F0D3D2}" srcOrd="0" destOrd="0" parTransId="{DB72C3A1-3F01-4486-BA64-603773FB6074}" sibTransId="{17C71462-A313-4B51-8AA7-EDB8433D29C0}"/>
    <dgm:cxn modelId="{030F7DDA-1670-4C68-A4AE-263D7E8F8ABB}" srcId="{92937F72-1179-4A5F-A2D3-9B9DF1125F78}" destId="{E41A1522-E399-481A-BA8C-08238399C050}" srcOrd="3" destOrd="0" parTransId="{6552D7AA-63A6-4131-A98B-1D20906E165E}" sibTransId="{40614918-D131-4C0D-8EF1-6F70FBEFE83F}"/>
    <dgm:cxn modelId="{3D4DEDDE-24A4-479E-8166-9D132899E88E}" srcId="{92937F72-1179-4A5F-A2D3-9B9DF1125F78}" destId="{0748FD38-9038-478E-9E90-49FD115CD5BA}" srcOrd="1" destOrd="0" parTransId="{521E369B-960F-44AC-9893-F853D8597CB7}" sibTransId="{D11337C8-ED13-4B80-89DA-1A1B4194842D}"/>
    <dgm:cxn modelId="{555371A4-CB33-4506-AA6A-13D5CF792320}" type="presOf" srcId="{DF6314FD-23D3-4CC0-A8B2-53107BBCC163}" destId="{2A310DC5-29BA-45ED-BF93-7F395334A750}" srcOrd="0" destOrd="0" presId="urn:microsoft.com/office/officeart/2005/8/layout/balance1"/>
    <dgm:cxn modelId="{A06E2202-9BE4-428E-A3D3-EAA60ECA4729}" type="presOf" srcId="{D1796496-808F-44B5-8DBA-981F80FBCA2F}" destId="{4164F126-CDED-44E0-8B39-A62D56531C3C}" srcOrd="0" destOrd="0" presId="urn:microsoft.com/office/officeart/2005/8/layout/balance1"/>
    <dgm:cxn modelId="{A42F09A5-0515-43AD-9663-6E68FC5A6FE9}" srcId="{92937F72-1179-4A5F-A2D3-9B9DF1125F78}" destId="{05EA2C53-33B6-4FCE-934B-8A530C4CC7AC}" srcOrd="2" destOrd="0" parTransId="{927F1218-EFAB-469C-9E39-0596DA50309A}" sibTransId="{79E38F84-E6C6-4D1D-8A72-7FDD6FC08C78}"/>
    <dgm:cxn modelId="{FB9F27FB-2E35-459E-BBEC-5A7E57AF0758}" type="presOf" srcId="{0748FD38-9038-478E-9E90-49FD115CD5BA}" destId="{F847BAAA-4266-491E-8F39-80556193AA25}" srcOrd="0" destOrd="0" presId="urn:microsoft.com/office/officeart/2005/8/layout/balance1"/>
    <dgm:cxn modelId="{EC203F55-D117-46EC-BFC3-2BC884781981}" type="presOf" srcId="{E41A1522-E399-481A-BA8C-08238399C050}" destId="{C05084B7-66E2-4072-B4D0-A992B424B420}" srcOrd="0" destOrd="0" presId="urn:microsoft.com/office/officeart/2005/8/layout/balance1"/>
    <dgm:cxn modelId="{3DE0A831-BD34-4FD2-B229-79C45DF044F4}" type="presOf" srcId="{92937F72-1179-4A5F-A2D3-9B9DF1125F78}" destId="{A5DF03E6-F1EA-430A-82C9-9205B39B72CD}" srcOrd="0" destOrd="0" presId="urn:microsoft.com/office/officeart/2005/8/layout/balance1"/>
    <dgm:cxn modelId="{B465F530-1BA5-40CC-A743-7A8A3A1E42BE}" type="presOf" srcId="{05EA2C53-33B6-4FCE-934B-8A530C4CC7AC}" destId="{73DCA3DF-C5C6-4306-854B-C6F10146BC34}" srcOrd="0" destOrd="0" presId="urn:microsoft.com/office/officeart/2005/8/layout/balance1"/>
    <dgm:cxn modelId="{225697C5-7544-4F9D-A7BF-F0A37AD0F2A6}" srcId="{D1796496-808F-44B5-8DBA-981F80FBCA2F}" destId="{92937F72-1179-4A5F-A2D3-9B9DF1125F78}" srcOrd="1" destOrd="0" parTransId="{7501805F-329D-4A68-BF8F-A1040DD48335}" sibTransId="{8AF65A9F-26FA-4B53-82D4-084159C797A4}"/>
    <dgm:cxn modelId="{FFEF24A7-A385-4881-A55B-B37A16817C68}" type="presOf" srcId="{8D340EC0-9582-4051-AF4F-961246F96ABC}" destId="{C696615B-727B-406E-9443-D3AB6D5A1BE7}" srcOrd="0" destOrd="0" presId="urn:microsoft.com/office/officeart/2005/8/layout/balance1"/>
    <dgm:cxn modelId="{765D783F-477A-4C73-A990-99BDC19FA805}" srcId="{8D340EC0-9582-4051-AF4F-961246F96ABC}" destId="{DF6314FD-23D3-4CC0-A8B2-53107BBCC163}" srcOrd="2" destOrd="0" parTransId="{4DD34756-BA46-4E0B-BD53-4C31AB71B8AA}" sibTransId="{8DDC4B5D-54BC-4346-93FE-713A1196B1F3}"/>
    <dgm:cxn modelId="{4E4C7E00-8592-4B9C-B3B6-3C04BF967158}" srcId="{8D340EC0-9582-4051-AF4F-961246F96ABC}" destId="{270D3F80-372C-4FFE-8383-E0809F0935B0}" srcOrd="1" destOrd="0" parTransId="{DC0BE402-2A32-40E9-90C0-9BF8DE97AE0A}" sibTransId="{527D8698-28C1-40F3-9CA3-14B8FFA854F0}"/>
    <dgm:cxn modelId="{F189290B-0524-4C36-A599-3C4E35272D01}" type="presParOf" srcId="{4164F126-CDED-44E0-8B39-A62D56531C3C}" destId="{429A7956-32F7-40D9-8A0A-1A8EE0B08C8B}" srcOrd="0" destOrd="0" presId="urn:microsoft.com/office/officeart/2005/8/layout/balance1"/>
    <dgm:cxn modelId="{A180AAB4-B9C9-4FEF-90DA-4EF564411D94}" type="presParOf" srcId="{4164F126-CDED-44E0-8B39-A62D56531C3C}" destId="{8E27F777-CB0D-4FD0-9851-2FC34F5A43C0}" srcOrd="1" destOrd="0" presId="urn:microsoft.com/office/officeart/2005/8/layout/balance1"/>
    <dgm:cxn modelId="{88806109-2222-48FE-800A-A6990F852D93}" type="presParOf" srcId="{8E27F777-CB0D-4FD0-9851-2FC34F5A43C0}" destId="{C696615B-727B-406E-9443-D3AB6D5A1BE7}" srcOrd="0" destOrd="0" presId="urn:microsoft.com/office/officeart/2005/8/layout/balance1"/>
    <dgm:cxn modelId="{716522F3-288B-4C3A-9566-BEC302D2A626}" type="presParOf" srcId="{8E27F777-CB0D-4FD0-9851-2FC34F5A43C0}" destId="{A5DF03E6-F1EA-430A-82C9-9205B39B72CD}" srcOrd="1" destOrd="0" presId="urn:microsoft.com/office/officeart/2005/8/layout/balance1"/>
    <dgm:cxn modelId="{BFC04E1F-9E49-4936-AA3E-D27C69BCB4E7}" type="presParOf" srcId="{4164F126-CDED-44E0-8B39-A62D56531C3C}" destId="{7235F766-C087-4789-8D31-545D409C4F2D}" srcOrd="2" destOrd="0" presId="urn:microsoft.com/office/officeart/2005/8/layout/balance1"/>
    <dgm:cxn modelId="{0EA711F4-39B1-4F20-AE1B-DBB2437F6BDC}" type="presParOf" srcId="{7235F766-C087-4789-8D31-545D409C4F2D}" destId="{1498D554-F80E-4028-8603-1EB7ADDF3FF6}" srcOrd="0" destOrd="0" presId="urn:microsoft.com/office/officeart/2005/8/layout/balance1"/>
    <dgm:cxn modelId="{18AD7034-9FBC-4090-8E1D-CD1D418E41EF}" type="presParOf" srcId="{7235F766-C087-4789-8D31-545D409C4F2D}" destId="{1C36FD52-E1DD-4AA3-ACF9-245400BB77A5}" srcOrd="1" destOrd="0" presId="urn:microsoft.com/office/officeart/2005/8/layout/balance1"/>
    <dgm:cxn modelId="{F2464E10-2B42-4CB9-9E86-57B508101C5B}" type="presParOf" srcId="{7235F766-C087-4789-8D31-545D409C4F2D}" destId="{7FC3E24B-99D4-46A3-B29E-B8FA7DBAE0E3}" srcOrd="2" destOrd="0" presId="urn:microsoft.com/office/officeart/2005/8/layout/balance1"/>
    <dgm:cxn modelId="{E64192EB-9C8A-4A45-9B94-0A968E64E3E6}" type="presParOf" srcId="{7235F766-C087-4789-8D31-545D409C4F2D}" destId="{25F8A50C-0A05-4091-802D-4152D78FD83C}" srcOrd="3" destOrd="0" presId="urn:microsoft.com/office/officeart/2005/8/layout/balance1"/>
    <dgm:cxn modelId="{9BABF93F-ECE5-4412-B2A5-9984E911EFD9}" type="presParOf" srcId="{7235F766-C087-4789-8D31-545D409C4F2D}" destId="{F847BAAA-4266-491E-8F39-80556193AA25}" srcOrd="4" destOrd="0" presId="urn:microsoft.com/office/officeart/2005/8/layout/balance1"/>
    <dgm:cxn modelId="{12FAEEBA-AD3B-41EC-A082-C16E3C4B7CEE}" type="presParOf" srcId="{7235F766-C087-4789-8D31-545D409C4F2D}" destId="{73DCA3DF-C5C6-4306-854B-C6F10146BC34}" srcOrd="5" destOrd="0" presId="urn:microsoft.com/office/officeart/2005/8/layout/balance1"/>
    <dgm:cxn modelId="{1DD683BE-E2B3-450A-9792-5ECC893BEA66}" type="presParOf" srcId="{7235F766-C087-4789-8D31-545D409C4F2D}" destId="{C05084B7-66E2-4072-B4D0-A992B424B420}" srcOrd="6" destOrd="0" presId="urn:microsoft.com/office/officeart/2005/8/layout/balance1"/>
    <dgm:cxn modelId="{9AA64251-5B8A-4C91-93E9-11249E15A3D3}" type="presParOf" srcId="{7235F766-C087-4789-8D31-545D409C4F2D}" destId="{FC6988E1-141C-4906-A5A8-91991E119EF5}" srcOrd="7" destOrd="0" presId="urn:microsoft.com/office/officeart/2005/8/layout/balance1"/>
    <dgm:cxn modelId="{EC77F646-A348-432F-A2C9-F5A9C8F728BE}" type="presParOf" srcId="{7235F766-C087-4789-8D31-545D409C4F2D}" destId="{AA7EB68A-324F-47BA-824B-DB86E0B3DE24}" srcOrd="8" destOrd="0" presId="urn:microsoft.com/office/officeart/2005/8/layout/balance1"/>
    <dgm:cxn modelId="{6971B6B8-372B-44B3-B66C-27DF8A226472}" type="presParOf" srcId="{7235F766-C087-4789-8D31-545D409C4F2D}" destId="{2A310DC5-29BA-45ED-BF93-7F395334A750}" srcOrd="9"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67377F-3153-46BF-B9F6-68DCAC1D76C1}"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s-BO"/>
        </a:p>
      </dgm:t>
    </dgm:pt>
    <dgm:pt modelId="{F5771F6D-C264-4D95-B852-1A4056B1E9A6}">
      <dgm:prSet phldrT="[Texto]"/>
      <dgm:spPr/>
      <dgm:t>
        <a:bodyPr/>
        <a:lstStyle/>
        <a:p>
          <a:r>
            <a:rPr lang="es-BO" b="1" dirty="0" smtClean="0"/>
            <a:t>Control de compras de deuda</a:t>
          </a:r>
        </a:p>
        <a:p>
          <a:r>
            <a:rPr lang="es-BO" dirty="0" smtClean="0"/>
            <a:t>Base de clientes de nuestra cartera con consultas en otras entidades financieras</a:t>
          </a:r>
          <a:endParaRPr lang="es-BO" dirty="0"/>
        </a:p>
      </dgm:t>
    </dgm:pt>
    <dgm:pt modelId="{67BEC0A6-0EAE-413A-9597-EB591AC720F6}" type="parTrans" cxnId="{ED4FC6EE-007B-4ABA-B0A1-C275EA8E2FD6}">
      <dgm:prSet/>
      <dgm:spPr/>
      <dgm:t>
        <a:bodyPr/>
        <a:lstStyle/>
        <a:p>
          <a:endParaRPr lang="es-BO"/>
        </a:p>
      </dgm:t>
    </dgm:pt>
    <dgm:pt modelId="{59355F96-F9F4-489B-B99C-E8333D798E57}" type="sibTrans" cxnId="{ED4FC6EE-007B-4ABA-B0A1-C275EA8E2FD6}">
      <dgm:prSet/>
      <dgm:spPr/>
      <dgm:t>
        <a:bodyPr/>
        <a:lstStyle/>
        <a:p>
          <a:endParaRPr lang="es-BO"/>
        </a:p>
      </dgm:t>
    </dgm:pt>
    <dgm:pt modelId="{D85A8638-9BA5-4F57-8928-8BB7E9E68CE3}">
      <dgm:prSet phldrT="[Texto]"/>
      <dgm:spPr/>
      <dgm:t>
        <a:bodyPr/>
        <a:lstStyle/>
        <a:p>
          <a:r>
            <a:rPr lang="es-BO" b="1" dirty="0" smtClean="0"/>
            <a:t>Redistribución de Cartera</a:t>
          </a:r>
        </a:p>
        <a:p>
          <a:r>
            <a:rPr lang="es-BO" dirty="0" smtClean="0"/>
            <a:t>Permitirá realizar una redistribución equitativa de cartera de los funcionarios que por alguna razón dejan sus funciones  </a:t>
          </a:r>
          <a:endParaRPr lang="es-BO" dirty="0"/>
        </a:p>
      </dgm:t>
    </dgm:pt>
    <dgm:pt modelId="{4A38240C-520A-4857-97E9-0D23393B468D}" type="parTrans" cxnId="{AFD4FA5B-AD57-4558-9F9D-E7D0C33AF0E7}">
      <dgm:prSet/>
      <dgm:spPr/>
      <dgm:t>
        <a:bodyPr/>
        <a:lstStyle/>
        <a:p>
          <a:endParaRPr lang="es-BO"/>
        </a:p>
      </dgm:t>
    </dgm:pt>
    <dgm:pt modelId="{EC5EB3CA-8996-4A6F-ABCA-E210D483C4AB}" type="sibTrans" cxnId="{AFD4FA5B-AD57-4558-9F9D-E7D0C33AF0E7}">
      <dgm:prSet/>
      <dgm:spPr/>
      <dgm:t>
        <a:bodyPr/>
        <a:lstStyle/>
        <a:p>
          <a:endParaRPr lang="es-BO"/>
        </a:p>
      </dgm:t>
    </dgm:pt>
    <dgm:pt modelId="{3248057C-E20A-4583-857F-29D5E6385D2F}">
      <dgm:prSet phldrT="[Texto]"/>
      <dgm:spPr/>
      <dgm:t>
        <a:bodyPr/>
        <a:lstStyle/>
        <a:p>
          <a:r>
            <a:rPr lang="es-BO" b="1" dirty="0" smtClean="0"/>
            <a:t>Reporte de Cartera</a:t>
          </a:r>
        </a:p>
        <a:p>
          <a:r>
            <a:rPr lang="es-BO" dirty="0" smtClean="0"/>
            <a:t>Automatización del reporte de cartera de manera diaria, con el fin de que se permita un mejor control sobre el avance de las variables que son parte de su meta mensual </a:t>
          </a:r>
          <a:endParaRPr lang="es-BO" dirty="0"/>
        </a:p>
      </dgm:t>
    </dgm:pt>
    <dgm:pt modelId="{3219971C-98FF-4329-9FD6-F6309A20FA77}" type="parTrans" cxnId="{F49C7B71-7605-4ED9-9D65-3A315561F069}">
      <dgm:prSet/>
      <dgm:spPr/>
      <dgm:t>
        <a:bodyPr/>
        <a:lstStyle/>
        <a:p>
          <a:endParaRPr lang="es-BO"/>
        </a:p>
      </dgm:t>
    </dgm:pt>
    <dgm:pt modelId="{596B0F9B-5F1E-4020-9190-E616BD3DC08C}" type="sibTrans" cxnId="{F49C7B71-7605-4ED9-9D65-3A315561F069}">
      <dgm:prSet/>
      <dgm:spPr/>
      <dgm:t>
        <a:bodyPr/>
        <a:lstStyle/>
        <a:p>
          <a:endParaRPr lang="es-BO"/>
        </a:p>
      </dgm:t>
    </dgm:pt>
    <dgm:pt modelId="{9E902E0E-24BF-488D-AB5C-85CF774AD319}">
      <dgm:prSet/>
      <dgm:spPr/>
      <dgm:t>
        <a:bodyPr/>
        <a:lstStyle/>
        <a:p>
          <a:r>
            <a:rPr lang="es-BO" b="1" dirty="0" smtClean="0"/>
            <a:t>Administración de Files</a:t>
          </a:r>
        </a:p>
        <a:p>
          <a:r>
            <a:rPr lang="es-BO" b="0" dirty="0" smtClean="0"/>
            <a:t>Permitirá una administración sobre el envió/recepción de files, que mejorara la labor operativa y una optimización sobre el flujo actual </a:t>
          </a:r>
          <a:endParaRPr lang="es-BO" b="0" dirty="0"/>
        </a:p>
      </dgm:t>
    </dgm:pt>
    <dgm:pt modelId="{A89B6390-9E59-40FB-8358-BCA04D17F34C}" type="parTrans" cxnId="{39120B72-14EA-4E01-B2DD-9A77666CC4F0}">
      <dgm:prSet/>
      <dgm:spPr/>
      <dgm:t>
        <a:bodyPr/>
        <a:lstStyle/>
        <a:p>
          <a:endParaRPr lang="es-BO"/>
        </a:p>
      </dgm:t>
    </dgm:pt>
    <dgm:pt modelId="{C41CF37E-96AF-43A9-A39F-54B29837DF32}" type="sibTrans" cxnId="{39120B72-14EA-4E01-B2DD-9A77666CC4F0}">
      <dgm:prSet/>
      <dgm:spPr/>
      <dgm:t>
        <a:bodyPr/>
        <a:lstStyle/>
        <a:p>
          <a:endParaRPr lang="es-BO"/>
        </a:p>
      </dgm:t>
    </dgm:pt>
    <dgm:pt modelId="{B9EA8A01-6B0E-4F31-9AA2-069231B213DA}">
      <dgm:prSet/>
      <dgm:spPr/>
      <dgm:t>
        <a:bodyPr/>
        <a:lstStyle/>
        <a:p>
          <a:r>
            <a:rPr lang="es-BO" b="1" dirty="0" smtClean="0"/>
            <a:t>Calculadora RV</a:t>
          </a:r>
        </a:p>
        <a:p>
          <a:r>
            <a:rPr lang="es-BO" b="0" dirty="0" smtClean="0"/>
            <a:t>Información respecto a los incentivos de la parte comercial, para una mejor planificación del funcionario en cuanto al calculo del RV</a:t>
          </a:r>
          <a:endParaRPr lang="es-BO" b="0" dirty="0"/>
        </a:p>
      </dgm:t>
    </dgm:pt>
    <dgm:pt modelId="{C16CBB3F-041C-4BB6-8A17-345886190B50}" type="parTrans" cxnId="{D07336B9-6181-4C46-859A-350F33C8F6B2}">
      <dgm:prSet/>
      <dgm:spPr/>
      <dgm:t>
        <a:bodyPr/>
        <a:lstStyle/>
        <a:p>
          <a:endParaRPr lang="es-BO"/>
        </a:p>
      </dgm:t>
    </dgm:pt>
    <dgm:pt modelId="{F8B80FF0-65B3-4DF0-ADF1-5DF8532056F0}" type="sibTrans" cxnId="{D07336B9-6181-4C46-859A-350F33C8F6B2}">
      <dgm:prSet/>
      <dgm:spPr/>
      <dgm:t>
        <a:bodyPr/>
        <a:lstStyle/>
        <a:p>
          <a:endParaRPr lang="es-BO"/>
        </a:p>
      </dgm:t>
    </dgm:pt>
    <dgm:pt modelId="{114B8836-29B0-41F5-84CD-4F715D501E84}">
      <dgm:prSet/>
      <dgm:spPr/>
      <dgm:t>
        <a:bodyPr/>
        <a:lstStyle/>
        <a:p>
          <a:r>
            <a:rPr lang="es-BO" b="1" dirty="0" smtClean="0"/>
            <a:t>Proyección de Pagos</a:t>
          </a:r>
        </a:p>
        <a:p>
          <a:r>
            <a:rPr lang="es-BO" dirty="0" smtClean="0"/>
            <a:t>Proyección de la recuperación vegetativa del mes inmediato, a cada cierre de mes</a:t>
          </a:r>
          <a:endParaRPr lang="es-BO" dirty="0"/>
        </a:p>
      </dgm:t>
    </dgm:pt>
    <dgm:pt modelId="{7BD2CDB1-64CA-46B5-AC98-0B746039C9ED}" type="parTrans" cxnId="{843BDB13-0FB9-4B12-86E9-4C9C1683B00A}">
      <dgm:prSet/>
      <dgm:spPr/>
      <dgm:t>
        <a:bodyPr/>
        <a:lstStyle/>
        <a:p>
          <a:endParaRPr lang="es-BO"/>
        </a:p>
      </dgm:t>
    </dgm:pt>
    <dgm:pt modelId="{4F90B115-3903-423F-BFE6-35E235614A18}" type="sibTrans" cxnId="{843BDB13-0FB9-4B12-86E9-4C9C1683B00A}">
      <dgm:prSet/>
      <dgm:spPr/>
      <dgm:t>
        <a:bodyPr/>
        <a:lstStyle/>
        <a:p>
          <a:endParaRPr lang="es-BO"/>
        </a:p>
      </dgm:t>
    </dgm:pt>
    <dgm:pt modelId="{CF934553-2344-4BD0-8024-0A872259C958}" type="pres">
      <dgm:prSet presAssocID="{0367377F-3153-46BF-B9F6-68DCAC1D76C1}" presName="Name0" presStyleCnt="0">
        <dgm:presLayoutVars>
          <dgm:chMax val="7"/>
          <dgm:chPref val="7"/>
          <dgm:dir/>
        </dgm:presLayoutVars>
      </dgm:prSet>
      <dgm:spPr/>
      <dgm:t>
        <a:bodyPr/>
        <a:lstStyle/>
        <a:p>
          <a:endParaRPr lang="es-BO"/>
        </a:p>
      </dgm:t>
    </dgm:pt>
    <dgm:pt modelId="{75D3E69C-026B-4D4A-A91C-72077BA4AD8C}" type="pres">
      <dgm:prSet presAssocID="{0367377F-3153-46BF-B9F6-68DCAC1D76C1}" presName="Name1" presStyleCnt="0"/>
      <dgm:spPr/>
    </dgm:pt>
    <dgm:pt modelId="{C8A25BB5-CB29-4FEC-8AB9-515CE028BD93}" type="pres">
      <dgm:prSet presAssocID="{0367377F-3153-46BF-B9F6-68DCAC1D76C1}" presName="cycle" presStyleCnt="0"/>
      <dgm:spPr/>
    </dgm:pt>
    <dgm:pt modelId="{9787105E-AC13-4E86-B424-5C32ECA6E510}" type="pres">
      <dgm:prSet presAssocID="{0367377F-3153-46BF-B9F6-68DCAC1D76C1}" presName="srcNode" presStyleLbl="node1" presStyleIdx="0" presStyleCnt="6"/>
      <dgm:spPr/>
    </dgm:pt>
    <dgm:pt modelId="{2134C53C-81E1-4576-B3E0-8346E8A70231}" type="pres">
      <dgm:prSet presAssocID="{0367377F-3153-46BF-B9F6-68DCAC1D76C1}" presName="conn" presStyleLbl="parChTrans1D2" presStyleIdx="0" presStyleCnt="1"/>
      <dgm:spPr/>
      <dgm:t>
        <a:bodyPr/>
        <a:lstStyle/>
        <a:p>
          <a:endParaRPr lang="es-BO"/>
        </a:p>
      </dgm:t>
    </dgm:pt>
    <dgm:pt modelId="{5A111BB6-3084-4D03-9E3B-98F4EA467F12}" type="pres">
      <dgm:prSet presAssocID="{0367377F-3153-46BF-B9F6-68DCAC1D76C1}" presName="extraNode" presStyleLbl="node1" presStyleIdx="0" presStyleCnt="6"/>
      <dgm:spPr/>
    </dgm:pt>
    <dgm:pt modelId="{1ADB59B0-6440-48BF-BC20-C97E73E3C674}" type="pres">
      <dgm:prSet presAssocID="{0367377F-3153-46BF-B9F6-68DCAC1D76C1}" presName="dstNode" presStyleLbl="node1" presStyleIdx="0" presStyleCnt="6"/>
      <dgm:spPr/>
    </dgm:pt>
    <dgm:pt modelId="{BF1E6801-7262-47F9-8275-C92A952E2C37}" type="pres">
      <dgm:prSet presAssocID="{F5771F6D-C264-4D95-B852-1A4056B1E9A6}" presName="text_1" presStyleLbl="node1" presStyleIdx="0" presStyleCnt="6">
        <dgm:presLayoutVars>
          <dgm:bulletEnabled val="1"/>
        </dgm:presLayoutVars>
      </dgm:prSet>
      <dgm:spPr>
        <a:prstGeom prst="flowChartAlternateProcess">
          <a:avLst/>
        </a:prstGeom>
      </dgm:spPr>
      <dgm:t>
        <a:bodyPr/>
        <a:lstStyle/>
        <a:p>
          <a:endParaRPr lang="es-BO"/>
        </a:p>
      </dgm:t>
    </dgm:pt>
    <dgm:pt modelId="{63E619FD-325B-4937-9F93-F0CA99CDFBD1}" type="pres">
      <dgm:prSet presAssocID="{F5771F6D-C264-4D95-B852-1A4056B1E9A6}" presName="accent_1" presStyleCnt="0"/>
      <dgm:spPr/>
    </dgm:pt>
    <dgm:pt modelId="{AAC4DDA1-14C1-4FE9-9CB9-CEE7F1073C6C}" type="pres">
      <dgm:prSet presAssocID="{F5771F6D-C264-4D95-B852-1A4056B1E9A6}" presName="accentRepeatNode" presStyleLbl="solidFgAcc1" presStyleIdx="0" presStyleCnt="6"/>
      <dgm:spPr/>
    </dgm:pt>
    <dgm:pt modelId="{0E8CCF14-97BE-4C1A-BE5C-33C246572735}" type="pres">
      <dgm:prSet presAssocID="{D85A8638-9BA5-4F57-8928-8BB7E9E68CE3}" presName="text_2" presStyleLbl="node1" presStyleIdx="1" presStyleCnt="6">
        <dgm:presLayoutVars>
          <dgm:bulletEnabled val="1"/>
        </dgm:presLayoutVars>
      </dgm:prSet>
      <dgm:spPr>
        <a:prstGeom prst="roundRect">
          <a:avLst/>
        </a:prstGeom>
      </dgm:spPr>
      <dgm:t>
        <a:bodyPr/>
        <a:lstStyle/>
        <a:p>
          <a:endParaRPr lang="es-BO"/>
        </a:p>
      </dgm:t>
    </dgm:pt>
    <dgm:pt modelId="{820D8BE9-24C0-4A2D-9138-85B271200182}" type="pres">
      <dgm:prSet presAssocID="{D85A8638-9BA5-4F57-8928-8BB7E9E68CE3}" presName="accent_2" presStyleCnt="0"/>
      <dgm:spPr/>
    </dgm:pt>
    <dgm:pt modelId="{500463F5-23C0-42A0-BF02-A48FDC796746}" type="pres">
      <dgm:prSet presAssocID="{D85A8638-9BA5-4F57-8928-8BB7E9E68CE3}" presName="accentRepeatNode" presStyleLbl="solidFgAcc1" presStyleIdx="1" presStyleCnt="6"/>
      <dgm:spPr/>
    </dgm:pt>
    <dgm:pt modelId="{70A385D7-FA5A-4A87-9418-197A55B539AE}" type="pres">
      <dgm:prSet presAssocID="{3248057C-E20A-4583-857F-29D5E6385D2F}" presName="text_3" presStyleLbl="node1" presStyleIdx="2" presStyleCnt="6">
        <dgm:presLayoutVars>
          <dgm:bulletEnabled val="1"/>
        </dgm:presLayoutVars>
      </dgm:prSet>
      <dgm:spPr>
        <a:prstGeom prst="roundRect">
          <a:avLst/>
        </a:prstGeom>
      </dgm:spPr>
      <dgm:t>
        <a:bodyPr/>
        <a:lstStyle/>
        <a:p>
          <a:endParaRPr lang="es-BO"/>
        </a:p>
      </dgm:t>
    </dgm:pt>
    <dgm:pt modelId="{43F388BD-28A4-465D-91CA-6F96CCD08DDC}" type="pres">
      <dgm:prSet presAssocID="{3248057C-E20A-4583-857F-29D5E6385D2F}" presName="accent_3" presStyleCnt="0"/>
      <dgm:spPr/>
    </dgm:pt>
    <dgm:pt modelId="{69168D9F-74A3-4D72-9C91-5C95039A8E0F}" type="pres">
      <dgm:prSet presAssocID="{3248057C-E20A-4583-857F-29D5E6385D2F}" presName="accentRepeatNode" presStyleLbl="solidFgAcc1" presStyleIdx="2" presStyleCnt="6"/>
      <dgm:spPr/>
    </dgm:pt>
    <dgm:pt modelId="{825A8AD4-843C-40A1-B2C5-B0F096CFD9CA}" type="pres">
      <dgm:prSet presAssocID="{B9EA8A01-6B0E-4F31-9AA2-069231B213DA}" presName="text_4" presStyleLbl="node1" presStyleIdx="3" presStyleCnt="6">
        <dgm:presLayoutVars>
          <dgm:bulletEnabled val="1"/>
        </dgm:presLayoutVars>
      </dgm:prSet>
      <dgm:spPr/>
      <dgm:t>
        <a:bodyPr/>
        <a:lstStyle/>
        <a:p>
          <a:endParaRPr lang="es-BO"/>
        </a:p>
      </dgm:t>
    </dgm:pt>
    <dgm:pt modelId="{8E2C14FC-7943-4C97-A6A4-440DCC729950}" type="pres">
      <dgm:prSet presAssocID="{B9EA8A01-6B0E-4F31-9AA2-069231B213DA}" presName="accent_4" presStyleCnt="0"/>
      <dgm:spPr/>
    </dgm:pt>
    <dgm:pt modelId="{9B6B37FE-D6D5-4987-908F-FA6B540FF999}" type="pres">
      <dgm:prSet presAssocID="{B9EA8A01-6B0E-4F31-9AA2-069231B213DA}" presName="accentRepeatNode" presStyleLbl="solidFgAcc1" presStyleIdx="3" presStyleCnt="6"/>
      <dgm:spPr/>
    </dgm:pt>
    <dgm:pt modelId="{626F86A2-FE87-41D1-923D-226E36F7DBA5}" type="pres">
      <dgm:prSet presAssocID="{114B8836-29B0-41F5-84CD-4F715D501E84}" presName="text_5" presStyleLbl="node1" presStyleIdx="4" presStyleCnt="6">
        <dgm:presLayoutVars>
          <dgm:bulletEnabled val="1"/>
        </dgm:presLayoutVars>
      </dgm:prSet>
      <dgm:spPr/>
      <dgm:t>
        <a:bodyPr/>
        <a:lstStyle/>
        <a:p>
          <a:endParaRPr lang="es-BO"/>
        </a:p>
      </dgm:t>
    </dgm:pt>
    <dgm:pt modelId="{CB09A2E1-59BA-4A5E-B264-85EFCF502569}" type="pres">
      <dgm:prSet presAssocID="{114B8836-29B0-41F5-84CD-4F715D501E84}" presName="accent_5" presStyleCnt="0"/>
      <dgm:spPr/>
    </dgm:pt>
    <dgm:pt modelId="{E651DB2E-ACCE-407D-BB58-6CFD7855F068}" type="pres">
      <dgm:prSet presAssocID="{114B8836-29B0-41F5-84CD-4F715D501E84}" presName="accentRepeatNode" presStyleLbl="solidFgAcc1" presStyleIdx="4" presStyleCnt="6"/>
      <dgm:spPr/>
    </dgm:pt>
    <dgm:pt modelId="{CF117089-51D4-43AA-A6BA-ABF6A57C0A25}" type="pres">
      <dgm:prSet presAssocID="{9E902E0E-24BF-488D-AB5C-85CF774AD319}" presName="text_6" presStyleLbl="node1" presStyleIdx="5" presStyleCnt="6">
        <dgm:presLayoutVars>
          <dgm:bulletEnabled val="1"/>
        </dgm:presLayoutVars>
      </dgm:prSet>
      <dgm:spPr/>
      <dgm:t>
        <a:bodyPr/>
        <a:lstStyle/>
        <a:p>
          <a:endParaRPr lang="es-BO"/>
        </a:p>
      </dgm:t>
    </dgm:pt>
    <dgm:pt modelId="{A6156D34-D0A2-435C-8237-1E66620A0661}" type="pres">
      <dgm:prSet presAssocID="{9E902E0E-24BF-488D-AB5C-85CF774AD319}" presName="accent_6" presStyleCnt="0"/>
      <dgm:spPr/>
    </dgm:pt>
    <dgm:pt modelId="{B749C6BA-F8B7-4A00-924B-24C5255574BD}" type="pres">
      <dgm:prSet presAssocID="{9E902E0E-24BF-488D-AB5C-85CF774AD319}" presName="accentRepeatNode" presStyleLbl="solidFgAcc1" presStyleIdx="5" presStyleCnt="6"/>
      <dgm:spPr/>
    </dgm:pt>
  </dgm:ptLst>
  <dgm:cxnLst>
    <dgm:cxn modelId="{AFD4FA5B-AD57-4558-9F9D-E7D0C33AF0E7}" srcId="{0367377F-3153-46BF-B9F6-68DCAC1D76C1}" destId="{D85A8638-9BA5-4F57-8928-8BB7E9E68CE3}" srcOrd="1" destOrd="0" parTransId="{4A38240C-520A-4857-97E9-0D23393B468D}" sibTransId="{EC5EB3CA-8996-4A6F-ABCA-E210D483C4AB}"/>
    <dgm:cxn modelId="{154F11D2-F866-4F11-8A41-35C10A5FED39}" type="presOf" srcId="{0367377F-3153-46BF-B9F6-68DCAC1D76C1}" destId="{CF934553-2344-4BD0-8024-0A872259C958}" srcOrd="0" destOrd="0" presId="urn:microsoft.com/office/officeart/2008/layout/VerticalCurvedList"/>
    <dgm:cxn modelId="{72C411CB-135A-4AFE-9B77-7D1DB2E41924}" type="presOf" srcId="{114B8836-29B0-41F5-84CD-4F715D501E84}" destId="{626F86A2-FE87-41D1-923D-226E36F7DBA5}" srcOrd="0" destOrd="0" presId="urn:microsoft.com/office/officeart/2008/layout/VerticalCurvedList"/>
    <dgm:cxn modelId="{843BDB13-0FB9-4B12-86E9-4C9C1683B00A}" srcId="{0367377F-3153-46BF-B9F6-68DCAC1D76C1}" destId="{114B8836-29B0-41F5-84CD-4F715D501E84}" srcOrd="4" destOrd="0" parTransId="{7BD2CDB1-64CA-46B5-AC98-0B746039C9ED}" sibTransId="{4F90B115-3903-423F-BFE6-35E235614A18}"/>
    <dgm:cxn modelId="{7CE32F29-DACB-4DA0-9975-1BB9A413C6FE}" type="presOf" srcId="{B9EA8A01-6B0E-4F31-9AA2-069231B213DA}" destId="{825A8AD4-843C-40A1-B2C5-B0F096CFD9CA}" srcOrd="0" destOrd="0" presId="urn:microsoft.com/office/officeart/2008/layout/VerticalCurvedList"/>
    <dgm:cxn modelId="{728127CC-C4F5-42DD-B80B-FBFA2E42644E}" type="presOf" srcId="{3248057C-E20A-4583-857F-29D5E6385D2F}" destId="{70A385D7-FA5A-4A87-9418-197A55B539AE}" srcOrd="0" destOrd="0" presId="urn:microsoft.com/office/officeart/2008/layout/VerticalCurvedList"/>
    <dgm:cxn modelId="{39120B72-14EA-4E01-B2DD-9A77666CC4F0}" srcId="{0367377F-3153-46BF-B9F6-68DCAC1D76C1}" destId="{9E902E0E-24BF-488D-AB5C-85CF774AD319}" srcOrd="5" destOrd="0" parTransId="{A89B6390-9E59-40FB-8358-BCA04D17F34C}" sibTransId="{C41CF37E-96AF-43A9-A39F-54B29837DF32}"/>
    <dgm:cxn modelId="{D319733B-AE93-4E95-9D75-4BAA812819C0}" type="presOf" srcId="{59355F96-F9F4-489B-B99C-E8333D798E57}" destId="{2134C53C-81E1-4576-B3E0-8346E8A70231}" srcOrd="0" destOrd="0" presId="urn:microsoft.com/office/officeart/2008/layout/VerticalCurvedList"/>
    <dgm:cxn modelId="{7BEF5FB9-F664-476C-9697-9263C5B7479C}" type="presOf" srcId="{9E902E0E-24BF-488D-AB5C-85CF774AD319}" destId="{CF117089-51D4-43AA-A6BA-ABF6A57C0A25}" srcOrd="0" destOrd="0" presId="urn:microsoft.com/office/officeart/2008/layout/VerticalCurvedList"/>
    <dgm:cxn modelId="{D2542ADE-B5C7-49AB-A78C-F5CC12F5EF1D}" type="presOf" srcId="{D85A8638-9BA5-4F57-8928-8BB7E9E68CE3}" destId="{0E8CCF14-97BE-4C1A-BE5C-33C246572735}" srcOrd="0" destOrd="0" presId="urn:microsoft.com/office/officeart/2008/layout/VerticalCurvedList"/>
    <dgm:cxn modelId="{F49C7B71-7605-4ED9-9D65-3A315561F069}" srcId="{0367377F-3153-46BF-B9F6-68DCAC1D76C1}" destId="{3248057C-E20A-4583-857F-29D5E6385D2F}" srcOrd="2" destOrd="0" parTransId="{3219971C-98FF-4329-9FD6-F6309A20FA77}" sibTransId="{596B0F9B-5F1E-4020-9190-E616BD3DC08C}"/>
    <dgm:cxn modelId="{ED4FC6EE-007B-4ABA-B0A1-C275EA8E2FD6}" srcId="{0367377F-3153-46BF-B9F6-68DCAC1D76C1}" destId="{F5771F6D-C264-4D95-B852-1A4056B1E9A6}" srcOrd="0" destOrd="0" parTransId="{67BEC0A6-0EAE-413A-9597-EB591AC720F6}" sibTransId="{59355F96-F9F4-489B-B99C-E8333D798E57}"/>
    <dgm:cxn modelId="{6066C60D-19C2-4033-BEF0-A474C7610FF3}" type="presOf" srcId="{F5771F6D-C264-4D95-B852-1A4056B1E9A6}" destId="{BF1E6801-7262-47F9-8275-C92A952E2C37}" srcOrd="0" destOrd="0" presId="urn:microsoft.com/office/officeart/2008/layout/VerticalCurvedList"/>
    <dgm:cxn modelId="{D07336B9-6181-4C46-859A-350F33C8F6B2}" srcId="{0367377F-3153-46BF-B9F6-68DCAC1D76C1}" destId="{B9EA8A01-6B0E-4F31-9AA2-069231B213DA}" srcOrd="3" destOrd="0" parTransId="{C16CBB3F-041C-4BB6-8A17-345886190B50}" sibTransId="{F8B80FF0-65B3-4DF0-ADF1-5DF8532056F0}"/>
    <dgm:cxn modelId="{7DAF2512-397B-453B-BDEB-CC1777DAB2CE}" type="presParOf" srcId="{CF934553-2344-4BD0-8024-0A872259C958}" destId="{75D3E69C-026B-4D4A-A91C-72077BA4AD8C}" srcOrd="0" destOrd="0" presId="urn:microsoft.com/office/officeart/2008/layout/VerticalCurvedList"/>
    <dgm:cxn modelId="{63581432-ED0D-47EB-B374-DFF72AAE05F5}" type="presParOf" srcId="{75D3E69C-026B-4D4A-A91C-72077BA4AD8C}" destId="{C8A25BB5-CB29-4FEC-8AB9-515CE028BD93}" srcOrd="0" destOrd="0" presId="urn:microsoft.com/office/officeart/2008/layout/VerticalCurvedList"/>
    <dgm:cxn modelId="{6D7B95FB-38F7-4394-B1A7-EF3AB390B259}" type="presParOf" srcId="{C8A25BB5-CB29-4FEC-8AB9-515CE028BD93}" destId="{9787105E-AC13-4E86-B424-5C32ECA6E510}" srcOrd="0" destOrd="0" presId="urn:microsoft.com/office/officeart/2008/layout/VerticalCurvedList"/>
    <dgm:cxn modelId="{57B2E561-A2BF-4B91-8235-AEB84FF7003C}" type="presParOf" srcId="{C8A25BB5-CB29-4FEC-8AB9-515CE028BD93}" destId="{2134C53C-81E1-4576-B3E0-8346E8A70231}" srcOrd="1" destOrd="0" presId="urn:microsoft.com/office/officeart/2008/layout/VerticalCurvedList"/>
    <dgm:cxn modelId="{FBCA5544-D4FD-4144-B16C-C06C824DF99C}" type="presParOf" srcId="{C8A25BB5-CB29-4FEC-8AB9-515CE028BD93}" destId="{5A111BB6-3084-4D03-9E3B-98F4EA467F12}" srcOrd="2" destOrd="0" presId="urn:microsoft.com/office/officeart/2008/layout/VerticalCurvedList"/>
    <dgm:cxn modelId="{83CDF516-B4CE-4F2B-992D-2D35CBCAC11F}" type="presParOf" srcId="{C8A25BB5-CB29-4FEC-8AB9-515CE028BD93}" destId="{1ADB59B0-6440-48BF-BC20-C97E73E3C674}" srcOrd="3" destOrd="0" presId="urn:microsoft.com/office/officeart/2008/layout/VerticalCurvedList"/>
    <dgm:cxn modelId="{499A4AD6-7D94-449F-B46B-5EBF3D5978A1}" type="presParOf" srcId="{75D3E69C-026B-4D4A-A91C-72077BA4AD8C}" destId="{BF1E6801-7262-47F9-8275-C92A952E2C37}" srcOrd="1" destOrd="0" presId="urn:microsoft.com/office/officeart/2008/layout/VerticalCurvedList"/>
    <dgm:cxn modelId="{78F71C77-28F8-479C-933D-A477C3CB4BD0}" type="presParOf" srcId="{75D3E69C-026B-4D4A-A91C-72077BA4AD8C}" destId="{63E619FD-325B-4937-9F93-F0CA99CDFBD1}" srcOrd="2" destOrd="0" presId="urn:microsoft.com/office/officeart/2008/layout/VerticalCurvedList"/>
    <dgm:cxn modelId="{4ED1ADE9-FC75-4CCD-BF23-F9AEDA26445C}" type="presParOf" srcId="{63E619FD-325B-4937-9F93-F0CA99CDFBD1}" destId="{AAC4DDA1-14C1-4FE9-9CB9-CEE7F1073C6C}" srcOrd="0" destOrd="0" presId="urn:microsoft.com/office/officeart/2008/layout/VerticalCurvedList"/>
    <dgm:cxn modelId="{04AF79EF-B53A-48CB-8041-FAC1102CF5CE}" type="presParOf" srcId="{75D3E69C-026B-4D4A-A91C-72077BA4AD8C}" destId="{0E8CCF14-97BE-4C1A-BE5C-33C246572735}" srcOrd="3" destOrd="0" presId="urn:microsoft.com/office/officeart/2008/layout/VerticalCurvedList"/>
    <dgm:cxn modelId="{7ACA71DA-F4FF-4763-A17F-25FA2C0355FF}" type="presParOf" srcId="{75D3E69C-026B-4D4A-A91C-72077BA4AD8C}" destId="{820D8BE9-24C0-4A2D-9138-85B271200182}" srcOrd="4" destOrd="0" presId="urn:microsoft.com/office/officeart/2008/layout/VerticalCurvedList"/>
    <dgm:cxn modelId="{33029E01-1672-497C-BB70-66386EB3B4A0}" type="presParOf" srcId="{820D8BE9-24C0-4A2D-9138-85B271200182}" destId="{500463F5-23C0-42A0-BF02-A48FDC796746}" srcOrd="0" destOrd="0" presId="urn:microsoft.com/office/officeart/2008/layout/VerticalCurvedList"/>
    <dgm:cxn modelId="{FCB718D5-B9ED-4136-A168-4ADDC9915B6D}" type="presParOf" srcId="{75D3E69C-026B-4D4A-A91C-72077BA4AD8C}" destId="{70A385D7-FA5A-4A87-9418-197A55B539AE}" srcOrd="5" destOrd="0" presId="urn:microsoft.com/office/officeart/2008/layout/VerticalCurvedList"/>
    <dgm:cxn modelId="{7BDB2DED-8FA0-4AE1-8B49-E0A380E0B1FB}" type="presParOf" srcId="{75D3E69C-026B-4D4A-A91C-72077BA4AD8C}" destId="{43F388BD-28A4-465D-91CA-6F96CCD08DDC}" srcOrd="6" destOrd="0" presId="urn:microsoft.com/office/officeart/2008/layout/VerticalCurvedList"/>
    <dgm:cxn modelId="{EA6154B0-382C-4F45-B70C-335A93BEA77B}" type="presParOf" srcId="{43F388BD-28A4-465D-91CA-6F96CCD08DDC}" destId="{69168D9F-74A3-4D72-9C91-5C95039A8E0F}" srcOrd="0" destOrd="0" presId="urn:microsoft.com/office/officeart/2008/layout/VerticalCurvedList"/>
    <dgm:cxn modelId="{B30D2B67-63FA-460C-9A44-F768BD21D895}" type="presParOf" srcId="{75D3E69C-026B-4D4A-A91C-72077BA4AD8C}" destId="{825A8AD4-843C-40A1-B2C5-B0F096CFD9CA}" srcOrd="7" destOrd="0" presId="urn:microsoft.com/office/officeart/2008/layout/VerticalCurvedList"/>
    <dgm:cxn modelId="{719E1595-D3CF-4780-8FFB-D36FFEDE0053}" type="presParOf" srcId="{75D3E69C-026B-4D4A-A91C-72077BA4AD8C}" destId="{8E2C14FC-7943-4C97-A6A4-440DCC729950}" srcOrd="8" destOrd="0" presId="urn:microsoft.com/office/officeart/2008/layout/VerticalCurvedList"/>
    <dgm:cxn modelId="{9AEFA192-4BD6-4DF5-823D-4959000C1220}" type="presParOf" srcId="{8E2C14FC-7943-4C97-A6A4-440DCC729950}" destId="{9B6B37FE-D6D5-4987-908F-FA6B540FF999}" srcOrd="0" destOrd="0" presId="urn:microsoft.com/office/officeart/2008/layout/VerticalCurvedList"/>
    <dgm:cxn modelId="{A6782A06-72AC-4108-99C9-812252F9E015}" type="presParOf" srcId="{75D3E69C-026B-4D4A-A91C-72077BA4AD8C}" destId="{626F86A2-FE87-41D1-923D-226E36F7DBA5}" srcOrd="9" destOrd="0" presId="urn:microsoft.com/office/officeart/2008/layout/VerticalCurvedList"/>
    <dgm:cxn modelId="{4336BA6F-85BB-458E-8F8C-298CE0B663DC}" type="presParOf" srcId="{75D3E69C-026B-4D4A-A91C-72077BA4AD8C}" destId="{CB09A2E1-59BA-4A5E-B264-85EFCF502569}" srcOrd="10" destOrd="0" presId="urn:microsoft.com/office/officeart/2008/layout/VerticalCurvedList"/>
    <dgm:cxn modelId="{5944D827-EFBD-4A39-810E-EAEDA3D274FD}" type="presParOf" srcId="{CB09A2E1-59BA-4A5E-B264-85EFCF502569}" destId="{E651DB2E-ACCE-407D-BB58-6CFD7855F068}" srcOrd="0" destOrd="0" presId="urn:microsoft.com/office/officeart/2008/layout/VerticalCurvedList"/>
    <dgm:cxn modelId="{04FC93F4-CDA6-44E6-80CE-1B297CEA9C1E}" type="presParOf" srcId="{75D3E69C-026B-4D4A-A91C-72077BA4AD8C}" destId="{CF117089-51D4-43AA-A6BA-ABF6A57C0A25}" srcOrd="11" destOrd="0" presId="urn:microsoft.com/office/officeart/2008/layout/VerticalCurvedList"/>
    <dgm:cxn modelId="{861A6DA1-0025-41AF-9484-E8E109116A5C}" type="presParOf" srcId="{75D3E69C-026B-4D4A-A91C-72077BA4AD8C}" destId="{A6156D34-D0A2-435C-8237-1E66620A0661}" srcOrd="12" destOrd="0" presId="urn:microsoft.com/office/officeart/2008/layout/VerticalCurvedList"/>
    <dgm:cxn modelId="{8066EF90-2553-4359-9BDA-1A15F54D8C23}" type="presParOf" srcId="{A6156D34-D0A2-435C-8237-1E66620A0661}" destId="{B749C6BA-F8B7-4A00-924B-24C5255574B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DE6932-EBD6-45AD-B065-08732CFFC68E}" type="doc">
      <dgm:prSet loTypeId="urn:microsoft.com/office/officeart/2005/8/layout/cycle4" loCatId="cycle" qsTypeId="urn:microsoft.com/office/officeart/2005/8/quickstyle/3d2" qsCatId="3D" csTypeId="urn:microsoft.com/office/officeart/2005/8/colors/colorful5" csCatId="colorful" phldr="1"/>
      <dgm:spPr/>
      <dgm:t>
        <a:bodyPr/>
        <a:lstStyle/>
        <a:p>
          <a:endParaRPr lang="es-BO"/>
        </a:p>
      </dgm:t>
    </dgm:pt>
    <dgm:pt modelId="{2C7D5176-3385-4E98-88AD-D024F104BD17}">
      <dgm:prSet phldrT="[Texto]"/>
      <dgm:spPr/>
      <dgm:t>
        <a:bodyPr/>
        <a:lstStyle/>
        <a:p>
          <a:r>
            <a:rPr lang="es-BO" dirty="0" smtClean="0"/>
            <a:t>Seguimiento</a:t>
          </a:r>
          <a:endParaRPr lang="es-BO" dirty="0"/>
        </a:p>
      </dgm:t>
    </dgm:pt>
    <dgm:pt modelId="{0354F14C-4926-449E-A3D4-4A14B22285D6}" type="parTrans" cxnId="{48A30968-634E-479E-8D80-340E61A9D2ED}">
      <dgm:prSet/>
      <dgm:spPr/>
      <dgm:t>
        <a:bodyPr/>
        <a:lstStyle/>
        <a:p>
          <a:endParaRPr lang="es-BO"/>
        </a:p>
      </dgm:t>
    </dgm:pt>
    <dgm:pt modelId="{05B85D42-AF32-4248-AEDB-F839B4FEA05A}" type="sibTrans" cxnId="{48A30968-634E-479E-8D80-340E61A9D2ED}">
      <dgm:prSet/>
      <dgm:spPr/>
      <dgm:t>
        <a:bodyPr/>
        <a:lstStyle/>
        <a:p>
          <a:endParaRPr lang="es-BO"/>
        </a:p>
      </dgm:t>
    </dgm:pt>
    <dgm:pt modelId="{7A3B8470-90C4-42E5-AB97-18284F97D65D}">
      <dgm:prSet phldrT="[Texto]" custT="1"/>
      <dgm:spPr/>
      <dgm:t>
        <a:bodyPr/>
        <a:lstStyle/>
        <a:p>
          <a:r>
            <a:rPr lang="es-BO" sz="1400" dirty="0" smtClean="0"/>
            <a:t>Registro de clientes en base a fechas de compromiso para un adecuado seguimiento</a:t>
          </a:r>
          <a:endParaRPr lang="es-BO" sz="1400" dirty="0"/>
        </a:p>
      </dgm:t>
    </dgm:pt>
    <dgm:pt modelId="{77BAC225-93C2-486F-8667-63E403485DD9}" type="parTrans" cxnId="{1FE88EFB-6A3B-4602-8554-C07175B278B3}">
      <dgm:prSet/>
      <dgm:spPr/>
      <dgm:t>
        <a:bodyPr/>
        <a:lstStyle/>
        <a:p>
          <a:endParaRPr lang="es-BO"/>
        </a:p>
      </dgm:t>
    </dgm:pt>
    <dgm:pt modelId="{04894237-2342-405D-BEB6-0AE59AFCE43B}" type="sibTrans" cxnId="{1FE88EFB-6A3B-4602-8554-C07175B278B3}">
      <dgm:prSet/>
      <dgm:spPr/>
      <dgm:t>
        <a:bodyPr/>
        <a:lstStyle/>
        <a:p>
          <a:endParaRPr lang="es-BO"/>
        </a:p>
      </dgm:t>
    </dgm:pt>
    <dgm:pt modelId="{A4925594-C4F7-41F4-9779-F3509B54079B}">
      <dgm:prSet phldrT="[Texto]"/>
      <dgm:spPr/>
      <dgm:t>
        <a:bodyPr/>
        <a:lstStyle/>
        <a:p>
          <a:r>
            <a:rPr lang="es-BO" dirty="0" smtClean="0"/>
            <a:t>Mora</a:t>
          </a:r>
          <a:endParaRPr lang="es-BO" dirty="0"/>
        </a:p>
      </dgm:t>
    </dgm:pt>
    <dgm:pt modelId="{986308D1-BE1F-4E63-8248-D83DF5392BBD}" type="parTrans" cxnId="{FE3A17ED-1A90-4EBD-91B3-59E2F234AE49}">
      <dgm:prSet/>
      <dgm:spPr/>
      <dgm:t>
        <a:bodyPr/>
        <a:lstStyle/>
        <a:p>
          <a:endParaRPr lang="es-BO"/>
        </a:p>
      </dgm:t>
    </dgm:pt>
    <dgm:pt modelId="{FB09FB1E-CF11-4ACB-A5D7-D389D426CCCD}" type="sibTrans" cxnId="{FE3A17ED-1A90-4EBD-91B3-59E2F234AE49}">
      <dgm:prSet/>
      <dgm:spPr/>
      <dgm:t>
        <a:bodyPr/>
        <a:lstStyle/>
        <a:p>
          <a:endParaRPr lang="es-BO"/>
        </a:p>
      </dgm:t>
    </dgm:pt>
    <dgm:pt modelId="{41804204-870E-47C6-BE92-DAB8AEE86E27}">
      <dgm:prSet phldrT="[Texto]" custT="1"/>
      <dgm:spPr/>
      <dgm:t>
        <a:bodyPr/>
        <a:lstStyle/>
        <a:p>
          <a:r>
            <a:rPr lang="es-BO" sz="1400" dirty="0" smtClean="0"/>
            <a:t>Información sobre las operaciones que se encuentran en mora, y registro de las gestiones</a:t>
          </a:r>
          <a:endParaRPr lang="es-BO" sz="1400" dirty="0"/>
        </a:p>
      </dgm:t>
    </dgm:pt>
    <dgm:pt modelId="{5DB4B852-12BE-46F2-A5BE-4CA8A4ABCA0B}" type="parTrans" cxnId="{0DC559D9-6E44-4F75-9C82-4C6689D5903B}">
      <dgm:prSet/>
      <dgm:spPr/>
      <dgm:t>
        <a:bodyPr/>
        <a:lstStyle/>
        <a:p>
          <a:endParaRPr lang="es-BO"/>
        </a:p>
      </dgm:t>
    </dgm:pt>
    <dgm:pt modelId="{12EA2E01-2444-438D-9696-F344ABD74259}" type="sibTrans" cxnId="{0DC559D9-6E44-4F75-9C82-4C6689D5903B}">
      <dgm:prSet/>
      <dgm:spPr/>
      <dgm:t>
        <a:bodyPr/>
        <a:lstStyle/>
        <a:p>
          <a:endParaRPr lang="es-BO"/>
        </a:p>
      </dgm:t>
    </dgm:pt>
    <dgm:pt modelId="{254EFA50-F5E0-43C4-88AC-78143F3465EA}">
      <dgm:prSet phldrT="[Texto]"/>
      <dgm:spPr/>
      <dgm:t>
        <a:bodyPr/>
        <a:lstStyle/>
        <a:p>
          <a:r>
            <a:rPr lang="es-BO" dirty="0" smtClean="0"/>
            <a:t>Clientes Inactivos</a:t>
          </a:r>
          <a:endParaRPr lang="es-BO" dirty="0"/>
        </a:p>
      </dgm:t>
    </dgm:pt>
    <dgm:pt modelId="{CAF1F503-BB29-4872-8CF9-B3566030E4CE}" type="parTrans" cxnId="{0497FB44-58F6-449F-8B97-5D8BDCBE4417}">
      <dgm:prSet/>
      <dgm:spPr/>
      <dgm:t>
        <a:bodyPr/>
        <a:lstStyle/>
        <a:p>
          <a:endParaRPr lang="es-BO"/>
        </a:p>
      </dgm:t>
    </dgm:pt>
    <dgm:pt modelId="{37439579-3BF3-4456-BCFD-AF2765D3B14D}" type="sibTrans" cxnId="{0497FB44-58F6-449F-8B97-5D8BDCBE4417}">
      <dgm:prSet/>
      <dgm:spPr/>
      <dgm:t>
        <a:bodyPr/>
        <a:lstStyle/>
        <a:p>
          <a:endParaRPr lang="es-BO"/>
        </a:p>
      </dgm:t>
    </dgm:pt>
    <dgm:pt modelId="{2338197B-EB7B-487C-8826-C2F95EE1CA0C}">
      <dgm:prSet phldrT="[Texto]" custT="1"/>
      <dgm:spPr/>
      <dgm:t>
        <a:bodyPr/>
        <a:lstStyle/>
        <a:p>
          <a:r>
            <a:rPr lang="es-BO" sz="1400" dirty="0" smtClean="0"/>
            <a:t>Clientes con los que se tiene hasta 12 mese de inactividad como área</a:t>
          </a:r>
          <a:endParaRPr lang="es-BO" sz="1400" dirty="0"/>
        </a:p>
      </dgm:t>
    </dgm:pt>
    <dgm:pt modelId="{96D73666-4792-4FAC-87D5-BBD89BEE945B}" type="parTrans" cxnId="{6716796D-6747-4471-AE8C-8FA7486F7367}">
      <dgm:prSet/>
      <dgm:spPr/>
      <dgm:t>
        <a:bodyPr/>
        <a:lstStyle/>
        <a:p>
          <a:endParaRPr lang="es-BO"/>
        </a:p>
      </dgm:t>
    </dgm:pt>
    <dgm:pt modelId="{BC719DD6-825B-4B5D-8F1E-80C8BC67F81C}" type="sibTrans" cxnId="{6716796D-6747-4471-AE8C-8FA7486F7367}">
      <dgm:prSet/>
      <dgm:spPr/>
      <dgm:t>
        <a:bodyPr/>
        <a:lstStyle/>
        <a:p>
          <a:endParaRPr lang="es-BO"/>
        </a:p>
      </dgm:t>
    </dgm:pt>
    <dgm:pt modelId="{261DE07D-0036-4822-A895-85CDE9305844}">
      <dgm:prSet phldrT="[Texto]"/>
      <dgm:spPr/>
      <dgm:t>
        <a:bodyPr/>
        <a:lstStyle/>
        <a:p>
          <a:r>
            <a:rPr lang="es-BO" dirty="0" smtClean="0"/>
            <a:t>Prontos Pago</a:t>
          </a:r>
          <a:endParaRPr lang="es-BO" dirty="0"/>
        </a:p>
      </dgm:t>
    </dgm:pt>
    <dgm:pt modelId="{01E8B093-854E-4D8C-901F-96D85A1E774D}" type="parTrans" cxnId="{471E60EC-DF49-4CD4-86FC-D8DEF6EDB617}">
      <dgm:prSet/>
      <dgm:spPr/>
      <dgm:t>
        <a:bodyPr/>
        <a:lstStyle/>
        <a:p>
          <a:endParaRPr lang="es-BO"/>
        </a:p>
      </dgm:t>
    </dgm:pt>
    <dgm:pt modelId="{605DE0F8-C3D0-40F1-8C5E-6217538FD718}" type="sibTrans" cxnId="{471E60EC-DF49-4CD4-86FC-D8DEF6EDB617}">
      <dgm:prSet/>
      <dgm:spPr/>
      <dgm:t>
        <a:bodyPr/>
        <a:lstStyle/>
        <a:p>
          <a:endParaRPr lang="es-BO"/>
        </a:p>
      </dgm:t>
    </dgm:pt>
    <dgm:pt modelId="{B0C1DA95-2903-402F-8AE9-80F72745FA2C}">
      <dgm:prSet phldrT="[Texto]" custT="1"/>
      <dgm:spPr/>
      <dgm:t>
        <a:bodyPr/>
        <a:lstStyle/>
        <a:p>
          <a:r>
            <a:rPr lang="es-BO" sz="1400" dirty="0" smtClean="0"/>
            <a:t>Clientes con operaciones de cuotas canceladas al 75%</a:t>
          </a:r>
          <a:endParaRPr lang="es-BO" sz="1400" dirty="0"/>
        </a:p>
      </dgm:t>
    </dgm:pt>
    <dgm:pt modelId="{F86ED6DB-4D67-42C6-B683-5474718DE56F}" type="parTrans" cxnId="{A68C4830-6D74-478D-BA00-458582972D6A}">
      <dgm:prSet/>
      <dgm:spPr/>
      <dgm:t>
        <a:bodyPr/>
        <a:lstStyle/>
        <a:p>
          <a:endParaRPr lang="es-BO"/>
        </a:p>
      </dgm:t>
    </dgm:pt>
    <dgm:pt modelId="{7F7A9A35-FCB1-4C77-8A87-CA7CF9EB41F1}" type="sibTrans" cxnId="{A68C4830-6D74-478D-BA00-458582972D6A}">
      <dgm:prSet/>
      <dgm:spPr/>
      <dgm:t>
        <a:bodyPr/>
        <a:lstStyle/>
        <a:p>
          <a:endParaRPr lang="es-BO"/>
        </a:p>
      </dgm:t>
    </dgm:pt>
    <dgm:pt modelId="{54DF6797-B97D-4EFE-AB1C-EC5DCB3FB677}">
      <dgm:prSet phldrT="[Texto]"/>
      <dgm:spPr/>
      <dgm:t>
        <a:bodyPr/>
        <a:lstStyle/>
        <a:p>
          <a:endParaRPr lang="es-BO" sz="1000" dirty="0"/>
        </a:p>
      </dgm:t>
    </dgm:pt>
    <dgm:pt modelId="{DD71B6F9-2037-40AC-8B05-A5F76A9E5AEC}" type="parTrans" cxnId="{FB201600-EB74-40F7-B2CC-FE84F38E22A7}">
      <dgm:prSet/>
      <dgm:spPr/>
      <dgm:t>
        <a:bodyPr/>
        <a:lstStyle/>
        <a:p>
          <a:endParaRPr lang="es-BO"/>
        </a:p>
      </dgm:t>
    </dgm:pt>
    <dgm:pt modelId="{DCE0E28A-CBDB-458A-BBC1-89A56592CEB9}" type="sibTrans" cxnId="{FB201600-EB74-40F7-B2CC-FE84F38E22A7}">
      <dgm:prSet/>
      <dgm:spPr/>
      <dgm:t>
        <a:bodyPr/>
        <a:lstStyle/>
        <a:p>
          <a:endParaRPr lang="es-BO"/>
        </a:p>
      </dgm:t>
    </dgm:pt>
    <dgm:pt modelId="{437419F2-349B-41BB-9EB1-FC2939B4D93E}">
      <dgm:prSet phldrT="[Texto]" custT="1"/>
      <dgm:spPr/>
      <dgm:t>
        <a:bodyPr/>
        <a:lstStyle/>
        <a:p>
          <a:r>
            <a:rPr lang="es-BO" sz="1400" dirty="0" smtClean="0"/>
            <a:t>Histórico de las gestiones y actualización de datos de </a:t>
          </a:r>
          <a:r>
            <a:rPr lang="es-BO" sz="1400" dirty="0" err="1" smtClean="0"/>
            <a:t>contactabilidad</a:t>
          </a:r>
          <a:endParaRPr lang="es-BO" sz="1400" dirty="0"/>
        </a:p>
      </dgm:t>
    </dgm:pt>
    <dgm:pt modelId="{28652A76-B986-45AE-862F-ED388A2C3F2A}" type="parTrans" cxnId="{A63C1FB3-8B69-4C1D-9414-2D924E4F5325}">
      <dgm:prSet/>
      <dgm:spPr/>
      <dgm:t>
        <a:bodyPr/>
        <a:lstStyle/>
        <a:p>
          <a:endParaRPr lang="es-BO"/>
        </a:p>
      </dgm:t>
    </dgm:pt>
    <dgm:pt modelId="{99E435CC-030D-48CF-B8BE-A5911DCDD536}" type="sibTrans" cxnId="{A63C1FB3-8B69-4C1D-9414-2D924E4F5325}">
      <dgm:prSet/>
      <dgm:spPr/>
      <dgm:t>
        <a:bodyPr/>
        <a:lstStyle/>
        <a:p>
          <a:endParaRPr lang="es-BO"/>
        </a:p>
      </dgm:t>
    </dgm:pt>
    <dgm:pt modelId="{45A85B1D-FCC2-4EA9-AA2E-0326438DD56C}">
      <dgm:prSet phldrT="[Texto]" custT="1"/>
      <dgm:spPr/>
      <dgm:t>
        <a:bodyPr/>
        <a:lstStyle/>
        <a:p>
          <a:r>
            <a:rPr lang="es-BO" sz="1400" dirty="0" smtClean="0"/>
            <a:t>Datos de </a:t>
          </a:r>
          <a:r>
            <a:rPr lang="es-BO" sz="1400" dirty="0" err="1" smtClean="0"/>
            <a:t>contactabilidad</a:t>
          </a:r>
          <a:r>
            <a:rPr lang="es-BO" sz="1400" dirty="0" smtClean="0"/>
            <a:t>(dirección, teléfono) y posibilidad de actualización</a:t>
          </a:r>
          <a:endParaRPr lang="es-BO" sz="1400" dirty="0"/>
        </a:p>
      </dgm:t>
    </dgm:pt>
    <dgm:pt modelId="{E663AD3B-83E8-48C6-AE9A-449FB46236D7}" type="parTrans" cxnId="{D7A20816-8FF0-4835-B6A3-826FC4479E93}">
      <dgm:prSet/>
      <dgm:spPr/>
      <dgm:t>
        <a:bodyPr/>
        <a:lstStyle/>
        <a:p>
          <a:endParaRPr lang="es-BO"/>
        </a:p>
      </dgm:t>
    </dgm:pt>
    <dgm:pt modelId="{53E5F89B-C70C-4CDA-A879-710926A336FE}" type="sibTrans" cxnId="{D7A20816-8FF0-4835-B6A3-826FC4479E93}">
      <dgm:prSet/>
      <dgm:spPr/>
      <dgm:t>
        <a:bodyPr/>
        <a:lstStyle/>
        <a:p>
          <a:endParaRPr lang="es-BO"/>
        </a:p>
      </dgm:t>
    </dgm:pt>
    <dgm:pt modelId="{0E884F2E-03A2-447A-A647-6598B366A805}">
      <dgm:prSet phldrT="[Texto]"/>
      <dgm:spPr/>
      <dgm:t>
        <a:bodyPr/>
        <a:lstStyle/>
        <a:p>
          <a:endParaRPr lang="es-BO" sz="1000" dirty="0"/>
        </a:p>
      </dgm:t>
    </dgm:pt>
    <dgm:pt modelId="{2781682F-2A1A-4415-B8E8-B04FC96F6859}" type="parTrans" cxnId="{09D8216A-DE44-4B9E-9C5C-95A6043E1FBB}">
      <dgm:prSet/>
      <dgm:spPr/>
      <dgm:t>
        <a:bodyPr/>
        <a:lstStyle/>
        <a:p>
          <a:endParaRPr lang="es-BO"/>
        </a:p>
      </dgm:t>
    </dgm:pt>
    <dgm:pt modelId="{FC4C042B-44EB-47FF-BE1D-7CC920F428EB}" type="sibTrans" cxnId="{09D8216A-DE44-4B9E-9C5C-95A6043E1FBB}">
      <dgm:prSet/>
      <dgm:spPr/>
      <dgm:t>
        <a:bodyPr/>
        <a:lstStyle/>
        <a:p>
          <a:endParaRPr lang="es-BO"/>
        </a:p>
      </dgm:t>
    </dgm:pt>
    <dgm:pt modelId="{FED9C1F6-7314-49A7-AE14-CD3644DE86D1}">
      <dgm:prSet phldrT="[Texto]" custT="1"/>
      <dgm:spPr/>
      <dgm:t>
        <a:bodyPr/>
        <a:lstStyle/>
        <a:p>
          <a:r>
            <a:rPr lang="es-BO" sz="1400" dirty="0" smtClean="0"/>
            <a:t>Información de las deudas del sistema financiero</a:t>
          </a:r>
          <a:endParaRPr lang="es-BO" sz="1400" dirty="0"/>
        </a:p>
      </dgm:t>
    </dgm:pt>
    <dgm:pt modelId="{69875809-B549-4B4B-948F-CB715CECBDC8}" type="parTrans" cxnId="{0D63A728-C570-41A3-BCFC-0B309BD222B9}">
      <dgm:prSet/>
      <dgm:spPr/>
      <dgm:t>
        <a:bodyPr/>
        <a:lstStyle/>
        <a:p>
          <a:endParaRPr lang="es-BO"/>
        </a:p>
      </dgm:t>
    </dgm:pt>
    <dgm:pt modelId="{B4931CC2-C685-4872-921E-7665BB881FE3}" type="sibTrans" cxnId="{0D63A728-C570-41A3-BCFC-0B309BD222B9}">
      <dgm:prSet/>
      <dgm:spPr/>
      <dgm:t>
        <a:bodyPr/>
        <a:lstStyle/>
        <a:p>
          <a:endParaRPr lang="es-BO"/>
        </a:p>
      </dgm:t>
    </dgm:pt>
    <dgm:pt modelId="{9071AF69-3190-4F19-975F-5A343F9A3A28}">
      <dgm:prSet phldrT="[Texto]"/>
      <dgm:spPr/>
      <dgm:t>
        <a:bodyPr/>
        <a:lstStyle/>
        <a:p>
          <a:endParaRPr lang="es-BO" sz="1300" dirty="0"/>
        </a:p>
      </dgm:t>
    </dgm:pt>
    <dgm:pt modelId="{1B03BB4E-7844-4BD5-B35F-F76BB57E5900}" type="parTrans" cxnId="{39E9269F-1719-4056-A6DB-845E8A668CA7}">
      <dgm:prSet/>
      <dgm:spPr/>
    </dgm:pt>
    <dgm:pt modelId="{4D2E1A42-CA00-47FE-A45B-045EE98C2623}" type="sibTrans" cxnId="{39E9269F-1719-4056-A6DB-845E8A668CA7}">
      <dgm:prSet/>
      <dgm:spPr/>
    </dgm:pt>
    <dgm:pt modelId="{D1FC5259-92FC-400B-8C58-4259480534AA}">
      <dgm:prSet phldrT="[Texto]" custT="1"/>
      <dgm:spPr/>
      <dgm:t>
        <a:bodyPr/>
        <a:lstStyle/>
        <a:p>
          <a:r>
            <a:rPr lang="es-BO" sz="1400" dirty="0" smtClean="0"/>
            <a:t>Datos de </a:t>
          </a:r>
          <a:r>
            <a:rPr lang="es-BO" sz="1400" dirty="0" err="1" smtClean="0"/>
            <a:t>contactabilidad</a:t>
          </a:r>
          <a:r>
            <a:rPr lang="es-BO" sz="1400" dirty="0" smtClean="0"/>
            <a:t> y posibilidad de actualización de los mismos</a:t>
          </a:r>
          <a:endParaRPr lang="es-BO" sz="1400" dirty="0"/>
        </a:p>
      </dgm:t>
    </dgm:pt>
    <dgm:pt modelId="{6332C5AC-C11B-4920-B378-3B568D87E161}" type="parTrans" cxnId="{47FADA37-6BCD-4ED3-86F5-D311D2D16C6F}">
      <dgm:prSet/>
      <dgm:spPr/>
    </dgm:pt>
    <dgm:pt modelId="{C1CF0B90-A555-43AD-922E-6B22CC78FF5C}" type="sibTrans" cxnId="{47FADA37-6BCD-4ED3-86F5-D311D2D16C6F}">
      <dgm:prSet/>
      <dgm:spPr/>
    </dgm:pt>
    <dgm:pt modelId="{AEC11271-BB06-47C8-85CD-08515123D92B}" type="pres">
      <dgm:prSet presAssocID="{BADE6932-EBD6-45AD-B065-08732CFFC68E}" presName="cycleMatrixDiagram" presStyleCnt="0">
        <dgm:presLayoutVars>
          <dgm:chMax val="1"/>
          <dgm:dir/>
          <dgm:animLvl val="lvl"/>
          <dgm:resizeHandles val="exact"/>
        </dgm:presLayoutVars>
      </dgm:prSet>
      <dgm:spPr/>
      <dgm:t>
        <a:bodyPr/>
        <a:lstStyle/>
        <a:p>
          <a:endParaRPr lang="es-BO"/>
        </a:p>
      </dgm:t>
    </dgm:pt>
    <dgm:pt modelId="{61BB7D30-6045-4007-8166-20DB0F4FCEE5}" type="pres">
      <dgm:prSet presAssocID="{BADE6932-EBD6-45AD-B065-08732CFFC68E}" presName="children" presStyleCnt="0"/>
      <dgm:spPr/>
    </dgm:pt>
    <dgm:pt modelId="{B9ADF581-49CC-469B-81D0-87A432B6B13F}" type="pres">
      <dgm:prSet presAssocID="{BADE6932-EBD6-45AD-B065-08732CFFC68E}" presName="child1group" presStyleCnt="0"/>
      <dgm:spPr/>
    </dgm:pt>
    <dgm:pt modelId="{AF7FF298-E388-4F97-A96D-209AA757042B}" type="pres">
      <dgm:prSet presAssocID="{BADE6932-EBD6-45AD-B065-08732CFFC68E}" presName="child1" presStyleLbl="bgAcc1" presStyleIdx="0" presStyleCnt="4" custScaleX="136931" custLinFactNeighborX="-24510"/>
      <dgm:spPr/>
      <dgm:t>
        <a:bodyPr/>
        <a:lstStyle/>
        <a:p>
          <a:endParaRPr lang="es-BO"/>
        </a:p>
      </dgm:t>
    </dgm:pt>
    <dgm:pt modelId="{8E9A7BFD-9469-4A5C-A515-57230A841CF5}" type="pres">
      <dgm:prSet presAssocID="{BADE6932-EBD6-45AD-B065-08732CFFC68E}" presName="child1Text" presStyleLbl="bgAcc1" presStyleIdx="0" presStyleCnt="4">
        <dgm:presLayoutVars>
          <dgm:bulletEnabled val="1"/>
        </dgm:presLayoutVars>
      </dgm:prSet>
      <dgm:spPr/>
      <dgm:t>
        <a:bodyPr/>
        <a:lstStyle/>
        <a:p>
          <a:endParaRPr lang="es-BO"/>
        </a:p>
      </dgm:t>
    </dgm:pt>
    <dgm:pt modelId="{F0DF47C4-D81C-488C-8E5B-9682B0C849F4}" type="pres">
      <dgm:prSet presAssocID="{BADE6932-EBD6-45AD-B065-08732CFFC68E}" presName="child2group" presStyleCnt="0"/>
      <dgm:spPr/>
    </dgm:pt>
    <dgm:pt modelId="{298605AF-5A6E-4D99-A477-ABBDAE6D90B5}" type="pres">
      <dgm:prSet presAssocID="{BADE6932-EBD6-45AD-B065-08732CFFC68E}" presName="child2" presStyleLbl="bgAcc1" presStyleIdx="1" presStyleCnt="4" custScaleX="127079" custLinFactNeighborX="17286"/>
      <dgm:spPr/>
      <dgm:t>
        <a:bodyPr/>
        <a:lstStyle/>
        <a:p>
          <a:endParaRPr lang="es-BO"/>
        </a:p>
      </dgm:t>
    </dgm:pt>
    <dgm:pt modelId="{C2AA691B-0BCA-4948-8B6B-758D0917F831}" type="pres">
      <dgm:prSet presAssocID="{BADE6932-EBD6-45AD-B065-08732CFFC68E}" presName="child2Text" presStyleLbl="bgAcc1" presStyleIdx="1" presStyleCnt="4">
        <dgm:presLayoutVars>
          <dgm:bulletEnabled val="1"/>
        </dgm:presLayoutVars>
      </dgm:prSet>
      <dgm:spPr/>
      <dgm:t>
        <a:bodyPr/>
        <a:lstStyle/>
        <a:p>
          <a:endParaRPr lang="es-BO"/>
        </a:p>
      </dgm:t>
    </dgm:pt>
    <dgm:pt modelId="{38F426B5-4E53-460F-8411-89391DBDAB43}" type="pres">
      <dgm:prSet presAssocID="{BADE6932-EBD6-45AD-B065-08732CFFC68E}" presName="child3group" presStyleCnt="0"/>
      <dgm:spPr/>
    </dgm:pt>
    <dgm:pt modelId="{8910FC75-5496-4BCD-9339-37917FD72105}" type="pres">
      <dgm:prSet presAssocID="{BADE6932-EBD6-45AD-B065-08732CFFC68E}" presName="child3" presStyleLbl="bgAcc1" presStyleIdx="2" presStyleCnt="4" custScaleX="129712" custScaleY="132141" custLinFactNeighborX="38423" custLinFactNeighborY="-23726"/>
      <dgm:spPr/>
      <dgm:t>
        <a:bodyPr/>
        <a:lstStyle/>
        <a:p>
          <a:endParaRPr lang="es-BO"/>
        </a:p>
      </dgm:t>
    </dgm:pt>
    <dgm:pt modelId="{FAEEA06F-7C50-4B1A-83BF-9052168155E1}" type="pres">
      <dgm:prSet presAssocID="{BADE6932-EBD6-45AD-B065-08732CFFC68E}" presName="child3Text" presStyleLbl="bgAcc1" presStyleIdx="2" presStyleCnt="4">
        <dgm:presLayoutVars>
          <dgm:bulletEnabled val="1"/>
        </dgm:presLayoutVars>
      </dgm:prSet>
      <dgm:spPr/>
      <dgm:t>
        <a:bodyPr/>
        <a:lstStyle/>
        <a:p>
          <a:endParaRPr lang="es-BO"/>
        </a:p>
      </dgm:t>
    </dgm:pt>
    <dgm:pt modelId="{46848329-9453-44F3-8928-C77BD4251FF7}" type="pres">
      <dgm:prSet presAssocID="{BADE6932-EBD6-45AD-B065-08732CFFC68E}" presName="child4group" presStyleCnt="0"/>
      <dgm:spPr/>
    </dgm:pt>
    <dgm:pt modelId="{A1703962-3B5C-4B95-AD36-74BAA0D077EC}" type="pres">
      <dgm:prSet presAssocID="{BADE6932-EBD6-45AD-B065-08732CFFC68E}" presName="child4" presStyleLbl="bgAcc1" presStyleIdx="3" presStyleCnt="4" custScaleX="144299" custScaleY="146010" custLinFactNeighborX="-26773" custLinFactNeighborY="-6523"/>
      <dgm:spPr/>
      <dgm:t>
        <a:bodyPr/>
        <a:lstStyle/>
        <a:p>
          <a:endParaRPr lang="es-BO"/>
        </a:p>
      </dgm:t>
    </dgm:pt>
    <dgm:pt modelId="{A4F162CB-4792-4C98-92E0-5368C43313F2}" type="pres">
      <dgm:prSet presAssocID="{BADE6932-EBD6-45AD-B065-08732CFFC68E}" presName="child4Text" presStyleLbl="bgAcc1" presStyleIdx="3" presStyleCnt="4">
        <dgm:presLayoutVars>
          <dgm:bulletEnabled val="1"/>
        </dgm:presLayoutVars>
      </dgm:prSet>
      <dgm:spPr/>
      <dgm:t>
        <a:bodyPr/>
        <a:lstStyle/>
        <a:p>
          <a:endParaRPr lang="es-BO"/>
        </a:p>
      </dgm:t>
    </dgm:pt>
    <dgm:pt modelId="{66CB55EF-440F-4F3C-BE21-77E046B58B41}" type="pres">
      <dgm:prSet presAssocID="{BADE6932-EBD6-45AD-B065-08732CFFC68E}" presName="childPlaceholder" presStyleCnt="0"/>
      <dgm:spPr/>
    </dgm:pt>
    <dgm:pt modelId="{18C3680F-0DAC-466E-A326-15BE8F67CF43}" type="pres">
      <dgm:prSet presAssocID="{BADE6932-EBD6-45AD-B065-08732CFFC68E}" presName="circle" presStyleCnt="0"/>
      <dgm:spPr/>
    </dgm:pt>
    <dgm:pt modelId="{AD361D30-3045-4F34-9818-004C5F4D9092}" type="pres">
      <dgm:prSet presAssocID="{BADE6932-EBD6-45AD-B065-08732CFFC68E}" presName="quadrant1" presStyleLbl="node1" presStyleIdx="0" presStyleCnt="4">
        <dgm:presLayoutVars>
          <dgm:chMax val="1"/>
          <dgm:bulletEnabled val="1"/>
        </dgm:presLayoutVars>
      </dgm:prSet>
      <dgm:spPr/>
      <dgm:t>
        <a:bodyPr/>
        <a:lstStyle/>
        <a:p>
          <a:endParaRPr lang="es-BO"/>
        </a:p>
      </dgm:t>
    </dgm:pt>
    <dgm:pt modelId="{FD7A5896-4F6D-4869-BF93-9BEFFCD27879}" type="pres">
      <dgm:prSet presAssocID="{BADE6932-EBD6-45AD-B065-08732CFFC68E}" presName="quadrant2" presStyleLbl="node1" presStyleIdx="1" presStyleCnt="4">
        <dgm:presLayoutVars>
          <dgm:chMax val="1"/>
          <dgm:bulletEnabled val="1"/>
        </dgm:presLayoutVars>
      </dgm:prSet>
      <dgm:spPr/>
      <dgm:t>
        <a:bodyPr/>
        <a:lstStyle/>
        <a:p>
          <a:endParaRPr lang="es-BO"/>
        </a:p>
      </dgm:t>
    </dgm:pt>
    <dgm:pt modelId="{B137A36A-8F32-4275-BED9-95073D891A2C}" type="pres">
      <dgm:prSet presAssocID="{BADE6932-EBD6-45AD-B065-08732CFFC68E}" presName="quadrant3" presStyleLbl="node1" presStyleIdx="2" presStyleCnt="4">
        <dgm:presLayoutVars>
          <dgm:chMax val="1"/>
          <dgm:bulletEnabled val="1"/>
        </dgm:presLayoutVars>
      </dgm:prSet>
      <dgm:spPr/>
      <dgm:t>
        <a:bodyPr/>
        <a:lstStyle/>
        <a:p>
          <a:endParaRPr lang="es-BO"/>
        </a:p>
      </dgm:t>
    </dgm:pt>
    <dgm:pt modelId="{210BAAC7-DF20-4C95-9D40-B0425F8E7B47}" type="pres">
      <dgm:prSet presAssocID="{BADE6932-EBD6-45AD-B065-08732CFFC68E}" presName="quadrant4" presStyleLbl="node1" presStyleIdx="3" presStyleCnt="4">
        <dgm:presLayoutVars>
          <dgm:chMax val="1"/>
          <dgm:bulletEnabled val="1"/>
        </dgm:presLayoutVars>
      </dgm:prSet>
      <dgm:spPr/>
      <dgm:t>
        <a:bodyPr/>
        <a:lstStyle/>
        <a:p>
          <a:endParaRPr lang="es-BO"/>
        </a:p>
      </dgm:t>
    </dgm:pt>
    <dgm:pt modelId="{F4AC3E1A-51F2-45C5-97C4-72B5E608984D}" type="pres">
      <dgm:prSet presAssocID="{BADE6932-EBD6-45AD-B065-08732CFFC68E}" presName="quadrantPlaceholder" presStyleCnt="0"/>
      <dgm:spPr/>
    </dgm:pt>
    <dgm:pt modelId="{18950B1B-87EA-4366-A6AF-8E4EF9DF5018}" type="pres">
      <dgm:prSet presAssocID="{BADE6932-EBD6-45AD-B065-08732CFFC68E}" presName="center1" presStyleLbl="fgShp" presStyleIdx="0" presStyleCnt="2"/>
      <dgm:spPr/>
    </dgm:pt>
    <dgm:pt modelId="{66BF3356-F114-4954-904D-AC8F76F03A07}" type="pres">
      <dgm:prSet presAssocID="{BADE6932-EBD6-45AD-B065-08732CFFC68E}" presName="center2" presStyleLbl="fgShp" presStyleIdx="1" presStyleCnt="2"/>
      <dgm:spPr/>
    </dgm:pt>
  </dgm:ptLst>
  <dgm:cxnLst>
    <dgm:cxn modelId="{A68C4830-6D74-478D-BA00-458582972D6A}" srcId="{261DE07D-0036-4822-A895-85CDE9305844}" destId="{B0C1DA95-2903-402F-8AE9-80F72745FA2C}" srcOrd="0" destOrd="0" parTransId="{F86ED6DB-4D67-42C6-B683-5474718DE56F}" sibTransId="{7F7A9A35-FCB1-4C77-8A87-CA7CF9EB41F1}"/>
    <dgm:cxn modelId="{0DC559D9-6E44-4F75-9C82-4C6689D5903B}" srcId="{A4925594-C4F7-41F4-9779-F3509B54079B}" destId="{41804204-870E-47C6-BE92-DAB8AEE86E27}" srcOrd="0" destOrd="0" parTransId="{5DB4B852-12BE-46F2-A5BE-4CA8A4ABCA0B}" sibTransId="{12EA2E01-2444-438D-9696-F344ABD74259}"/>
    <dgm:cxn modelId="{59DA73FE-7600-4F10-B034-6E29CBAB4A91}" type="presOf" srcId="{41804204-870E-47C6-BE92-DAB8AEE86E27}" destId="{298605AF-5A6E-4D99-A477-ABBDAE6D90B5}" srcOrd="0" destOrd="0" presId="urn:microsoft.com/office/officeart/2005/8/layout/cycle4"/>
    <dgm:cxn modelId="{39E9269F-1719-4056-A6DB-845E8A668CA7}" srcId="{254EFA50-F5E0-43C4-88AC-78143F3465EA}" destId="{9071AF69-3190-4F19-975F-5A343F9A3A28}" srcOrd="2" destOrd="0" parTransId="{1B03BB4E-7844-4BD5-B35F-F76BB57E5900}" sibTransId="{4D2E1A42-CA00-47FE-A45B-045EE98C2623}"/>
    <dgm:cxn modelId="{2092DC45-347B-46E0-A433-66CFC8D280DA}" type="presOf" srcId="{437419F2-349B-41BB-9EB1-FC2939B4D93E}" destId="{C2AA691B-0BCA-4948-8B6B-758D0917F831}" srcOrd="1" destOrd="1" presId="urn:microsoft.com/office/officeart/2005/8/layout/cycle4"/>
    <dgm:cxn modelId="{696692E0-ABD8-4AA7-9399-B3D165A6845A}" type="presOf" srcId="{FED9C1F6-7314-49A7-AE14-CD3644DE86D1}" destId="{A1703962-3B5C-4B95-AD36-74BAA0D077EC}" srcOrd="0" destOrd="2" presId="urn:microsoft.com/office/officeart/2005/8/layout/cycle4"/>
    <dgm:cxn modelId="{E4013149-C07B-456A-94E6-B3BFB45E10F0}" type="presOf" srcId="{FED9C1F6-7314-49A7-AE14-CD3644DE86D1}" destId="{A4F162CB-4792-4C98-92E0-5368C43313F2}" srcOrd="1" destOrd="2" presId="urn:microsoft.com/office/officeart/2005/8/layout/cycle4"/>
    <dgm:cxn modelId="{7928A1BD-DF59-4CE5-A343-4655841A75C6}" type="presOf" srcId="{B0C1DA95-2903-402F-8AE9-80F72745FA2C}" destId="{A4F162CB-4792-4C98-92E0-5368C43313F2}" srcOrd="1" destOrd="0" presId="urn:microsoft.com/office/officeart/2005/8/layout/cycle4"/>
    <dgm:cxn modelId="{0497FB44-58F6-449F-8B97-5D8BDCBE4417}" srcId="{BADE6932-EBD6-45AD-B065-08732CFFC68E}" destId="{254EFA50-F5E0-43C4-88AC-78143F3465EA}" srcOrd="2" destOrd="0" parTransId="{CAF1F503-BB29-4872-8CF9-B3566030E4CE}" sibTransId="{37439579-3BF3-4456-BCFD-AF2765D3B14D}"/>
    <dgm:cxn modelId="{F21762DB-4E5F-444F-B00A-BBBD910355DB}" type="presOf" srcId="{0E884F2E-03A2-447A-A647-6598B366A805}" destId="{A1703962-3B5C-4B95-AD36-74BAA0D077EC}" srcOrd="0" destOrd="3" presId="urn:microsoft.com/office/officeart/2005/8/layout/cycle4"/>
    <dgm:cxn modelId="{C971166E-1FBF-496B-B897-47EBEC3D4369}" type="presOf" srcId="{2338197B-EB7B-487C-8826-C2F95EE1CA0C}" destId="{8910FC75-5496-4BCD-9339-37917FD72105}" srcOrd="0" destOrd="0" presId="urn:microsoft.com/office/officeart/2005/8/layout/cycle4"/>
    <dgm:cxn modelId="{7CC104CB-52E2-4EEA-8F80-4B1D053489E3}" type="presOf" srcId="{7A3B8470-90C4-42E5-AB97-18284F97D65D}" destId="{AF7FF298-E388-4F97-A96D-209AA757042B}" srcOrd="0" destOrd="0" presId="urn:microsoft.com/office/officeart/2005/8/layout/cycle4"/>
    <dgm:cxn modelId="{A63C1FB3-8B69-4C1D-9414-2D924E4F5325}" srcId="{A4925594-C4F7-41F4-9779-F3509B54079B}" destId="{437419F2-349B-41BB-9EB1-FC2939B4D93E}" srcOrd="1" destOrd="0" parTransId="{28652A76-B986-45AE-862F-ED388A2C3F2A}" sibTransId="{99E435CC-030D-48CF-B8BE-A5911DCDD536}"/>
    <dgm:cxn modelId="{AA6CCB82-7543-487D-9AD8-B2F480DC98E1}" type="presOf" srcId="{9071AF69-3190-4F19-975F-5A343F9A3A28}" destId="{FAEEA06F-7C50-4B1A-83BF-9052168155E1}" srcOrd="1" destOrd="2" presId="urn:microsoft.com/office/officeart/2005/8/layout/cycle4"/>
    <dgm:cxn modelId="{48A30968-634E-479E-8D80-340E61A9D2ED}" srcId="{BADE6932-EBD6-45AD-B065-08732CFFC68E}" destId="{2C7D5176-3385-4E98-88AD-D024F104BD17}" srcOrd="0" destOrd="0" parTransId="{0354F14C-4926-449E-A3D4-4A14B22285D6}" sibTransId="{05B85D42-AF32-4248-AEDB-F839B4FEA05A}"/>
    <dgm:cxn modelId="{5802C773-179A-498F-9C26-ABC9DF500FAB}" type="presOf" srcId="{437419F2-349B-41BB-9EB1-FC2939B4D93E}" destId="{298605AF-5A6E-4D99-A477-ABBDAE6D90B5}" srcOrd="0" destOrd="1" presId="urn:microsoft.com/office/officeart/2005/8/layout/cycle4"/>
    <dgm:cxn modelId="{0D63A728-C570-41A3-BCFC-0B309BD222B9}" srcId="{261DE07D-0036-4822-A895-85CDE9305844}" destId="{FED9C1F6-7314-49A7-AE14-CD3644DE86D1}" srcOrd="2" destOrd="0" parTransId="{69875809-B549-4B4B-948F-CB715CECBDC8}" sibTransId="{B4931CC2-C685-4872-921E-7665BB881FE3}"/>
    <dgm:cxn modelId="{5369519A-F0C3-40E9-8063-DA7DA54D839C}" type="presOf" srcId="{D1FC5259-92FC-400B-8C58-4259480534AA}" destId="{FAEEA06F-7C50-4B1A-83BF-9052168155E1}" srcOrd="1" destOrd="1" presId="urn:microsoft.com/office/officeart/2005/8/layout/cycle4"/>
    <dgm:cxn modelId="{FB201600-EB74-40F7-B2CC-FE84F38E22A7}" srcId="{A4925594-C4F7-41F4-9779-F3509B54079B}" destId="{54DF6797-B97D-4EFE-AB1C-EC5DCB3FB677}" srcOrd="2" destOrd="0" parTransId="{DD71B6F9-2037-40AC-8B05-A5F76A9E5AEC}" sibTransId="{DCE0E28A-CBDB-458A-BBC1-89A56592CEB9}"/>
    <dgm:cxn modelId="{AF632416-4A2B-4F4B-976F-7AC4980575D8}" type="presOf" srcId="{2338197B-EB7B-487C-8826-C2F95EE1CA0C}" destId="{FAEEA06F-7C50-4B1A-83BF-9052168155E1}" srcOrd="1" destOrd="0" presId="urn:microsoft.com/office/officeart/2005/8/layout/cycle4"/>
    <dgm:cxn modelId="{D7A20816-8FF0-4835-B6A3-826FC4479E93}" srcId="{261DE07D-0036-4822-A895-85CDE9305844}" destId="{45A85B1D-FCC2-4EA9-AA2E-0326438DD56C}" srcOrd="1" destOrd="0" parTransId="{E663AD3B-83E8-48C6-AE9A-449FB46236D7}" sibTransId="{53E5F89B-C70C-4CDA-A879-710926A336FE}"/>
    <dgm:cxn modelId="{087B1AF2-3E1C-4CA1-AA1B-9195D02420AF}" type="presOf" srcId="{7A3B8470-90C4-42E5-AB97-18284F97D65D}" destId="{8E9A7BFD-9469-4A5C-A515-57230A841CF5}" srcOrd="1" destOrd="0" presId="urn:microsoft.com/office/officeart/2005/8/layout/cycle4"/>
    <dgm:cxn modelId="{E2DD31D4-A277-46D6-915F-89D4CA41F623}" type="presOf" srcId="{D1FC5259-92FC-400B-8C58-4259480534AA}" destId="{8910FC75-5496-4BCD-9339-37917FD72105}" srcOrd="0" destOrd="1" presId="urn:microsoft.com/office/officeart/2005/8/layout/cycle4"/>
    <dgm:cxn modelId="{D243152A-2685-4B68-A352-2A624C38BBCD}" type="presOf" srcId="{0E884F2E-03A2-447A-A647-6598B366A805}" destId="{A4F162CB-4792-4C98-92E0-5368C43313F2}" srcOrd="1" destOrd="3" presId="urn:microsoft.com/office/officeart/2005/8/layout/cycle4"/>
    <dgm:cxn modelId="{6716796D-6747-4471-AE8C-8FA7486F7367}" srcId="{254EFA50-F5E0-43C4-88AC-78143F3465EA}" destId="{2338197B-EB7B-487C-8826-C2F95EE1CA0C}" srcOrd="0" destOrd="0" parTransId="{96D73666-4792-4FAC-87D5-BBD89BEE945B}" sibTransId="{BC719DD6-825B-4B5D-8F1E-80C8BC67F81C}"/>
    <dgm:cxn modelId="{574D6912-8DAB-4D08-8E63-586D87BD020F}" type="presOf" srcId="{261DE07D-0036-4822-A895-85CDE9305844}" destId="{210BAAC7-DF20-4C95-9D40-B0425F8E7B47}" srcOrd="0" destOrd="0" presId="urn:microsoft.com/office/officeart/2005/8/layout/cycle4"/>
    <dgm:cxn modelId="{1FE88EFB-6A3B-4602-8554-C07175B278B3}" srcId="{2C7D5176-3385-4E98-88AD-D024F104BD17}" destId="{7A3B8470-90C4-42E5-AB97-18284F97D65D}" srcOrd="0" destOrd="0" parTransId="{77BAC225-93C2-486F-8667-63E403485DD9}" sibTransId="{04894237-2342-405D-BEB6-0AE59AFCE43B}"/>
    <dgm:cxn modelId="{A5929AFA-E67E-4B12-8F07-5D3E4F211554}" type="presOf" srcId="{9071AF69-3190-4F19-975F-5A343F9A3A28}" destId="{8910FC75-5496-4BCD-9339-37917FD72105}" srcOrd="0" destOrd="2" presId="urn:microsoft.com/office/officeart/2005/8/layout/cycle4"/>
    <dgm:cxn modelId="{09D8216A-DE44-4B9E-9C5C-95A6043E1FBB}" srcId="{261DE07D-0036-4822-A895-85CDE9305844}" destId="{0E884F2E-03A2-447A-A647-6598B366A805}" srcOrd="3" destOrd="0" parTransId="{2781682F-2A1A-4415-B8E8-B04FC96F6859}" sibTransId="{FC4C042B-44EB-47FF-BE1D-7CC920F428EB}"/>
    <dgm:cxn modelId="{FFC19ED5-4F0C-4974-A210-7CB23D06AED2}" type="presOf" srcId="{54DF6797-B97D-4EFE-AB1C-EC5DCB3FB677}" destId="{298605AF-5A6E-4D99-A477-ABBDAE6D90B5}" srcOrd="0" destOrd="2" presId="urn:microsoft.com/office/officeart/2005/8/layout/cycle4"/>
    <dgm:cxn modelId="{471E60EC-DF49-4CD4-86FC-D8DEF6EDB617}" srcId="{BADE6932-EBD6-45AD-B065-08732CFFC68E}" destId="{261DE07D-0036-4822-A895-85CDE9305844}" srcOrd="3" destOrd="0" parTransId="{01E8B093-854E-4D8C-901F-96D85A1E774D}" sibTransId="{605DE0F8-C3D0-40F1-8C5E-6217538FD718}"/>
    <dgm:cxn modelId="{5D4093AF-FF4F-4B88-ADD5-C0836B8B1CD4}" type="presOf" srcId="{45A85B1D-FCC2-4EA9-AA2E-0326438DD56C}" destId="{A4F162CB-4792-4C98-92E0-5368C43313F2}" srcOrd="1" destOrd="1" presId="urn:microsoft.com/office/officeart/2005/8/layout/cycle4"/>
    <dgm:cxn modelId="{1E01F188-6F57-4544-ACC4-A0442274440E}" type="presOf" srcId="{45A85B1D-FCC2-4EA9-AA2E-0326438DD56C}" destId="{A1703962-3B5C-4B95-AD36-74BAA0D077EC}" srcOrd="0" destOrd="1" presId="urn:microsoft.com/office/officeart/2005/8/layout/cycle4"/>
    <dgm:cxn modelId="{10C6BA5E-8F3B-4F65-9AB9-2165FE7337ED}" type="presOf" srcId="{2C7D5176-3385-4E98-88AD-D024F104BD17}" destId="{AD361D30-3045-4F34-9818-004C5F4D9092}" srcOrd="0" destOrd="0" presId="urn:microsoft.com/office/officeart/2005/8/layout/cycle4"/>
    <dgm:cxn modelId="{98615D42-77ED-4E82-AA47-54CC70F2C095}" type="presOf" srcId="{41804204-870E-47C6-BE92-DAB8AEE86E27}" destId="{C2AA691B-0BCA-4948-8B6B-758D0917F831}" srcOrd="1" destOrd="0" presId="urn:microsoft.com/office/officeart/2005/8/layout/cycle4"/>
    <dgm:cxn modelId="{47FADA37-6BCD-4ED3-86F5-D311D2D16C6F}" srcId="{254EFA50-F5E0-43C4-88AC-78143F3465EA}" destId="{D1FC5259-92FC-400B-8C58-4259480534AA}" srcOrd="1" destOrd="0" parTransId="{6332C5AC-C11B-4920-B378-3B568D87E161}" sibTransId="{C1CF0B90-A555-43AD-922E-6B22CC78FF5C}"/>
    <dgm:cxn modelId="{3B7A094C-A8A4-4C5A-AB1E-291F8E1DC9FE}" type="presOf" srcId="{B0C1DA95-2903-402F-8AE9-80F72745FA2C}" destId="{A1703962-3B5C-4B95-AD36-74BAA0D077EC}" srcOrd="0" destOrd="0" presId="urn:microsoft.com/office/officeart/2005/8/layout/cycle4"/>
    <dgm:cxn modelId="{7C8BC77E-3561-4481-8A29-9AE9E0235302}" type="presOf" srcId="{A4925594-C4F7-41F4-9779-F3509B54079B}" destId="{FD7A5896-4F6D-4869-BF93-9BEFFCD27879}" srcOrd="0" destOrd="0" presId="urn:microsoft.com/office/officeart/2005/8/layout/cycle4"/>
    <dgm:cxn modelId="{409EB54A-5B6A-4D06-9A42-66FA445B1B50}" type="presOf" srcId="{254EFA50-F5E0-43C4-88AC-78143F3465EA}" destId="{B137A36A-8F32-4275-BED9-95073D891A2C}" srcOrd="0" destOrd="0" presId="urn:microsoft.com/office/officeart/2005/8/layout/cycle4"/>
    <dgm:cxn modelId="{FE3A17ED-1A90-4EBD-91B3-59E2F234AE49}" srcId="{BADE6932-EBD6-45AD-B065-08732CFFC68E}" destId="{A4925594-C4F7-41F4-9779-F3509B54079B}" srcOrd="1" destOrd="0" parTransId="{986308D1-BE1F-4E63-8248-D83DF5392BBD}" sibTransId="{FB09FB1E-CF11-4ACB-A5D7-D389D426CCCD}"/>
    <dgm:cxn modelId="{37C44F01-D66A-49E2-941C-F32FC76AE1B9}" type="presOf" srcId="{54DF6797-B97D-4EFE-AB1C-EC5DCB3FB677}" destId="{C2AA691B-0BCA-4948-8B6B-758D0917F831}" srcOrd="1" destOrd="2" presId="urn:microsoft.com/office/officeart/2005/8/layout/cycle4"/>
    <dgm:cxn modelId="{96106E8A-8D3B-401C-8C67-9C8BB757795C}" type="presOf" srcId="{BADE6932-EBD6-45AD-B065-08732CFFC68E}" destId="{AEC11271-BB06-47C8-85CD-08515123D92B}" srcOrd="0" destOrd="0" presId="urn:microsoft.com/office/officeart/2005/8/layout/cycle4"/>
    <dgm:cxn modelId="{D4EB5108-DC1B-4DE5-8B0B-D8C341808DA2}" type="presParOf" srcId="{AEC11271-BB06-47C8-85CD-08515123D92B}" destId="{61BB7D30-6045-4007-8166-20DB0F4FCEE5}" srcOrd="0" destOrd="0" presId="urn:microsoft.com/office/officeart/2005/8/layout/cycle4"/>
    <dgm:cxn modelId="{1AFD764F-2DFE-49BA-9EEE-C5BAB172756D}" type="presParOf" srcId="{61BB7D30-6045-4007-8166-20DB0F4FCEE5}" destId="{B9ADF581-49CC-469B-81D0-87A432B6B13F}" srcOrd="0" destOrd="0" presId="urn:microsoft.com/office/officeart/2005/8/layout/cycle4"/>
    <dgm:cxn modelId="{EB6C5694-0B35-4A58-9F9F-7C8053243900}" type="presParOf" srcId="{B9ADF581-49CC-469B-81D0-87A432B6B13F}" destId="{AF7FF298-E388-4F97-A96D-209AA757042B}" srcOrd="0" destOrd="0" presId="urn:microsoft.com/office/officeart/2005/8/layout/cycle4"/>
    <dgm:cxn modelId="{F79D065E-F765-4585-86ED-05F03E34C12A}" type="presParOf" srcId="{B9ADF581-49CC-469B-81D0-87A432B6B13F}" destId="{8E9A7BFD-9469-4A5C-A515-57230A841CF5}" srcOrd="1" destOrd="0" presId="urn:microsoft.com/office/officeart/2005/8/layout/cycle4"/>
    <dgm:cxn modelId="{C8836610-7B86-4B70-89CE-16D30662E28C}" type="presParOf" srcId="{61BB7D30-6045-4007-8166-20DB0F4FCEE5}" destId="{F0DF47C4-D81C-488C-8E5B-9682B0C849F4}" srcOrd="1" destOrd="0" presId="urn:microsoft.com/office/officeart/2005/8/layout/cycle4"/>
    <dgm:cxn modelId="{17708E74-EA17-4A39-BAF1-21FE0F712EC2}" type="presParOf" srcId="{F0DF47C4-D81C-488C-8E5B-9682B0C849F4}" destId="{298605AF-5A6E-4D99-A477-ABBDAE6D90B5}" srcOrd="0" destOrd="0" presId="urn:microsoft.com/office/officeart/2005/8/layout/cycle4"/>
    <dgm:cxn modelId="{7E50D313-01CE-4001-ABCC-4BAE3FE2E8A2}" type="presParOf" srcId="{F0DF47C4-D81C-488C-8E5B-9682B0C849F4}" destId="{C2AA691B-0BCA-4948-8B6B-758D0917F831}" srcOrd="1" destOrd="0" presId="urn:microsoft.com/office/officeart/2005/8/layout/cycle4"/>
    <dgm:cxn modelId="{3EA40AFB-A7B1-4C9C-83AE-6EE6B9C83F7B}" type="presParOf" srcId="{61BB7D30-6045-4007-8166-20DB0F4FCEE5}" destId="{38F426B5-4E53-460F-8411-89391DBDAB43}" srcOrd="2" destOrd="0" presId="urn:microsoft.com/office/officeart/2005/8/layout/cycle4"/>
    <dgm:cxn modelId="{01C4A133-36D7-4A98-A0EC-FFF439A85E65}" type="presParOf" srcId="{38F426B5-4E53-460F-8411-89391DBDAB43}" destId="{8910FC75-5496-4BCD-9339-37917FD72105}" srcOrd="0" destOrd="0" presId="urn:microsoft.com/office/officeart/2005/8/layout/cycle4"/>
    <dgm:cxn modelId="{B1B5C97F-82FB-43AD-A149-9743D06A0DB4}" type="presParOf" srcId="{38F426B5-4E53-460F-8411-89391DBDAB43}" destId="{FAEEA06F-7C50-4B1A-83BF-9052168155E1}" srcOrd="1" destOrd="0" presId="urn:microsoft.com/office/officeart/2005/8/layout/cycle4"/>
    <dgm:cxn modelId="{040B07F2-16C3-46CE-8A56-BC2B466E88D4}" type="presParOf" srcId="{61BB7D30-6045-4007-8166-20DB0F4FCEE5}" destId="{46848329-9453-44F3-8928-C77BD4251FF7}" srcOrd="3" destOrd="0" presId="urn:microsoft.com/office/officeart/2005/8/layout/cycle4"/>
    <dgm:cxn modelId="{665FA050-EA98-4A32-BCC7-88D57546D0D1}" type="presParOf" srcId="{46848329-9453-44F3-8928-C77BD4251FF7}" destId="{A1703962-3B5C-4B95-AD36-74BAA0D077EC}" srcOrd="0" destOrd="0" presId="urn:microsoft.com/office/officeart/2005/8/layout/cycle4"/>
    <dgm:cxn modelId="{25ECFA3D-536B-4178-9801-BB06AB581E38}" type="presParOf" srcId="{46848329-9453-44F3-8928-C77BD4251FF7}" destId="{A4F162CB-4792-4C98-92E0-5368C43313F2}" srcOrd="1" destOrd="0" presId="urn:microsoft.com/office/officeart/2005/8/layout/cycle4"/>
    <dgm:cxn modelId="{3A0EFDC7-424C-4ACB-B7F5-C585C9BF8AB7}" type="presParOf" srcId="{61BB7D30-6045-4007-8166-20DB0F4FCEE5}" destId="{66CB55EF-440F-4F3C-BE21-77E046B58B41}" srcOrd="4" destOrd="0" presId="urn:microsoft.com/office/officeart/2005/8/layout/cycle4"/>
    <dgm:cxn modelId="{7DB17C74-C9B0-469C-BB27-2784E7AF09DD}" type="presParOf" srcId="{AEC11271-BB06-47C8-85CD-08515123D92B}" destId="{18C3680F-0DAC-466E-A326-15BE8F67CF43}" srcOrd="1" destOrd="0" presId="urn:microsoft.com/office/officeart/2005/8/layout/cycle4"/>
    <dgm:cxn modelId="{34FDBE5C-6DF2-4D11-8945-59DB25F568CE}" type="presParOf" srcId="{18C3680F-0DAC-466E-A326-15BE8F67CF43}" destId="{AD361D30-3045-4F34-9818-004C5F4D9092}" srcOrd="0" destOrd="0" presId="urn:microsoft.com/office/officeart/2005/8/layout/cycle4"/>
    <dgm:cxn modelId="{C72D85DF-A113-4323-8AF4-CC62D548E663}" type="presParOf" srcId="{18C3680F-0DAC-466E-A326-15BE8F67CF43}" destId="{FD7A5896-4F6D-4869-BF93-9BEFFCD27879}" srcOrd="1" destOrd="0" presId="urn:microsoft.com/office/officeart/2005/8/layout/cycle4"/>
    <dgm:cxn modelId="{39581851-1970-464B-9887-87D42C16BDEC}" type="presParOf" srcId="{18C3680F-0DAC-466E-A326-15BE8F67CF43}" destId="{B137A36A-8F32-4275-BED9-95073D891A2C}" srcOrd="2" destOrd="0" presId="urn:microsoft.com/office/officeart/2005/8/layout/cycle4"/>
    <dgm:cxn modelId="{FF096770-F137-45DB-B7CA-1507525B3899}" type="presParOf" srcId="{18C3680F-0DAC-466E-A326-15BE8F67CF43}" destId="{210BAAC7-DF20-4C95-9D40-B0425F8E7B47}" srcOrd="3" destOrd="0" presId="urn:microsoft.com/office/officeart/2005/8/layout/cycle4"/>
    <dgm:cxn modelId="{D465E102-62C9-4E39-A89A-B58293C3D5FE}" type="presParOf" srcId="{18C3680F-0DAC-466E-A326-15BE8F67CF43}" destId="{F4AC3E1A-51F2-45C5-97C4-72B5E608984D}" srcOrd="4" destOrd="0" presId="urn:microsoft.com/office/officeart/2005/8/layout/cycle4"/>
    <dgm:cxn modelId="{071C309A-F972-4B4D-BE6E-571F19706E1D}" type="presParOf" srcId="{AEC11271-BB06-47C8-85CD-08515123D92B}" destId="{18950B1B-87EA-4366-A6AF-8E4EF9DF5018}" srcOrd="2" destOrd="0" presId="urn:microsoft.com/office/officeart/2005/8/layout/cycle4"/>
    <dgm:cxn modelId="{B4AAB01B-FF60-4D60-A724-5A8D13C4D75E}" type="presParOf" srcId="{AEC11271-BB06-47C8-85CD-08515123D92B}" destId="{66BF3356-F114-4954-904D-AC8F76F03A07}"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789108-90F5-4B66-B9F8-DA108D630BF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BO"/>
        </a:p>
      </dgm:t>
    </dgm:pt>
    <dgm:pt modelId="{D26CEDE7-C8C3-405E-AE9C-7AC9C1C19638}">
      <dgm:prSet phldrT="[Texto]"/>
      <dgm:spPr>
        <a:solidFill>
          <a:srgbClr val="2397B0"/>
        </a:solidFill>
      </dgm:spPr>
      <dgm:t>
        <a:bodyPr/>
        <a:lstStyle/>
        <a:p>
          <a:r>
            <a:rPr lang="es-BO" dirty="0" smtClean="0"/>
            <a:t>Seguimiento</a:t>
          </a:r>
          <a:endParaRPr lang="es-BO" dirty="0"/>
        </a:p>
      </dgm:t>
    </dgm:pt>
    <dgm:pt modelId="{D1D8FA91-65FD-443A-9185-C699763E1876}" type="parTrans" cxnId="{B9820AE9-FCAF-45D4-8B05-AB32FD641727}">
      <dgm:prSet/>
      <dgm:spPr/>
      <dgm:t>
        <a:bodyPr/>
        <a:lstStyle/>
        <a:p>
          <a:endParaRPr lang="es-BO"/>
        </a:p>
      </dgm:t>
    </dgm:pt>
    <dgm:pt modelId="{33E3C7B9-00B0-4342-846C-EF552B02568A}" type="sibTrans" cxnId="{B9820AE9-FCAF-45D4-8B05-AB32FD641727}">
      <dgm:prSet/>
      <dgm:spPr/>
      <dgm:t>
        <a:bodyPr/>
        <a:lstStyle/>
        <a:p>
          <a:endParaRPr lang="es-BO"/>
        </a:p>
      </dgm:t>
    </dgm:pt>
    <dgm:pt modelId="{C09029AB-A23A-4C54-BAB2-E7DB60AE904F}">
      <dgm:prSet phldrT="[Texto]"/>
      <dgm:spPr/>
      <dgm:t>
        <a:bodyPr/>
        <a:lstStyle/>
        <a:p>
          <a:r>
            <a:rPr lang="es-BO" dirty="0" smtClean="0">
              <a:solidFill>
                <a:srgbClr val="2397B0"/>
              </a:solidFill>
            </a:rPr>
            <a:t>Registro y la gestión de promociones a clientes nuevos o refinanciamientos</a:t>
          </a:r>
          <a:endParaRPr lang="es-BO" dirty="0">
            <a:solidFill>
              <a:srgbClr val="2397B0"/>
            </a:solidFill>
          </a:endParaRPr>
        </a:p>
      </dgm:t>
    </dgm:pt>
    <dgm:pt modelId="{28D4EBDB-D177-43C5-B5C9-6A86A6991C57}" type="parTrans" cxnId="{FFF8EF6F-0986-482E-A623-0E0D772447A6}">
      <dgm:prSet/>
      <dgm:spPr/>
      <dgm:t>
        <a:bodyPr/>
        <a:lstStyle/>
        <a:p>
          <a:endParaRPr lang="es-BO"/>
        </a:p>
      </dgm:t>
    </dgm:pt>
    <dgm:pt modelId="{86FE13E1-9006-47B6-877C-123707E2393A}" type="sibTrans" cxnId="{FFF8EF6F-0986-482E-A623-0E0D772447A6}">
      <dgm:prSet/>
      <dgm:spPr/>
      <dgm:t>
        <a:bodyPr/>
        <a:lstStyle/>
        <a:p>
          <a:endParaRPr lang="es-BO"/>
        </a:p>
      </dgm:t>
    </dgm:pt>
    <dgm:pt modelId="{4C7F5174-69A4-4797-B8B8-AAA19A7E3F4C}">
      <dgm:prSet phldrT="[Texto]"/>
      <dgm:spPr/>
      <dgm:t>
        <a:bodyPr/>
        <a:lstStyle/>
        <a:p>
          <a:r>
            <a:rPr lang="es-BO" dirty="0" smtClean="0">
              <a:solidFill>
                <a:srgbClr val="2397B0"/>
              </a:solidFill>
            </a:rPr>
            <a:t>Seguimiento de las operaciones durante toda la gestión de la misma</a:t>
          </a:r>
          <a:endParaRPr lang="es-BO" dirty="0">
            <a:solidFill>
              <a:srgbClr val="2397B0"/>
            </a:solidFill>
          </a:endParaRPr>
        </a:p>
      </dgm:t>
    </dgm:pt>
    <dgm:pt modelId="{66A0BBB0-5DA6-4A28-AEB8-94422D0E591B}" type="parTrans" cxnId="{E321FB0B-0881-4424-9B90-947F7ADBF09C}">
      <dgm:prSet/>
      <dgm:spPr/>
      <dgm:t>
        <a:bodyPr/>
        <a:lstStyle/>
        <a:p>
          <a:endParaRPr lang="es-BO"/>
        </a:p>
      </dgm:t>
    </dgm:pt>
    <dgm:pt modelId="{A0E8CD93-3E05-41E5-846C-863DA83779DF}" type="sibTrans" cxnId="{E321FB0B-0881-4424-9B90-947F7ADBF09C}">
      <dgm:prSet/>
      <dgm:spPr/>
      <dgm:t>
        <a:bodyPr/>
        <a:lstStyle/>
        <a:p>
          <a:endParaRPr lang="es-BO"/>
        </a:p>
      </dgm:t>
    </dgm:pt>
    <dgm:pt modelId="{8AF56B30-2ECF-4613-802C-DD16C50877AE}">
      <dgm:prSet phldrT="[Texto]"/>
      <dgm:spPr>
        <a:solidFill>
          <a:srgbClr val="2397B0"/>
        </a:solidFill>
      </dgm:spPr>
      <dgm:t>
        <a:bodyPr/>
        <a:lstStyle/>
        <a:p>
          <a:r>
            <a:rPr lang="es-BO" dirty="0" smtClean="0"/>
            <a:t>Mora</a:t>
          </a:r>
          <a:endParaRPr lang="es-BO" dirty="0"/>
        </a:p>
      </dgm:t>
    </dgm:pt>
    <dgm:pt modelId="{10AB1D3A-49FC-4199-ABD2-0F13A5C83BD8}" type="parTrans" cxnId="{B46ECA95-47F0-4216-8511-497188F42B4C}">
      <dgm:prSet/>
      <dgm:spPr/>
      <dgm:t>
        <a:bodyPr/>
        <a:lstStyle/>
        <a:p>
          <a:endParaRPr lang="es-BO"/>
        </a:p>
      </dgm:t>
    </dgm:pt>
    <dgm:pt modelId="{45960A28-20F7-4E27-9C64-24E95D5DA9F2}" type="sibTrans" cxnId="{B46ECA95-47F0-4216-8511-497188F42B4C}">
      <dgm:prSet/>
      <dgm:spPr/>
      <dgm:t>
        <a:bodyPr/>
        <a:lstStyle/>
        <a:p>
          <a:endParaRPr lang="es-BO"/>
        </a:p>
      </dgm:t>
    </dgm:pt>
    <dgm:pt modelId="{65B9B65F-568F-4F9D-9855-1F53854E47C0}">
      <dgm:prSet phldrT="[Texto]"/>
      <dgm:spPr/>
      <dgm:t>
        <a:bodyPr/>
        <a:lstStyle/>
        <a:p>
          <a:r>
            <a:rPr lang="es-BO" dirty="0" smtClean="0">
              <a:solidFill>
                <a:srgbClr val="2397B0"/>
              </a:solidFill>
            </a:rPr>
            <a:t>Generación automática de información actualizada de manera diaria</a:t>
          </a:r>
          <a:endParaRPr lang="es-BO" dirty="0">
            <a:solidFill>
              <a:srgbClr val="2397B0"/>
            </a:solidFill>
          </a:endParaRPr>
        </a:p>
      </dgm:t>
    </dgm:pt>
    <dgm:pt modelId="{D08AE43C-529C-4363-840D-789A415BA50D}" type="parTrans" cxnId="{3464312C-A3B7-41CA-83F3-4893871D1513}">
      <dgm:prSet/>
      <dgm:spPr/>
      <dgm:t>
        <a:bodyPr/>
        <a:lstStyle/>
        <a:p>
          <a:endParaRPr lang="es-BO"/>
        </a:p>
      </dgm:t>
    </dgm:pt>
    <dgm:pt modelId="{09D1B2F6-6AEA-4B21-9FBE-ECF20459F2FC}" type="sibTrans" cxnId="{3464312C-A3B7-41CA-83F3-4893871D1513}">
      <dgm:prSet/>
      <dgm:spPr/>
      <dgm:t>
        <a:bodyPr/>
        <a:lstStyle/>
        <a:p>
          <a:endParaRPr lang="es-BO"/>
        </a:p>
      </dgm:t>
    </dgm:pt>
    <dgm:pt modelId="{7287D671-0061-4A9B-9A95-EF2D694D25B6}">
      <dgm:prSet phldrT="[Texto]"/>
      <dgm:spPr/>
      <dgm:t>
        <a:bodyPr/>
        <a:lstStyle/>
        <a:p>
          <a:r>
            <a:rPr lang="es-BO" dirty="0" smtClean="0">
              <a:solidFill>
                <a:srgbClr val="2397B0"/>
              </a:solidFill>
            </a:rPr>
            <a:t>Seguimiento de los compromisos de pagos sobre las operaciones en mora</a:t>
          </a:r>
          <a:endParaRPr lang="es-BO" dirty="0">
            <a:solidFill>
              <a:srgbClr val="2397B0"/>
            </a:solidFill>
          </a:endParaRPr>
        </a:p>
      </dgm:t>
    </dgm:pt>
    <dgm:pt modelId="{0A3745A0-B82F-4DA6-A6CB-22A7EA0CDF82}" type="parTrans" cxnId="{841B07A1-D480-413F-BA68-352CA611CB55}">
      <dgm:prSet/>
      <dgm:spPr/>
      <dgm:t>
        <a:bodyPr/>
        <a:lstStyle/>
        <a:p>
          <a:endParaRPr lang="es-BO"/>
        </a:p>
      </dgm:t>
    </dgm:pt>
    <dgm:pt modelId="{58695A7D-27AF-49C9-BD67-DB825FD6FABE}" type="sibTrans" cxnId="{841B07A1-D480-413F-BA68-352CA611CB55}">
      <dgm:prSet/>
      <dgm:spPr/>
      <dgm:t>
        <a:bodyPr/>
        <a:lstStyle/>
        <a:p>
          <a:endParaRPr lang="es-BO"/>
        </a:p>
      </dgm:t>
    </dgm:pt>
    <dgm:pt modelId="{A59BB9DA-AA1B-4581-9A63-80AD022B8065}">
      <dgm:prSet phldrT="[Texto]"/>
      <dgm:spPr>
        <a:solidFill>
          <a:srgbClr val="2397B0"/>
        </a:solidFill>
      </dgm:spPr>
      <dgm:t>
        <a:bodyPr/>
        <a:lstStyle/>
        <a:p>
          <a:r>
            <a:rPr lang="es-BO" dirty="0" smtClean="0"/>
            <a:t>Prontos Pago</a:t>
          </a:r>
          <a:endParaRPr lang="es-BO" dirty="0"/>
        </a:p>
      </dgm:t>
    </dgm:pt>
    <dgm:pt modelId="{019928AF-DC0A-4876-AC04-CE109A69DB85}" type="parTrans" cxnId="{05C24637-6693-448B-80F4-F409ED1726DD}">
      <dgm:prSet/>
      <dgm:spPr/>
      <dgm:t>
        <a:bodyPr/>
        <a:lstStyle/>
        <a:p>
          <a:endParaRPr lang="es-BO"/>
        </a:p>
      </dgm:t>
    </dgm:pt>
    <dgm:pt modelId="{11FA5754-B162-4F19-97D1-553FD3A60093}" type="sibTrans" cxnId="{05C24637-6693-448B-80F4-F409ED1726DD}">
      <dgm:prSet/>
      <dgm:spPr/>
      <dgm:t>
        <a:bodyPr/>
        <a:lstStyle/>
        <a:p>
          <a:endParaRPr lang="es-BO"/>
        </a:p>
      </dgm:t>
    </dgm:pt>
    <dgm:pt modelId="{E6D22273-A26F-43D0-8AA8-431C9C52FDE3}">
      <dgm:prSet phldrT="[Texto]"/>
      <dgm:spPr/>
      <dgm:t>
        <a:bodyPr/>
        <a:lstStyle/>
        <a:p>
          <a:r>
            <a:rPr lang="es-BO" dirty="0" smtClean="0">
              <a:solidFill>
                <a:srgbClr val="2397B0"/>
              </a:solidFill>
            </a:rPr>
            <a:t>Base de clientes con saldos vigentes que tienen un 75% de cuotas pagadas</a:t>
          </a:r>
          <a:endParaRPr lang="es-BO" dirty="0">
            <a:solidFill>
              <a:srgbClr val="2397B0"/>
            </a:solidFill>
          </a:endParaRPr>
        </a:p>
      </dgm:t>
    </dgm:pt>
    <dgm:pt modelId="{2F14C1DC-483F-4BE2-990A-D90B999330C3}" type="parTrans" cxnId="{2EA8E41D-4E24-4841-B2E2-069E4F24A24F}">
      <dgm:prSet/>
      <dgm:spPr/>
      <dgm:t>
        <a:bodyPr/>
        <a:lstStyle/>
        <a:p>
          <a:endParaRPr lang="es-BO"/>
        </a:p>
      </dgm:t>
    </dgm:pt>
    <dgm:pt modelId="{175E0ADA-977E-4F46-8EC1-9D8E97CFC7DE}" type="sibTrans" cxnId="{2EA8E41D-4E24-4841-B2E2-069E4F24A24F}">
      <dgm:prSet/>
      <dgm:spPr/>
      <dgm:t>
        <a:bodyPr/>
        <a:lstStyle/>
        <a:p>
          <a:endParaRPr lang="es-BO"/>
        </a:p>
      </dgm:t>
    </dgm:pt>
    <dgm:pt modelId="{51FDEDD2-2F0F-4B56-80B9-238E9562BB67}">
      <dgm:prSet phldrT="[Texto]"/>
      <dgm:spPr/>
      <dgm:t>
        <a:bodyPr/>
        <a:lstStyle/>
        <a:p>
          <a:r>
            <a:rPr lang="es-BO" dirty="0" smtClean="0">
              <a:solidFill>
                <a:srgbClr val="2397B0"/>
              </a:solidFill>
            </a:rPr>
            <a:t>Información del Sistema Financiero sobre las deudas que tiene el cliente</a:t>
          </a:r>
          <a:endParaRPr lang="es-BO" dirty="0">
            <a:solidFill>
              <a:srgbClr val="2397B0"/>
            </a:solidFill>
          </a:endParaRPr>
        </a:p>
      </dgm:t>
    </dgm:pt>
    <dgm:pt modelId="{108B71CF-67A6-4F17-A27C-4F728214069B}" type="parTrans" cxnId="{627B8878-4286-4CA1-AE25-29D6669630C0}">
      <dgm:prSet/>
      <dgm:spPr/>
      <dgm:t>
        <a:bodyPr/>
        <a:lstStyle/>
        <a:p>
          <a:endParaRPr lang="es-BO"/>
        </a:p>
      </dgm:t>
    </dgm:pt>
    <dgm:pt modelId="{2F291801-43B7-4417-B69E-EE85BCE7D096}" type="sibTrans" cxnId="{627B8878-4286-4CA1-AE25-29D6669630C0}">
      <dgm:prSet/>
      <dgm:spPr/>
      <dgm:t>
        <a:bodyPr/>
        <a:lstStyle/>
        <a:p>
          <a:endParaRPr lang="es-BO"/>
        </a:p>
      </dgm:t>
    </dgm:pt>
    <dgm:pt modelId="{D5944B83-BA47-4597-995D-B21D633AA7A4}">
      <dgm:prSet phldrT="[Texto]"/>
      <dgm:spPr/>
      <dgm:t>
        <a:bodyPr/>
        <a:lstStyle/>
        <a:p>
          <a:r>
            <a:rPr lang="es-BO" dirty="0" smtClean="0">
              <a:solidFill>
                <a:srgbClr val="2397B0"/>
              </a:solidFill>
            </a:rPr>
            <a:t>Base de clientes que terminaron de cancelar la operación, considerando un tiempo de hasta 12 meses de inactividad</a:t>
          </a:r>
          <a:endParaRPr lang="es-BO" dirty="0">
            <a:solidFill>
              <a:srgbClr val="2397B0"/>
            </a:solidFill>
          </a:endParaRPr>
        </a:p>
      </dgm:t>
    </dgm:pt>
    <dgm:pt modelId="{541278D1-89ED-4F1F-9E51-22F74B996E53}" type="sibTrans" cxnId="{BF5BDAA9-936E-4EB1-B0E1-833EC5E109ED}">
      <dgm:prSet/>
      <dgm:spPr/>
      <dgm:t>
        <a:bodyPr/>
        <a:lstStyle/>
        <a:p>
          <a:endParaRPr lang="es-BO"/>
        </a:p>
      </dgm:t>
    </dgm:pt>
    <dgm:pt modelId="{E7CDFAE7-379E-432E-ADA9-C7C1169F5612}" type="parTrans" cxnId="{BF5BDAA9-936E-4EB1-B0E1-833EC5E109ED}">
      <dgm:prSet/>
      <dgm:spPr/>
      <dgm:t>
        <a:bodyPr/>
        <a:lstStyle/>
        <a:p>
          <a:endParaRPr lang="es-BO"/>
        </a:p>
      </dgm:t>
    </dgm:pt>
    <dgm:pt modelId="{AA79871B-3698-4E6A-9137-A2156858CB86}">
      <dgm:prSet phldrT="[Texto]"/>
      <dgm:spPr>
        <a:solidFill>
          <a:srgbClr val="2397B0"/>
        </a:solidFill>
      </dgm:spPr>
      <dgm:t>
        <a:bodyPr/>
        <a:lstStyle/>
        <a:p>
          <a:r>
            <a:rPr lang="es-BO" dirty="0" smtClean="0"/>
            <a:t>Clientes Inactivos</a:t>
          </a:r>
          <a:endParaRPr lang="es-BO" dirty="0"/>
        </a:p>
      </dgm:t>
    </dgm:pt>
    <dgm:pt modelId="{24B81D39-403B-402D-9682-E6ACF0ACABD3}" type="parTrans" cxnId="{FB7FBDE6-AC98-4BFB-9A82-105CD503ADF1}">
      <dgm:prSet/>
      <dgm:spPr/>
      <dgm:t>
        <a:bodyPr/>
        <a:lstStyle/>
        <a:p>
          <a:endParaRPr lang="es-BO"/>
        </a:p>
      </dgm:t>
    </dgm:pt>
    <dgm:pt modelId="{4E0CBE2A-501A-449A-92C9-EA7302AC3F59}" type="sibTrans" cxnId="{FB7FBDE6-AC98-4BFB-9A82-105CD503ADF1}">
      <dgm:prSet/>
      <dgm:spPr/>
      <dgm:t>
        <a:bodyPr/>
        <a:lstStyle/>
        <a:p>
          <a:endParaRPr lang="es-BO"/>
        </a:p>
      </dgm:t>
    </dgm:pt>
    <dgm:pt modelId="{20EBCAE7-D52A-4E4B-BDE6-931EC03B336D}" type="pres">
      <dgm:prSet presAssocID="{24789108-90F5-4B66-B9F8-DA108D630BF7}" presName="Name0" presStyleCnt="0">
        <dgm:presLayoutVars>
          <dgm:dir/>
          <dgm:animLvl val="lvl"/>
          <dgm:resizeHandles val="exact"/>
        </dgm:presLayoutVars>
      </dgm:prSet>
      <dgm:spPr/>
      <dgm:t>
        <a:bodyPr/>
        <a:lstStyle/>
        <a:p>
          <a:endParaRPr lang="es-BO"/>
        </a:p>
      </dgm:t>
    </dgm:pt>
    <dgm:pt modelId="{E6FB053F-2588-4C2E-83D0-1EF14E32D1D4}" type="pres">
      <dgm:prSet presAssocID="{D26CEDE7-C8C3-405E-AE9C-7AC9C1C19638}" presName="linNode" presStyleCnt="0"/>
      <dgm:spPr/>
    </dgm:pt>
    <dgm:pt modelId="{E5D70865-D23A-43DC-8271-B7BCD8945EA1}" type="pres">
      <dgm:prSet presAssocID="{D26CEDE7-C8C3-405E-AE9C-7AC9C1C19638}" presName="parentText" presStyleLbl="node1" presStyleIdx="0" presStyleCnt="4" custScaleX="42739">
        <dgm:presLayoutVars>
          <dgm:chMax val="1"/>
          <dgm:bulletEnabled val="1"/>
        </dgm:presLayoutVars>
      </dgm:prSet>
      <dgm:spPr/>
      <dgm:t>
        <a:bodyPr/>
        <a:lstStyle/>
        <a:p>
          <a:endParaRPr lang="es-BO"/>
        </a:p>
      </dgm:t>
    </dgm:pt>
    <dgm:pt modelId="{7610352F-2D5C-446D-ACEF-F25335DA5C36}" type="pres">
      <dgm:prSet presAssocID="{D26CEDE7-C8C3-405E-AE9C-7AC9C1C19638}" presName="descendantText" presStyleLbl="alignAccFollowNode1" presStyleIdx="0" presStyleCnt="4">
        <dgm:presLayoutVars>
          <dgm:bulletEnabled val="1"/>
        </dgm:presLayoutVars>
      </dgm:prSet>
      <dgm:spPr/>
      <dgm:t>
        <a:bodyPr/>
        <a:lstStyle/>
        <a:p>
          <a:endParaRPr lang="es-BO"/>
        </a:p>
      </dgm:t>
    </dgm:pt>
    <dgm:pt modelId="{168A3AE8-AD19-40D7-B8D1-FD94A5E72A10}" type="pres">
      <dgm:prSet presAssocID="{33E3C7B9-00B0-4342-846C-EF552B02568A}" presName="sp" presStyleCnt="0"/>
      <dgm:spPr/>
    </dgm:pt>
    <dgm:pt modelId="{1431EDC3-6EB6-4073-AD12-A8613E26C194}" type="pres">
      <dgm:prSet presAssocID="{8AF56B30-2ECF-4613-802C-DD16C50877AE}" presName="linNode" presStyleCnt="0"/>
      <dgm:spPr/>
    </dgm:pt>
    <dgm:pt modelId="{7D3D9068-C431-4D2A-8671-6B36127289D1}" type="pres">
      <dgm:prSet presAssocID="{8AF56B30-2ECF-4613-802C-DD16C50877AE}" presName="parentText" presStyleLbl="node1" presStyleIdx="1" presStyleCnt="4" custScaleX="42739">
        <dgm:presLayoutVars>
          <dgm:chMax val="1"/>
          <dgm:bulletEnabled val="1"/>
        </dgm:presLayoutVars>
      </dgm:prSet>
      <dgm:spPr/>
      <dgm:t>
        <a:bodyPr/>
        <a:lstStyle/>
        <a:p>
          <a:endParaRPr lang="es-BO"/>
        </a:p>
      </dgm:t>
    </dgm:pt>
    <dgm:pt modelId="{842EB166-EC0D-424C-A1B7-2E22C38978F2}" type="pres">
      <dgm:prSet presAssocID="{8AF56B30-2ECF-4613-802C-DD16C50877AE}" presName="descendantText" presStyleLbl="alignAccFollowNode1" presStyleIdx="1" presStyleCnt="4">
        <dgm:presLayoutVars>
          <dgm:bulletEnabled val="1"/>
        </dgm:presLayoutVars>
      </dgm:prSet>
      <dgm:spPr/>
      <dgm:t>
        <a:bodyPr/>
        <a:lstStyle/>
        <a:p>
          <a:endParaRPr lang="es-BO"/>
        </a:p>
      </dgm:t>
    </dgm:pt>
    <dgm:pt modelId="{3BECC9F1-133D-4ADC-A850-5EB9F0F54C5F}" type="pres">
      <dgm:prSet presAssocID="{45960A28-20F7-4E27-9C64-24E95D5DA9F2}" presName="sp" presStyleCnt="0"/>
      <dgm:spPr/>
    </dgm:pt>
    <dgm:pt modelId="{0B581120-5237-493B-BFAD-AC03D12F47CC}" type="pres">
      <dgm:prSet presAssocID="{A59BB9DA-AA1B-4581-9A63-80AD022B8065}" presName="linNode" presStyleCnt="0"/>
      <dgm:spPr/>
    </dgm:pt>
    <dgm:pt modelId="{34E79205-CFAB-4D6F-BF4F-88707F80ECFC}" type="pres">
      <dgm:prSet presAssocID="{A59BB9DA-AA1B-4581-9A63-80AD022B8065}" presName="parentText" presStyleLbl="node1" presStyleIdx="2" presStyleCnt="4" custScaleX="42739">
        <dgm:presLayoutVars>
          <dgm:chMax val="1"/>
          <dgm:bulletEnabled val="1"/>
        </dgm:presLayoutVars>
      </dgm:prSet>
      <dgm:spPr/>
      <dgm:t>
        <a:bodyPr/>
        <a:lstStyle/>
        <a:p>
          <a:endParaRPr lang="es-BO"/>
        </a:p>
      </dgm:t>
    </dgm:pt>
    <dgm:pt modelId="{75CFC438-7F2E-40DF-9B3F-1BA23ACEC6E3}" type="pres">
      <dgm:prSet presAssocID="{A59BB9DA-AA1B-4581-9A63-80AD022B8065}" presName="descendantText" presStyleLbl="alignAccFollowNode1" presStyleIdx="2" presStyleCnt="4">
        <dgm:presLayoutVars>
          <dgm:bulletEnabled val="1"/>
        </dgm:presLayoutVars>
      </dgm:prSet>
      <dgm:spPr/>
      <dgm:t>
        <a:bodyPr/>
        <a:lstStyle/>
        <a:p>
          <a:endParaRPr lang="es-BO"/>
        </a:p>
      </dgm:t>
    </dgm:pt>
    <dgm:pt modelId="{35DAAA88-09FF-4EE5-99FE-9BD7EB4D4B24}" type="pres">
      <dgm:prSet presAssocID="{11FA5754-B162-4F19-97D1-553FD3A60093}" presName="sp" presStyleCnt="0"/>
      <dgm:spPr/>
    </dgm:pt>
    <dgm:pt modelId="{1F3F7732-FD11-4289-81F6-F7F8D584520F}" type="pres">
      <dgm:prSet presAssocID="{AA79871B-3698-4E6A-9137-A2156858CB86}" presName="linNode" presStyleCnt="0"/>
      <dgm:spPr/>
    </dgm:pt>
    <dgm:pt modelId="{EAE078F4-D55B-4174-BEF7-EAEFA21C28FA}" type="pres">
      <dgm:prSet presAssocID="{AA79871B-3698-4E6A-9137-A2156858CB86}" presName="parentText" presStyleLbl="node1" presStyleIdx="3" presStyleCnt="4" custFlipHor="1" custScaleX="42162">
        <dgm:presLayoutVars>
          <dgm:chMax val="1"/>
          <dgm:bulletEnabled val="1"/>
        </dgm:presLayoutVars>
      </dgm:prSet>
      <dgm:spPr/>
      <dgm:t>
        <a:bodyPr/>
        <a:lstStyle/>
        <a:p>
          <a:endParaRPr lang="es-BO"/>
        </a:p>
      </dgm:t>
    </dgm:pt>
    <dgm:pt modelId="{C5C1141F-F79E-4511-8D2A-FEAE4B93C574}" type="pres">
      <dgm:prSet presAssocID="{AA79871B-3698-4E6A-9137-A2156858CB86}" presName="descendantText" presStyleLbl="alignAccFollowNode1" presStyleIdx="3" presStyleCnt="4" custScaleX="100201">
        <dgm:presLayoutVars>
          <dgm:bulletEnabled val="1"/>
        </dgm:presLayoutVars>
      </dgm:prSet>
      <dgm:spPr/>
      <dgm:t>
        <a:bodyPr/>
        <a:lstStyle/>
        <a:p>
          <a:endParaRPr lang="es-BO"/>
        </a:p>
      </dgm:t>
    </dgm:pt>
  </dgm:ptLst>
  <dgm:cxnLst>
    <dgm:cxn modelId="{FFF8EF6F-0986-482E-A623-0E0D772447A6}" srcId="{D26CEDE7-C8C3-405E-AE9C-7AC9C1C19638}" destId="{C09029AB-A23A-4C54-BAB2-E7DB60AE904F}" srcOrd="0" destOrd="0" parTransId="{28D4EBDB-D177-43C5-B5C9-6A86A6991C57}" sibTransId="{86FE13E1-9006-47B6-877C-123707E2393A}"/>
    <dgm:cxn modelId="{D9D1211A-65D0-4BD2-955F-018AD44D52FB}" type="presOf" srcId="{51FDEDD2-2F0F-4B56-80B9-238E9562BB67}" destId="{75CFC438-7F2E-40DF-9B3F-1BA23ACEC6E3}" srcOrd="0" destOrd="1" presId="urn:microsoft.com/office/officeart/2005/8/layout/vList5"/>
    <dgm:cxn modelId="{05C24637-6693-448B-80F4-F409ED1726DD}" srcId="{24789108-90F5-4B66-B9F8-DA108D630BF7}" destId="{A59BB9DA-AA1B-4581-9A63-80AD022B8065}" srcOrd="2" destOrd="0" parTransId="{019928AF-DC0A-4876-AC04-CE109A69DB85}" sibTransId="{11FA5754-B162-4F19-97D1-553FD3A60093}"/>
    <dgm:cxn modelId="{2EA8E41D-4E24-4841-B2E2-069E4F24A24F}" srcId="{A59BB9DA-AA1B-4581-9A63-80AD022B8065}" destId="{E6D22273-A26F-43D0-8AA8-431C9C52FDE3}" srcOrd="0" destOrd="0" parTransId="{2F14C1DC-483F-4BE2-990A-D90B999330C3}" sibTransId="{175E0ADA-977E-4F46-8EC1-9D8E97CFC7DE}"/>
    <dgm:cxn modelId="{3464312C-A3B7-41CA-83F3-4893871D1513}" srcId="{8AF56B30-2ECF-4613-802C-DD16C50877AE}" destId="{65B9B65F-568F-4F9D-9855-1F53854E47C0}" srcOrd="0" destOrd="0" parTransId="{D08AE43C-529C-4363-840D-789A415BA50D}" sibTransId="{09D1B2F6-6AEA-4B21-9FBE-ECF20459F2FC}"/>
    <dgm:cxn modelId="{841B07A1-D480-413F-BA68-352CA611CB55}" srcId="{8AF56B30-2ECF-4613-802C-DD16C50877AE}" destId="{7287D671-0061-4A9B-9A95-EF2D694D25B6}" srcOrd="1" destOrd="0" parTransId="{0A3745A0-B82F-4DA6-A6CB-22A7EA0CDF82}" sibTransId="{58695A7D-27AF-49C9-BD67-DB825FD6FABE}"/>
    <dgm:cxn modelId="{27213F96-7C51-443A-8CC2-605C58B319D5}" type="presOf" srcId="{65B9B65F-568F-4F9D-9855-1F53854E47C0}" destId="{842EB166-EC0D-424C-A1B7-2E22C38978F2}" srcOrd="0" destOrd="0" presId="urn:microsoft.com/office/officeart/2005/8/layout/vList5"/>
    <dgm:cxn modelId="{BB2A247F-B734-42F6-AAFC-FA45E2918F4E}" type="presOf" srcId="{24789108-90F5-4B66-B9F8-DA108D630BF7}" destId="{20EBCAE7-D52A-4E4B-BDE6-931EC03B336D}" srcOrd="0" destOrd="0" presId="urn:microsoft.com/office/officeart/2005/8/layout/vList5"/>
    <dgm:cxn modelId="{E321FB0B-0881-4424-9B90-947F7ADBF09C}" srcId="{D26CEDE7-C8C3-405E-AE9C-7AC9C1C19638}" destId="{4C7F5174-69A4-4797-B8B8-AAA19A7E3F4C}" srcOrd="1" destOrd="0" parTransId="{66A0BBB0-5DA6-4A28-AEB8-94422D0E591B}" sibTransId="{A0E8CD93-3E05-41E5-846C-863DA83779DF}"/>
    <dgm:cxn modelId="{C1BCA294-FDC2-4EC7-93F8-01734E2FDFB0}" type="presOf" srcId="{D5944B83-BA47-4597-995D-B21D633AA7A4}" destId="{C5C1141F-F79E-4511-8D2A-FEAE4B93C574}" srcOrd="0" destOrd="0" presId="urn:microsoft.com/office/officeart/2005/8/layout/vList5"/>
    <dgm:cxn modelId="{584C0EEC-F942-4956-898D-D25010C1E341}" type="presOf" srcId="{C09029AB-A23A-4C54-BAB2-E7DB60AE904F}" destId="{7610352F-2D5C-446D-ACEF-F25335DA5C36}" srcOrd="0" destOrd="0" presId="urn:microsoft.com/office/officeart/2005/8/layout/vList5"/>
    <dgm:cxn modelId="{624F7C60-AD62-4D02-830A-B4D786BF865C}" type="presOf" srcId="{E6D22273-A26F-43D0-8AA8-431C9C52FDE3}" destId="{75CFC438-7F2E-40DF-9B3F-1BA23ACEC6E3}" srcOrd="0" destOrd="0" presId="urn:microsoft.com/office/officeart/2005/8/layout/vList5"/>
    <dgm:cxn modelId="{16F31B65-D684-4A6C-AE1F-D878AF69B1AB}" type="presOf" srcId="{A59BB9DA-AA1B-4581-9A63-80AD022B8065}" destId="{34E79205-CFAB-4D6F-BF4F-88707F80ECFC}" srcOrd="0" destOrd="0" presId="urn:microsoft.com/office/officeart/2005/8/layout/vList5"/>
    <dgm:cxn modelId="{B9820AE9-FCAF-45D4-8B05-AB32FD641727}" srcId="{24789108-90F5-4B66-B9F8-DA108D630BF7}" destId="{D26CEDE7-C8C3-405E-AE9C-7AC9C1C19638}" srcOrd="0" destOrd="0" parTransId="{D1D8FA91-65FD-443A-9185-C699763E1876}" sibTransId="{33E3C7B9-00B0-4342-846C-EF552B02568A}"/>
    <dgm:cxn modelId="{627B8878-4286-4CA1-AE25-29D6669630C0}" srcId="{A59BB9DA-AA1B-4581-9A63-80AD022B8065}" destId="{51FDEDD2-2F0F-4B56-80B9-238E9562BB67}" srcOrd="1" destOrd="0" parTransId="{108B71CF-67A6-4F17-A27C-4F728214069B}" sibTransId="{2F291801-43B7-4417-B69E-EE85BCE7D096}"/>
    <dgm:cxn modelId="{FB7FBDE6-AC98-4BFB-9A82-105CD503ADF1}" srcId="{24789108-90F5-4B66-B9F8-DA108D630BF7}" destId="{AA79871B-3698-4E6A-9137-A2156858CB86}" srcOrd="3" destOrd="0" parTransId="{24B81D39-403B-402D-9682-E6ACF0ACABD3}" sibTransId="{4E0CBE2A-501A-449A-92C9-EA7302AC3F59}"/>
    <dgm:cxn modelId="{BAEAF6AA-5ED8-477B-BA3E-8F99E1504BBE}" type="presOf" srcId="{4C7F5174-69A4-4797-B8B8-AAA19A7E3F4C}" destId="{7610352F-2D5C-446D-ACEF-F25335DA5C36}" srcOrd="0" destOrd="1" presId="urn:microsoft.com/office/officeart/2005/8/layout/vList5"/>
    <dgm:cxn modelId="{5BCD08D4-8EE6-4735-A85D-04C539B62ED4}" type="presOf" srcId="{AA79871B-3698-4E6A-9137-A2156858CB86}" destId="{EAE078F4-D55B-4174-BEF7-EAEFA21C28FA}" srcOrd="0" destOrd="0" presId="urn:microsoft.com/office/officeart/2005/8/layout/vList5"/>
    <dgm:cxn modelId="{BF5BDAA9-936E-4EB1-B0E1-833EC5E109ED}" srcId="{AA79871B-3698-4E6A-9137-A2156858CB86}" destId="{D5944B83-BA47-4597-995D-B21D633AA7A4}" srcOrd="0" destOrd="0" parTransId="{E7CDFAE7-379E-432E-ADA9-C7C1169F5612}" sibTransId="{541278D1-89ED-4F1F-9E51-22F74B996E53}"/>
    <dgm:cxn modelId="{FFFE0A58-EDDD-4C4A-9933-DA957BEB2C46}" type="presOf" srcId="{D26CEDE7-C8C3-405E-AE9C-7AC9C1C19638}" destId="{E5D70865-D23A-43DC-8271-B7BCD8945EA1}" srcOrd="0" destOrd="0" presId="urn:microsoft.com/office/officeart/2005/8/layout/vList5"/>
    <dgm:cxn modelId="{B46ECA95-47F0-4216-8511-497188F42B4C}" srcId="{24789108-90F5-4B66-B9F8-DA108D630BF7}" destId="{8AF56B30-2ECF-4613-802C-DD16C50877AE}" srcOrd="1" destOrd="0" parTransId="{10AB1D3A-49FC-4199-ABD2-0F13A5C83BD8}" sibTransId="{45960A28-20F7-4E27-9C64-24E95D5DA9F2}"/>
    <dgm:cxn modelId="{F5A4507F-938C-4BF7-A961-6620731614D3}" type="presOf" srcId="{7287D671-0061-4A9B-9A95-EF2D694D25B6}" destId="{842EB166-EC0D-424C-A1B7-2E22C38978F2}" srcOrd="0" destOrd="1" presId="urn:microsoft.com/office/officeart/2005/8/layout/vList5"/>
    <dgm:cxn modelId="{9FDC391E-9C54-4E92-83E6-B8CA89AAEFD9}" type="presOf" srcId="{8AF56B30-2ECF-4613-802C-DD16C50877AE}" destId="{7D3D9068-C431-4D2A-8671-6B36127289D1}" srcOrd="0" destOrd="0" presId="urn:microsoft.com/office/officeart/2005/8/layout/vList5"/>
    <dgm:cxn modelId="{BC04C41B-EC86-462A-81F5-5F86664820BD}" type="presParOf" srcId="{20EBCAE7-D52A-4E4B-BDE6-931EC03B336D}" destId="{E6FB053F-2588-4C2E-83D0-1EF14E32D1D4}" srcOrd="0" destOrd="0" presId="urn:microsoft.com/office/officeart/2005/8/layout/vList5"/>
    <dgm:cxn modelId="{5EF2D136-5ACB-4A5B-975F-A0D5FB950F85}" type="presParOf" srcId="{E6FB053F-2588-4C2E-83D0-1EF14E32D1D4}" destId="{E5D70865-D23A-43DC-8271-B7BCD8945EA1}" srcOrd="0" destOrd="0" presId="urn:microsoft.com/office/officeart/2005/8/layout/vList5"/>
    <dgm:cxn modelId="{4FF74955-33BE-43B4-A1E0-05F5FF285786}" type="presParOf" srcId="{E6FB053F-2588-4C2E-83D0-1EF14E32D1D4}" destId="{7610352F-2D5C-446D-ACEF-F25335DA5C36}" srcOrd="1" destOrd="0" presId="urn:microsoft.com/office/officeart/2005/8/layout/vList5"/>
    <dgm:cxn modelId="{7C5BBA50-7E5A-4885-8C76-52574E3CCBE0}" type="presParOf" srcId="{20EBCAE7-D52A-4E4B-BDE6-931EC03B336D}" destId="{168A3AE8-AD19-40D7-B8D1-FD94A5E72A10}" srcOrd="1" destOrd="0" presId="urn:microsoft.com/office/officeart/2005/8/layout/vList5"/>
    <dgm:cxn modelId="{69CFDD63-8E44-4716-B356-107C2D39756A}" type="presParOf" srcId="{20EBCAE7-D52A-4E4B-BDE6-931EC03B336D}" destId="{1431EDC3-6EB6-4073-AD12-A8613E26C194}" srcOrd="2" destOrd="0" presId="urn:microsoft.com/office/officeart/2005/8/layout/vList5"/>
    <dgm:cxn modelId="{7F2AE33D-C154-4E7B-AB40-9B6590E9E86E}" type="presParOf" srcId="{1431EDC3-6EB6-4073-AD12-A8613E26C194}" destId="{7D3D9068-C431-4D2A-8671-6B36127289D1}" srcOrd="0" destOrd="0" presId="urn:microsoft.com/office/officeart/2005/8/layout/vList5"/>
    <dgm:cxn modelId="{62213A7C-3044-428D-946D-C770647AA9EB}" type="presParOf" srcId="{1431EDC3-6EB6-4073-AD12-A8613E26C194}" destId="{842EB166-EC0D-424C-A1B7-2E22C38978F2}" srcOrd="1" destOrd="0" presId="urn:microsoft.com/office/officeart/2005/8/layout/vList5"/>
    <dgm:cxn modelId="{2F014EA5-C9DF-41A5-9EE3-B7EBC86777E3}" type="presParOf" srcId="{20EBCAE7-D52A-4E4B-BDE6-931EC03B336D}" destId="{3BECC9F1-133D-4ADC-A850-5EB9F0F54C5F}" srcOrd="3" destOrd="0" presId="urn:microsoft.com/office/officeart/2005/8/layout/vList5"/>
    <dgm:cxn modelId="{A730E02A-8DEF-4F9E-80D3-6C15022DC024}" type="presParOf" srcId="{20EBCAE7-D52A-4E4B-BDE6-931EC03B336D}" destId="{0B581120-5237-493B-BFAD-AC03D12F47CC}" srcOrd="4" destOrd="0" presId="urn:microsoft.com/office/officeart/2005/8/layout/vList5"/>
    <dgm:cxn modelId="{DE3FEFA4-8FDF-421C-8620-63C2D4FF7CCC}" type="presParOf" srcId="{0B581120-5237-493B-BFAD-AC03D12F47CC}" destId="{34E79205-CFAB-4D6F-BF4F-88707F80ECFC}" srcOrd="0" destOrd="0" presId="urn:microsoft.com/office/officeart/2005/8/layout/vList5"/>
    <dgm:cxn modelId="{15542CAF-70DF-4724-BD1A-F63C701803B2}" type="presParOf" srcId="{0B581120-5237-493B-BFAD-AC03D12F47CC}" destId="{75CFC438-7F2E-40DF-9B3F-1BA23ACEC6E3}" srcOrd="1" destOrd="0" presId="urn:microsoft.com/office/officeart/2005/8/layout/vList5"/>
    <dgm:cxn modelId="{6E1FD9FC-3184-4498-865D-D70F289F38DD}" type="presParOf" srcId="{20EBCAE7-D52A-4E4B-BDE6-931EC03B336D}" destId="{35DAAA88-09FF-4EE5-99FE-9BD7EB4D4B24}" srcOrd="5" destOrd="0" presId="urn:microsoft.com/office/officeart/2005/8/layout/vList5"/>
    <dgm:cxn modelId="{1A01BD57-F2C2-4AB6-90B3-0DB66FCA3DDB}" type="presParOf" srcId="{20EBCAE7-D52A-4E4B-BDE6-931EC03B336D}" destId="{1F3F7732-FD11-4289-81F6-F7F8D584520F}" srcOrd="6" destOrd="0" presId="urn:microsoft.com/office/officeart/2005/8/layout/vList5"/>
    <dgm:cxn modelId="{40A40A09-C7CC-4484-9EA2-00BF2339A103}" type="presParOf" srcId="{1F3F7732-FD11-4289-81F6-F7F8D584520F}" destId="{EAE078F4-D55B-4174-BEF7-EAEFA21C28FA}" srcOrd="0" destOrd="0" presId="urn:microsoft.com/office/officeart/2005/8/layout/vList5"/>
    <dgm:cxn modelId="{54AD509E-FCD1-48DD-880F-76A5125A8170}" type="presParOf" srcId="{1F3F7732-FD11-4289-81F6-F7F8D584520F}" destId="{C5C1141F-F79E-4511-8D2A-FEAE4B93C57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789108-90F5-4B66-B9F8-DA108D630BF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BO"/>
        </a:p>
      </dgm:t>
    </dgm:pt>
    <dgm:pt modelId="{D26CEDE7-C8C3-405E-AE9C-7AC9C1C19638}">
      <dgm:prSet phldrT="[Texto]"/>
      <dgm:spPr>
        <a:solidFill>
          <a:srgbClr val="2397B0"/>
        </a:solidFill>
      </dgm:spPr>
      <dgm:t>
        <a:bodyPr/>
        <a:lstStyle/>
        <a:p>
          <a:r>
            <a:rPr lang="es-BO" dirty="0" smtClean="0"/>
            <a:t>Consultas Ajenas</a:t>
          </a:r>
          <a:endParaRPr lang="es-BO" dirty="0"/>
        </a:p>
      </dgm:t>
    </dgm:pt>
    <dgm:pt modelId="{D1D8FA91-65FD-443A-9185-C699763E1876}" type="parTrans" cxnId="{B9820AE9-FCAF-45D4-8B05-AB32FD641727}">
      <dgm:prSet/>
      <dgm:spPr/>
      <dgm:t>
        <a:bodyPr/>
        <a:lstStyle/>
        <a:p>
          <a:endParaRPr lang="es-BO"/>
        </a:p>
      </dgm:t>
    </dgm:pt>
    <dgm:pt modelId="{33E3C7B9-00B0-4342-846C-EF552B02568A}" type="sibTrans" cxnId="{B9820AE9-FCAF-45D4-8B05-AB32FD641727}">
      <dgm:prSet/>
      <dgm:spPr/>
      <dgm:t>
        <a:bodyPr/>
        <a:lstStyle/>
        <a:p>
          <a:endParaRPr lang="es-BO"/>
        </a:p>
      </dgm:t>
    </dgm:pt>
    <dgm:pt modelId="{C09029AB-A23A-4C54-BAB2-E7DB60AE904F}">
      <dgm:prSet phldrT="[Texto]"/>
      <dgm:spPr/>
      <dgm:t>
        <a:bodyPr/>
        <a:lstStyle/>
        <a:p>
          <a:r>
            <a:rPr lang="es-BO" dirty="0" smtClean="0">
              <a:solidFill>
                <a:srgbClr val="2397B0"/>
              </a:solidFill>
            </a:rPr>
            <a:t>Clientes de nuestra cartera que realizaron consultas en otras entidades financieras</a:t>
          </a:r>
          <a:endParaRPr lang="es-BO" dirty="0">
            <a:solidFill>
              <a:srgbClr val="2397B0"/>
            </a:solidFill>
          </a:endParaRPr>
        </a:p>
      </dgm:t>
    </dgm:pt>
    <dgm:pt modelId="{28D4EBDB-D177-43C5-B5C9-6A86A6991C57}" type="parTrans" cxnId="{FFF8EF6F-0986-482E-A623-0E0D772447A6}">
      <dgm:prSet/>
      <dgm:spPr/>
      <dgm:t>
        <a:bodyPr/>
        <a:lstStyle/>
        <a:p>
          <a:endParaRPr lang="es-BO"/>
        </a:p>
      </dgm:t>
    </dgm:pt>
    <dgm:pt modelId="{86FE13E1-9006-47B6-877C-123707E2393A}" type="sibTrans" cxnId="{FFF8EF6F-0986-482E-A623-0E0D772447A6}">
      <dgm:prSet/>
      <dgm:spPr/>
      <dgm:t>
        <a:bodyPr/>
        <a:lstStyle/>
        <a:p>
          <a:endParaRPr lang="es-BO"/>
        </a:p>
      </dgm:t>
    </dgm:pt>
    <dgm:pt modelId="{4C7F5174-69A4-4797-B8B8-AAA19A7E3F4C}">
      <dgm:prSet phldrT="[Texto]"/>
      <dgm:spPr/>
      <dgm:t>
        <a:bodyPr/>
        <a:lstStyle/>
        <a:p>
          <a:r>
            <a:rPr lang="es-BO" dirty="0" smtClean="0">
              <a:solidFill>
                <a:srgbClr val="2397B0"/>
              </a:solidFill>
            </a:rPr>
            <a:t>Seguimiento a la gestión </a:t>
          </a:r>
          <a:endParaRPr lang="es-BO" dirty="0">
            <a:solidFill>
              <a:srgbClr val="2397B0"/>
            </a:solidFill>
          </a:endParaRPr>
        </a:p>
      </dgm:t>
    </dgm:pt>
    <dgm:pt modelId="{66A0BBB0-5DA6-4A28-AEB8-94422D0E591B}" type="parTrans" cxnId="{E321FB0B-0881-4424-9B90-947F7ADBF09C}">
      <dgm:prSet/>
      <dgm:spPr/>
      <dgm:t>
        <a:bodyPr/>
        <a:lstStyle/>
        <a:p>
          <a:endParaRPr lang="es-BO"/>
        </a:p>
      </dgm:t>
    </dgm:pt>
    <dgm:pt modelId="{A0E8CD93-3E05-41E5-846C-863DA83779DF}" type="sibTrans" cxnId="{E321FB0B-0881-4424-9B90-947F7ADBF09C}">
      <dgm:prSet/>
      <dgm:spPr/>
      <dgm:t>
        <a:bodyPr/>
        <a:lstStyle/>
        <a:p>
          <a:endParaRPr lang="es-BO"/>
        </a:p>
      </dgm:t>
    </dgm:pt>
    <dgm:pt modelId="{8AF56B30-2ECF-4613-802C-DD16C50877AE}">
      <dgm:prSet phldrT="[Texto]"/>
      <dgm:spPr>
        <a:solidFill>
          <a:srgbClr val="2397B0"/>
        </a:solidFill>
      </dgm:spPr>
      <dgm:t>
        <a:bodyPr/>
        <a:lstStyle/>
        <a:p>
          <a:r>
            <a:rPr lang="es-BO" dirty="0" smtClean="0"/>
            <a:t>Reporte de Cartera</a:t>
          </a:r>
          <a:endParaRPr lang="es-BO" dirty="0"/>
        </a:p>
      </dgm:t>
    </dgm:pt>
    <dgm:pt modelId="{10AB1D3A-49FC-4199-ABD2-0F13A5C83BD8}" type="parTrans" cxnId="{B46ECA95-47F0-4216-8511-497188F42B4C}">
      <dgm:prSet/>
      <dgm:spPr/>
      <dgm:t>
        <a:bodyPr/>
        <a:lstStyle/>
        <a:p>
          <a:endParaRPr lang="es-BO"/>
        </a:p>
      </dgm:t>
    </dgm:pt>
    <dgm:pt modelId="{45960A28-20F7-4E27-9C64-24E95D5DA9F2}" type="sibTrans" cxnId="{B46ECA95-47F0-4216-8511-497188F42B4C}">
      <dgm:prSet/>
      <dgm:spPr/>
      <dgm:t>
        <a:bodyPr/>
        <a:lstStyle/>
        <a:p>
          <a:endParaRPr lang="es-BO"/>
        </a:p>
      </dgm:t>
    </dgm:pt>
    <dgm:pt modelId="{65B9B65F-568F-4F9D-9855-1F53854E47C0}">
      <dgm:prSet phldrT="[Texto]"/>
      <dgm:spPr/>
      <dgm:t>
        <a:bodyPr/>
        <a:lstStyle/>
        <a:p>
          <a:r>
            <a:rPr lang="es-BO" dirty="0" smtClean="0">
              <a:solidFill>
                <a:srgbClr val="2397B0"/>
              </a:solidFill>
            </a:rPr>
            <a:t>Generación automática de información actualizada de manera diaria</a:t>
          </a:r>
          <a:endParaRPr lang="es-BO" dirty="0">
            <a:solidFill>
              <a:srgbClr val="2397B0"/>
            </a:solidFill>
          </a:endParaRPr>
        </a:p>
      </dgm:t>
    </dgm:pt>
    <dgm:pt modelId="{D08AE43C-529C-4363-840D-789A415BA50D}" type="parTrans" cxnId="{3464312C-A3B7-41CA-83F3-4893871D1513}">
      <dgm:prSet/>
      <dgm:spPr/>
      <dgm:t>
        <a:bodyPr/>
        <a:lstStyle/>
        <a:p>
          <a:endParaRPr lang="es-BO"/>
        </a:p>
      </dgm:t>
    </dgm:pt>
    <dgm:pt modelId="{09D1B2F6-6AEA-4B21-9FBE-ECF20459F2FC}" type="sibTrans" cxnId="{3464312C-A3B7-41CA-83F3-4893871D1513}">
      <dgm:prSet/>
      <dgm:spPr/>
      <dgm:t>
        <a:bodyPr/>
        <a:lstStyle/>
        <a:p>
          <a:endParaRPr lang="es-BO"/>
        </a:p>
      </dgm:t>
    </dgm:pt>
    <dgm:pt modelId="{7287D671-0061-4A9B-9A95-EF2D694D25B6}">
      <dgm:prSet phldrT="[Texto]"/>
      <dgm:spPr/>
      <dgm:t>
        <a:bodyPr/>
        <a:lstStyle/>
        <a:p>
          <a:r>
            <a:rPr lang="es-BO" dirty="0" smtClean="0">
              <a:solidFill>
                <a:srgbClr val="2397B0"/>
              </a:solidFill>
            </a:rPr>
            <a:t>Seguimiento de los compromisos de pagos sobre las operaciones en mora</a:t>
          </a:r>
          <a:endParaRPr lang="es-BO" dirty="0">
            <a:solidFill>
              <a:srgbClr val="2397B0"/>
            </a:solidFill>
          </a:endParaRPr>
        </a:p>
      </dgm:t>
    </dgm:pt>
    <dgm:pt modelId="{0A3745A0-B82F-4DA6-A6CB-22A7EA0CDF82}" type="parTrans" cxnId="{841B07A1-D480-413F-BA68-352CA611CB55}">
      <dgm:prSet/>
      <dgm:spPr/>
      <dgm:t>
        <a:bodyPr/>
        <a:lstStyle/>
        <a:p>
          <a:endParaRPr lang="es-BO"/>
        </a:p>
      </dgm:t>
    </dgm:pt>
    <dgm:pt modelId="{58695A7D-27AF-49C9-BD67-DB825FD6FABE}" type="sibTrans" cxnId="{841B07A1-D480-413F-BA68-352CA611CB55}">
      <dgm:prSet/>
      <dgm:spPr/>
      <dgm:t>
        <a:bodyPr/>
        <a:lstStyle/>
        <a:p>
          <a:endParaRPr lang="es-BO"/>
        </a:p>
      </dgm:t>
    </dgm:pt>
    <dgm:pt modelId="{A59BB9DA-AA1B-4581-9A63-80AD022B8065}">
      <dgm:prSet phldrT="[Texto]"/>
      <dgm:spPr>
        <a:solidFill>
          <a:srgbClr val="2397B0"/>
        </a:solidFill>
      </dgm:spPr>
      <dgm:t>
        <a:bodyPr/>
        <a:lstStyle/>
        <a:p>
          <a:r>
            <a:rPr lang="es-BO" dirty="0" smtClean="0"/>
            <a:t>Calculadora RV</a:t>
          </a:r>
          <a:endParaRPr lang="es-BO" dirty="0"/>
        </a:p>
      </dgm:t>
    </dgm:pt>
    <dgm:pt modelId="{019928AF-DC0A-4876-AC04-CE109A69DB85}" type="parTrans" cxnId="{05C24637-6693-448B-80F4-F409ED1726DD}">
      <dgm:prSet/>
      <dgm:spPr/>
      <dgm:t>
        <a:bodyPr/>
        <a:lstStyle/>
        <a:p>
          <a:endParaRPr lang="es-BO"/>
        </a:p>
      </dgm:t>
    </dgm:pt>
    <dgm:pt modelId="{11FA5754-B162-4F19-97D1-553FD3A60093}" type="sibTrans" cxnId="{05C24637-6693-448B-80F4-F409ED1726DD}">
      <dgm:prSet/>
      <dgm:spPr/>
      <dgm:t>
        <a:bodyPr/>
        <a:lstStyle/>
        <a:p>
          <a:endParaRPr lang="es-BO"/>
        </a:p>
      </dgm:t>
    </dgm:pt>
    <dgm:pt modelId="{E6D22273-A26F-43D0-8AA8-431C9C52FDE3}">
      <dgm:prSet phldrT="[Texto]"/>
      <dgm:spPr/>
      <dgm:t>
        <a:bodyPr/>
        <a:lstStyle/>
        <a:p>
          <a:r>
            <a:rPr lang="es-BO" dirty="0" smtClean="0">
              <a:solidFill>
                <a:srgbClr val="2397B0"/>
              </a:solidFill>
            </a:rPr>
            <a:t>Base de clientes con saldos vigentes que tienen un 75% de cuotas pagadas</a:t>
          </a:r>
          <a:endParaRPr lang="es-BO" dirty="0">
            <a:solidFill>
              <a:srgbClr val="2397B0"/>
            </a:solidFill>
          </a:endParaRPr>
        </a:p>
      </dgm:t>
    </dgm:pt>
    <dgm:pt modelId="{2F14C1DC-483F-4BE2-990A-D90B999330C3}" type="parTrans" cxnId="{2EA8E41D-4E24-4841-B2E2-069E4F24A24F}">
      <dgm:prSet/>
      <dgm:spPr/>
      <dgm:t>
        <a:bodyPr/>
        <a:lstStyle/>
        <a:p>
          <a:endParaRPr lang="es-BO"/>
        </a:p>
      </dgm:t>
    </dgm:pt>
    <dgm:pt modelId="{175E0ADA-977E-4F46-8EC1-9D8E97CFC7DE}" type="sibTrans" cxnId="{2EA8E41D-4E24-4841-B2E2-069E4F24A24F}">
      <dgm:prSet/>
      <dgm:spPr/>
      <dgm:t>
        <a:bodyPr/>
        <a:lstStyle/>
        <a:p>
          <a:endParaRPr lang="es-BO"/>
        </a:p>
      </dgm:t>
    </dgm:pt>
    <dgm:pt modelId="{51FDEDD2-2F0F-4B56-80B9-238E9562BB67}">
      <dgm:prSet phldrT="[Texto]"/>
      <dgm:spPr/>
      <dgm:t>
        <a:bodyPr/>
        <a:lstStyle/>
        <a:p>
          <a:r>
            <a:rPr lang="es-BO" dirty="0" smtClean="0">
              <a:solidFill>
                <a:srgbClr val="2397B0"/>
              </a:solidFill>
            </a:rPr>
            <a:t>Información del Sistema Financiero sobre las deudas que tiene el cliente</a:t>
          </a:r>
          <a:endParaRPr lang="es-BO" dirty="0">
            <a:solidFill>
              <a:srgbClr val="2397B0"/>
            </a:solidFill>
          </a:endParaRPr>
        </a:p>
      </dgm:t>
    </dgm:pt>
    <dgm:pt modelId="{108B71CF-67A6-4F17-A27C-4F728214069B}" type="parTrans" cxnId="{627B8878-4286-4CA1-AE25-29D6669630C0}">
      <dgm:prSet/>
      <dgm:spPr/>
      <dgm:t>
        <a:bodyPr/>
        <a:lstStyle/>
        <a:p>
          <a:endParaRPr lang="es-BO"/>
        </a:p>
      </dgm:t>
    </dgm:pt>
    <dgm:pt modelId="{2F291801-43B7-4417-B69E-EE85BCE7D096}" type="sibTrans" cxnId="{627B8878-4286-4CA1-AE25-29D6669630C0}">
      <dgm:prSet/>
      <dgm:spPr/>
      <dgm:t>
        <a:bodyPr/>
        <a:lstStyle/>
        <a:p>
          <a:endParaRPr lang="es-BO"/>
        </a:p>
      </dgm:t>
    </dgm:pt>
    <dgm:pt modelId="{D5944B83-BA47-4597-995D-B21D633AA7A4}">
      <dgm:prSet phldrT="[Texto]"/>
      <dgm:spPr/>
      <dgm:t>
        <a:bodyPr/>
        <a:lstStyle/>
        <a:p>
          <a:r>
            <a:rPr lang="es-BO" dirty="0" smtClean="0">
              <a:solidFill>
                <a:srgbClr val="2397B0"/>
              </a:solidFill>
            </a:rPr>
            <a:t>Base de clientes que terminaron de cancelar la operación, considerando un tiempo de hasta 12 meses de inactividad</a:t>
          </a:r>
          <a:endParaRPr lang="es-BO" dirty="0">
            <a:solidFill>
              <a:srgbClr val="2397B0"/>
            </a:solidFill>
          </a:endParaRPr>
        </a:p>
      </dgm:t>
    </dgm:pt>
    <dgm:pt modelId="{541278D1-89ED-4F1F-9E51-22F74B996E53}" type="sibTrans" cxnId="{BF5BDAA9-936E-4EB1-B0E1-833EC5E109ED}">
      <dgm:prSet/>
      <dgm:spPr/>
      <dgm:t>
        <a:bodyPr/>
        <a:lstStyle/>
        <a:p>
          <a:endParaRPr lang="es-BO"/>
        </a:p>
      </dgm:t>
    </dgm:pt>
    <dgm:pt modelId="{E7CDFAE7-379E-432E-ADA9-C7C1169F5612}" type="parTrans" cxnId="{BF5BDAA9-936E-4EB1-B0E1-833EC5E109ED}">
      <dgm:prSet/>
      <dgm:spPr/>
      <dgm:t>
        <a:bodyPr/>
        <a:lstStyle/>
        <a:p>
          <a:endParaRPr lang="es-BO"/>
        </a:p>
      </dgm:t>
    </dgm:pt>
    <dgm:pt modelId="{AA79871B-3698-4E6A-9137-A2156858CB86}">
      <dgm:prSet phldrT="[Texto]"/>
      <dgm:spPr>
        <a:solidFill>
          <a:srgbClr val="2397B0"/>
        </a:solidFill>
      </dgm:spPr>
      <dgm:t>
        <a:bodyPr/>
        <a:lstStyle/>
        <a:p>
          <a:r>
            <a:rPr lang="es-BO" dirty="0" smtClean="0"/>
            <a:t>Administración Files</a:t>
          </a:r>
          <a:endParaRPr lang="es-BO" dirty="0"/>
        </a:p>
      </dgm:t>
    </dgm:pt>
    <dgm:pt modelId="{24B81D39-403B-402D-9682-E6ACF0ACABD3}" type="parTrans" cxnId="{FB7FBDE6-AC98-4BFB-9A82-105CD503ADF1}">
      <dgm:prSet/>
      <dgm:spPr/>
      <dgm:t>
        <a:bodyPr/>
        <a:lstStyle/>
        <a:p>
          <a:endParaRPr lang="es-BO"/>
        </a:p>
      </dgm:t>
    </dgm:pt>
    <dgm:pt modelId="{4E0CBE2A-501A-449A-92C9-EA7302AC3F59}" type="sibTrans" cxnId="{FB7FBDE6-AC98-4BFB-9A82-105CD503ADF1}">
      <dgm:prSet/>
      <dgm:spPr/>
      <dgm:t>
        <a:bodyPr/>
        <a:lstStyle/>
        <a:p>
          <a:endParaRPr lang="es-BO"/>
        </a:p>
      </dgm:t>
    </dgm:pt>
    <dgm:pt modelId="{20EBCAE7-D52A-4E4B-BDE6-931EC03B336D}" type="pres">
      <dgm:prSet presAssocID="{24789108-90F5-4B66-B9F8-DA108D630BF7}" presName="Name0" presStyleCnt="0">
        <dgm:presLayoutVars>
          <dgm:dir/>
          <dgm:animLvl val="lvl"/>
          <dgm:resizeHandles val="exact"/>
        </dgm:presLayoutVars>
      </dgm:prSet>
      <dgm:spPr/>
      <dgm:t>
        <a:bodyPr/>
        <a:lstStyle/>
        <a:p>
          <a:endParaRPr lang="es-BO"/>
        </a:p>
      </dgm:t>
    </dgm:pt>
    <dgm:pt modelId="{E6FB053F-2588-4C2E-83D0-1EF14E32D1D4}" type="pres">
      <dgm:prSet presAssocID="{D26CEDE7-C8C3-405E-AE9C-7AC9C1C19638}" presName="linNode" presStyleCnt="0"/>
      <dgm:spPr/>
    </dgm:pt>
    <dgm:pt modelId="{E5D70865-D23A-43DC-8271-B7BCD8945EA1}" type="pres">
      <dgm:prSet presAssocID="{D26CEDE7-C8C3-405E-AE9C-7AC9C1C19638}" presName="parentText" presStyleLbl="node1" presStyleIdx="0" presStyleCnt="4" custScaleX="42739">
        <dgm:presLayoutVars>
          <dgm:chMax val="1"/>
          <dgm:bulletEnabled val="1"/>
        </dgm:presLayoutVars>
      </dgm:prSet>
      <dgm:spPr/>
      <dgm:t>
        <a:bodyPr/>
        <a:lstStyle/>
        <a:p>
          <a:endParaRPr lang="es-BO"/>
        </a:p>
      </dgm:t>
    </dgm:pt>
    <dgm:pt modelId="{7610352F-2D5C-446D-ACEF-F25335DA5C36}" type="pres">
      <dgm:prSet presAssocID="{D26CEDE7-C8C3-405E-AE9C-7AC9C1C19638}" presName="descendantText" presStyleLbl="alignAccFollowNode1" presStyleIdx="0" presStyleCnt="4">
        <dgm:presLayoutVars>
          <dgm:bulletEnabled val="1"/>
        </dgm:presLayoutVars>
      </dgm:prSet>
      <dgm:spPr/>
      <dgm:t>
        <a:bodyPr/>
        <a:lstStyle/>
        <a:p>
          <a:endParaRPr lang="es-BO"/>
        </a:p>
      </dgm:t>
    </dgm:pt>
    <dgm:pt modelId="{168A3AE8-AD19-40D7-B8D1-FD94A5E72A10}" type="pres">
      <dgm:prSet presAssocID="{33E3C7B9-00B0-4342-846C-EF552B02568A}" presName="sp" presStyleCnt="0"/>
      <dgm:spPr/>
    </dgm:pt>
    <dgm:pt modelId="{1431EDC3-6EB6-4073-AD12-A8613E26C194}" type="pres">
      <dgm:prSet presAssocID="{8AF56B30-2ECF-4613-802C-DD16C50877AE}" presName="linNode" presStyleCnt="0"/>
      <dgm:spPr/>
    </dgm:pt>
    <dgm:pt modelId="{7D3D9068-C431-4D2A-8671-6B36127289D1}" type="pres">
      <dgm:prSet presAssocID="{8AF56B30-2ECF-4613-802C-DD16C50877AE}" presName="parentText" presStyleLbl="node1" presStyleIdx="1" presStyleCnt="4" custScaleX="42739">
        <dgm:presLayoutVars>
          <dgm:chMax val="1"/>
          <dgm:bulletEnabled val="1"/>
        </dgm:presLayoutVars>
      </dgm:prSet>
      <dgm:spPr/>
      <dgm:t>
        <a:bodyPr/>
        <a:lstStyle/>
        <a:p>
          <a:endParaRPr lang="es-BO"/>
        </a:p>
      </dgm:t>
    </dgm:pt>
    <dgm:pt modelId="{842EB166-EC0D-424C-A1B7-2E22C38978F2}" type="pres">
      <dgm:prSet presAssocID="{8AF56B30-2ECF-4613-802C-DD16C50877AE}" presName="descendantText" presStyleLbl="alignAccFollowNode1" presStyleIdx="1" presStyleCnt="4">
        <dgm:presLayoutVars>
          <dgm:bulletEnabled val="1"/>
        </dgm:presLayoutVars>
      </dgm:prSet>
      <dgm:spPr/>
      <dgm:t>
        <a:bodyPr/>
        <a:lstStyle/>
        <a:p>
          <a:endParaRPr lang="es-BO"/>
        </a:p>
      </dgm:t>
    </dgm:pt>
    <dgm:pt modelId="{3BECC9F1-133D-4ADC-A850-5EB9F0F54C5F}" type="pres">
      <dgm:prSet presAssocID="{45960A28-20F7-4E27-9C64-24E95D5DA9F2}" presName="sp" presStyleCnt="0"/>
      <dgm:spPr/>
    </dgm:pt>
    <dgm:pt modelId="{0B581120-5237-493B-BFAD-AC03D12F47CC}" type="pres">
      <dgm:prSet presAssocID="{A59BB9DA-AA1B-4581-9A63-80AD022B8065}" presName="linNode" presStyleCnt="0"/>
      <dgm:spPr/>
    </dgm:pt>
    <dgm:pt modelId="{34E79205-CFAB-4D6F-BF4F-88707F80ECFC}" type="pres">
      <dgm:prSet presAssocID="{A59BB9DA-AA1B-4581-9A63-80AD022B8065}" presName="parentText" presStyleLbl="node1" presStyleIdx="2" presStyleCnt="4" custScaleX="42739">
        <dgm:presLayoutVars>
          <dgm:chMax val="1"/>
          <dgm:bulletEnabled val="1"/>
        </dgm:presLayoutVars>
      </dgm:prSet>
      <dgm:spPr/>
      <dgm:t>
        <a:bodyPr/>
        <a:lstStyle/>
        <a:p>
          <a:endParaRPr lang="es-BO"/>
        </a:p>
      </dgm:t>
    </dgm:pt>
    <dgm:pt modelId="{75CFC438-7F2E-40DF-9B3F-1BA23ACEC6E3}" type="pres">
      <dgm:prSet presAssocID="{A59BB9DA-AA1B-4581-9A63-80AD022B8065}" presName="descendantText" presStyleLbl="alignAccFollowNode1" presStyleIdx="2" presStyleCnt="4">
        <dgm:presLayoutVars>
          <dgm:bulletEnabled val="1"/>
        </dgm:presLayoutVars>
      </dgm:prSet>
      <dgm:spPr/>
      <dgm:t>
        <a:bodyPr/>
        <a:lstStyle/>
        <a:p>
          <a:endParaRPr lang="es-BO"/>
        </a:p>
      </dgm:t>
    </dgm:pt>
    <dgm:pt modelId="{35DAAA88-09FF-4EE5-99FE-9BD7EB4D4B24}" type="pres">
      <dgm:prSet presAssocID="{11FA5754-B162-4F19-97D1-553FD3A60093}" presName="sp" presStyleCnt="0"/>
      <dgm:spPr/>
    </dgm:pt>
    <dgm:pt modelId="{1F3F7732-FD11-4289-81F6-F7F8D584520F}" type="pres">
      <dgm:prSet presAssocID="{AA79871B-3698-4E6A-9137-A2156858CB86}" presName="linNode" presStyleCnt="0"/>
      <dgm:spPr/>
    </dgm:pt>
    <dgm:pt modelId="{EAE078F4-D55B-4174-BEF7-EAEFA21C28FA}" type="pres">
      <dgm:prSet presAssocID="{AA79871B-3698-4E6A-9137-A2156858CB86}" presName="parentText" presStyleLbl="node1" presStyleIdx="3" presStyleCnt="4" custFlipHor="1" custScaleX="42162">
        <dgm:presLayoutVars>
          <dgm:chMax val="1"/>
          <dgm:bulletEnabled val="1"/>
        </dgm:presLayoutVars>
      </dgm:prSet>
      <dgm:spPr/>
      <dgm:t>
        <a:bodyPr/>
        <a:lstStyle/>
        <a:p>
          <a:endParaRPr lang="es-BO"/>
        </a:p>
      </dgm:t>
    </dgm:pt>
    <dgm:pt modelId="{C5C1141F-F79E-4511-8D2A-FEAE4B93C574}" type="pres">
      <dgm:prSet presAssocID="{AA79871B-3698-4E6A-9137-A2156858CB86}" presName="descendantText" presStyleLbl="alignAccFollowNode1" presStyleIdx="3" presStyleCnt="4" custScaleX="100201">
        <dgm:presLayoutVars>
          <dgm:bulletEnabled val="1"/>
        </dgm:presLayoutVars>
      </dgm:prSet>
      <dgm:spPr/>
      <dgm:t>
        <a:bodyPr/>
        <a:lstStyle/>
        <a:p>
          <a:endParaRPr lang="es-BO"/>
        </a:p>
      </dgm:t>
    </dgm:pt>
  </dgm:ptLst>
  <dgm:cxnLst>
    <dgm:cxn modelId="{8A12B134-7967-45C1-A78C-00C915A1B93A}" type="presOf" srcId="{4C7F5174-69A4-4797-B8B8-AAA19A7E3F4C}" destId="{7610352F-2D5C-446D-ACEF-F25335DA5C36}" srcOrd="0" destOrd="1" presId="urn:microsoft.com/office/officeart/2005/8/layout/vList5"/>
    <dgm:cxn modelId="{E321FB0B-0881-4424-9B90-947F7ADBF09C}" srcId="{D26CEDE7-C8C3-405E-AE9C-7AC9C1C19638}" destId="{4C7F5174-69A4-4797-B8B8-AAA19A7E3F4C}" srcOrd="1" destOrd="0" parTransId="{66A0BBB0-5DA6-4A28-AEB8-94422D0E591B}" sibTransId="{A0E8CD93-3E05-41E5-846C-863DA83779DF}"/>
    <dgm:cxn modelId="{3464312C-A3B7-41CA-83F3-4893871D1513}" srcId="{8AF56B30-2ECF-4613-802C-DD16C50877AE}" destId="{65B9B65F-568F-4F9D-9855-1F53854E47C0}" srcOrd="0" destOrd="0" parTransId="{D08AE43C-529C-4363-840D-789A415BA50D}" sibTransId="{09D1B2F6-6AEA-4B21-9FBE-ECF20459F2FC}"/>
    <dgm:cxn modelId="{FDA3E7C7-4C90-4E34-97AC-A316815E77F5}" type="presOf" srcId="{AA79871B-3698-4E6A-9137-A2156858CB86}" destId="{EAE078F4-D55B-4174-BEF7-EAEFA21C28FA}" srcOrd="0" destOrd="0" presId="urn:microsoft.com/office/officeart/2005/8/layout/vList5"/>
    <dgm:cxn modelId="{11BF317A-3D30-4B30-B61D-728708DC734E}" type="presOf" srcId="{D5944B83-BA47-4597-995D-B21D633AA7A4}" destId="{C5C1141F-F79E-4511-8D2A-FEAE4B93C574}" srcOrd="0" destOrd="0" presId="urn:microsoft.com/office/officeart/2005/8/layout/vList5"/>
    <dgm:cxn modelId="{05C24637-6693-448B-80F4-F409ED1726DD}" srcId="{24789108-90F5-4B66-B9F8-DA108D630BF7}" destId="{A59BB9DA-AA1B-4581-9A63-80AD022B8065}" srcOrd="2" destOrd="0" parTransId="{019928AF-DC0A-4876-AC04-CE109A69DB85}" sibTransId="{11FA5754-B162-4F19-97D1-553FD3A60093}"/>
    <dgm:cxn modelId="{AE5E0A07-AB61-4071-822E-0D5D4A6F1B5B}" type="presOf" srcId="{A59BB9DA-AA1B-4581-9A63-80AD022B8065}" destId="{34E79205-CFAB-4D6F-BF4F-88707F80ECFC}" srcOrd="0" destOrd="0" presId="urn:microsoft.com/office/officeart/2005/8/layout/vList5"/>
    <dgm:cxn modelId="{B46ECA95-47F0-4216-8511-497188F42B4C}" srcId="{24789108-90F5-4B66-B9F8-DA108D630BF7}" destId="{8AF56B30-2ECF-4613-802C-DD16C50877AE}" srcOrd="1" destOrd="0" parTransId="{10AB1D3A-49FC-4199-ABD2-0F13A5C83BD8}" sibTransId="{45960A28-20F7-4E27-9C64-24E95D5DA9F2}"/>
    <dgm:cxn modelId="{FB7FBDE6-AC98-4BFB-9A82-105CD503ADF1}" srcId="{24789108-90F5-4B66-B9F8-DA108D630BF7}" destId="{AA79871B-3698-4E6A-9137-A2156858CB86}" srcOrd="3" destOrd="0" parTransId="{24B81D39-403B-402D-9682-E6ACF0ACABD3}" sibTransId="{4E0CBE2A-501A-449A-92C9-EA7302AC3F59}"/>
    <dgm:cxn modelId="{67029FF7-ADBB-467D-8B28-074EADEC17A5}" type="presOf" srcId="{24789108-90F5-4B66-B9F8-DA108D630BF7}" destId="{20EBCAE7-D52A-4E4B-BDE6-931EC03B336D}" srcOrd="0" destOrd="0" presId="urn:microsoft.com/office/officeart/2005/8/layout/vList5"/>
    <dgm:cxn modelId="{2FC1A469-4FD7-4A6A-BE3B-BAC7DC6B51C9}" type="presOf" srcId="{51FDEDD2-2F0F-4B56-80B9-238E9562BB67}" destId="{75CFC438-7F2E-40DF-9B3F-1BA23ACEC6E3}" srcOrd="0" destOrd="1" presId="urn:microsoft.com/office/officeart/2005/8/layout/vList5"/>
    <dgm:cxn modelId="{860F097B-8800-45AE-AD27-3C16818390C6}" type="presOf" srcId="{7287D671-0061-4A9B-9A95-EF2D694D25B6}" destId="{842EB166-EC0D-424C-A1B7-2E22C38978F2}" srcOrd="0" destOrd="1" presId="urn:microsoft.com/office/officeart/2005/8/layout/vList5"/>
    <dgm:cxn modelId="{BF5BDAA9-936E-4EB1-B0E1-833EC5E109ED}" srcId="{AA79871B-3698-4E6A-9137-A2156858CB86}" destId="{D5944B83-BA47-4597-995D-B21D633AA7A4}" srcOrd="0" destOrd="0" parTransId="{E7CDFAE7-379E-432E-ADA9-C7C1169F5612}" sibTransId="{541278D1-89ED-4F1F-9E51-22F74B996E53}"/>
    <dgm:cxn modelId="{1F79685C-79BD-4C2D-8F02-A722B725B0B3}" type="presOf" srcId="{E6D22273-A26F-43D0-8AA8-431C9C52FDE3}" destId="{75CFC438-7F2E-40DF-9B3F-1BA23ACEC6E3}" srcOrd="0" destOrd="0" presId="urn:microsoft.com/office/officeart/2005/8/layout/vList5"/>
    <dgm:cxn modelId="{B9820AE9-FCAF-45D4-8B05-AB32FD641727}" srcId="{24789108-90F5-4B66-B9F8-DA108D630BF7}" destId="{D26CEDE7-C8C3-405E-AE9C-7AC9C1C19638}" srcOrd="0" destOrd="0" parTransId="{D1D8FA91-65FD-443A-9185-C699763E1876}" sibTransId="{33E3C7B9-00B0-4342-846C-EF552B02568A}"/>
    <dgm:cxn modelId="{4D9AB4B7-1D2E-45FA-8BD7-F76ECDB40347}" type="presOf" srcId="{D26CEDE7-C8C3-405E-AE9C-7AC9C1C19638}" destId="{E5D70865-D23A-43DC-8271-B7BCD8945EA1}" srcOrd="0" destOrd="0" presId="urn:microsoft.com/office/officeart/2005/8/layout/vList5"/>
    <dgm:cxn modelId="{651FB07F-E72A-46D3-96C0-1247676C8D5E}" type="presOf" srcId="{65B9B65F-568F-4F9D-9855-1F53854E47C0}" destId="{842EB166-EC0D-424C-A1B7-2E22C38978F2}" srcOrd="0" destOrd="0" presId="urn:microsoft.com/office/officeart/2005/8/layout/vList5"/>
    <dgm:cxn modelId="{841B07A1-D480-413F-BA68-352CA611CB55}" srcId="{8AF56B30-2ECF-4613-802C-DD16C50877AE}" destId="{7287D671-0061-4A9B-9A95-EF2D694D25B6}" srcOrd="1" destOrd="0" parTransId="{0A3745A0-B82F-4DA6-A6CB-22A7EA0CDF82}" sibTransId="{58695A7D-27AF-49C9-BD67-DB825FD6FABE}"/>
    <dgm:cxn modelId="{2EA8E41D-4E24-4841-B2E2-069E4F24A24F}" srcId="{A59BB9DA-AA1B-4581-9A63-80AD022B8065}" destId="{E6D22273-A26F-43D0-8AA8-431C9C52FDE3}" srcOrd="0" destOrd="0" parTransId="{2F14C1DC-483F-4BE2-990A-D90B999330C3}" sibTransId="{175E0ADA-977E-4F46-8EC1-9D8E97CFC7DE}"/>
    <dgm:cxn modelId="{921886DF-1B46-4F01-94FF-245E58EACB03}" type="presOf" srcId="{C09029AB-A23A-4C54-BAB2-E7DB60AE904F}" destId="{7610352F-2D5C-446D-ACEF-F25335DA5C36}" srcOrd="0" destOrd="0" presId="urn:microsoft.com/office/officeart/2005/8/layout/vList5"/>
    <dgm:cxn modelId="{8E8D7ABD-BA13-4AC4-B4D4-FEACE2B8FABA}" type="presOf" srcId="{8AF56B30-2ECF-4613-802C-DD16C50877AE}" destId="{7D3D9068-C431-4D2A-8671-6B36127289D1}" srcOrd="0" destOrd="0" presId="urn:microsoft.com/office/officeart/2005/8/layout/vList5"/>
    <dgm:cxn modelId="{627B8878-4286-4CA1-AE25-29D6669630C0}" srcId="{A59BB9DA-AA1B-4581-9A63-80AD022B8065}" destId="{51FDEDD2-2F0F-4B56-80B9-238E9562BB67}" srcOrd="1" destOrd="0" parTransId="{108B71CF-67A6-4F17-A27C-4F728214069B}" sibTransId="{2F291801-43B7-4417-B69E-EE85BCE7D096}"/>
    <dgm:cxn modelId="{FFF8EF6F-0986-482E-A623-0E0D772447A6}" srcId="{D26CEDE7-C8C3-405E-AE9C-7AC9C1C19638}" destId="{C09029AB-A23A-4C54-BAB2-E7DB60AE904F}" srcOrd="0" destOrd="0" parTransId="{28D4EBDB-D177-43C5-B5C9-6A86A6991C57}" sibTransId="{86FE13E1-9006-47B6-877C-123707E2393A}"/>
    <dgm:cxn modelId="{43D272C4-A83D-478E-BFFD-F9408AC089FC}" type="presParOf" srcId="{20EBCAE7-D52A-4E4B-BDE6-931EC03B336D}" destId="{E6FB053F-2588-4C2E-83D0-1EF14E32D1D4}" srcOrd="0" destOrd="0" presId="urn:microsoft.com/office/officeart/2005/8/layout/vList5"/>
    <dgm:cxn modelId="{1890D07B-DF5E-4BEA-A295-E5D04331DB35}" type="presParOf" srcId="{E6FB053F-2588-4C2E-83D0-1EF14E32D1D4}" destId="{E5D70865-D23A-43DC-8271-B7BCD8945EA1}" srcOrd="0" destOrd="0" presId="urn:microsoft.com/office/officeart/2005/8/layout/vList5"/>
    <dgm:cxn modelId="{EAE9296D-68FA-4104-B2C7-3C03BF6CCF78}" type="presParOf" srcId="{E6FB053F-2588-4C2E-83D0-1EF14E32D1D4}" destId="{7610352F-2D5C-446D-ACEF-F25335DA5C36}" srcOrd="1" destOrd="0" presId="urn:microsoft.com/office/officeart/2005/8/layout/vList5"/>
    <dgm:cxn modelId="{FCB093AC-D0E3-46B4-999C-2C25E3246542}" type="presParOf" srcId="{20EBCAE7-D52A-4E4B-BDE6-931EC03B336D}" destId="{168A3AE8-AD19-40D7-B8D1-FD94A5E72A10}" srcOrd="1" destOrd="0" presId="urn:microsoft.com/office/officeart/2005/8/layout/vList5"/>
    <dgm:cxn modelId="{DCACDF74-57A6-4AE3-9194-9D9254123E1B}" type="presParOf" srcId="{20EBCAE7-D52A-4E4B-BDE6-931EC03B336D}" destId="{1431EDC3-6EB6-4073-AD12-A8613E26C194}" srcOrd="2" destOrd="0" presId="urn:microsoft.com/office/officeart/2005/8/layout/vList5"/>
    <dgm:cxn modelId="{FE5AAD4F-68D8-4E3D-9412-C28B29AC964E}" type="presParOf" srcId="{1431EDC3-6EB6-4073-AD12-A8613E26C194}" destId="{7D3D9068-C431-4D2A-8671-6B36127289D1}" srcOrd="0" destOrd="0" presId="urn:microsoft.com/office/officeart/2005/8/layout/vList5"/>
    <dgm:cxn modelId="{F0C22A13-2A8B-414E-8E31-1DFFB279D30B}" type="presParOf" srcId="{1431EDC3-6EB6-4073-AD12-A8613E26C194}" destId="{842EB166-EC0D-424C-A1B7-2E22C38978F2}" srcOrd="1" destOrd="0" presId="urn:microsoft.com/office/officeart/2005/8/layout/vList5"/>
    <dgm:cxn modelId="{033C470A-9A29-4A53-841B-90FC444BC66B}" type="presParOf" srcId="{20EBCAE7-D52A-4E4B-BDE6-931EC03B336D}" destId="{3BECC9F1-133D-4ADC-A850-5EB9F0F54C5F}" srcOrd="3" destOrd="0" presId="urn:microsoft.com/office/officeart/2005/8/layout/vList5"/>
    <dgm:cxn modelId="{98150F00-49A8-46D6-8F95-E4863E73E590}" type="presParOf" srcId="{20EBCAE7-D52A-4E4B-BDE6-931EC03B336D}" destId="{0B581120-5237-493B-BFAD-AC03D12F47CC}" srcOrd="4" destOrd="0" presId="urn:microsoft.com/office/officeart/2005/8/layout/vList5"/>
    <dgm:cxn modelId="{AA602179-4156-4ABD-8483-66CBD3D61F75}" type="presParOf" srcId="{0B581120-5237-493B-BFAD-AC03D12F47CC}" destId="{34E79205-CFAB-4D6F-BF4F-88707F80ECFC}" srcOrd="0" destOrd="0" presId="urn:microsoft.com/office/officeart/2005/8/layout/vList5"/>
    <dgm:cxn modelId="{F5FDBB89-C197-429E-82E0-084E07FDF3E5}" type="presParOf" srcId="{0B581120-5237-493B-BFAD-AC03D12F47CC}" destId="{75CFC438-7F2E-40DF-9B3F-1BA23ACEC6E3}" srcOrd="1" destOrd="0" presId="urn:microsoft.com/office/officeart/2005/8/layout/vList5"/>
    <dgm:cxn modelId="{31E27DE9-31F6-4FC0-95AE-E5009065B534}" type="presParOf" srcId="{20EBCAE7-D52A-4E4B-BDE6-931EC03B336D}" destId="{35DAAA88-09FF-4EE5-99FE-9BD7EB4D4B24}" srcOrd="5" destOrd="0" presId="urn:microsoft.com/office/officeart/2005/8/layout/vList5"/>
    <dgm:cxn modelId="{CED5F01B-2B86-4532-8980-00041F9274BF}" type="presParOf" srcId="{20EBCAE7-D52A-4E4B-BDE6-931EC03B336D}" destId="{1F3F7732-FD11-4289-81F6-F7F8D584520F}" srcOrd="6" destOrd="0" presId="urn:microsoft.com/office/officeart/2005/8/layout/vList5"/>
    <dgm:cxn modelId="{A62F7396-41D3-4FEE-ABD5-095DE1C47D6E}" type="presParOf" srcId="{1F3F7732-FD11-4289-81F6-F7F8D584520F}" destId="{EAE078F4-D55B-4174-BEF7-EAEFA21C28FA}" srcOrd="0" destOrd="0" presId="urn:microsoft.com/office/officeart/2005/8/layout/vList5"/>
    <dgm:cxn modelId="{15BDEED6-2646-4CC4-8261-1D78FC606CAB}" type="presParOf" srcId="{1F3F7732-FD11-4289-81F6-F7F8D584520F}" destId="{C5C1141F-F79E-4511-8D2A-FEAE4B93C57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FAE8F69-AC05-4F0A-B16F-59C62802A5B8}" type="doc">
      <dgm:prSet loTypeId="urn:microsoft.com/office/officeart/2008/layout/BubblePictureList" loCatId="picture" qsTypeId="urn:microsoft.com/office/officeart/2005/8/quickstyle/3d1" qsCatId="3D" csTypeId="urn:microsoft.com/office/officeart/2005/8/colors/colorful3" csCatId="colorful" phldr="0"/>
      <dgm:spPr/>
      <dgm:t>
        <a:bodyPr/>
        <a:lstStyle/>
        <a:p>
          <a:endParaRPr lang="es-BO"/>
        </a:p>
      </dgm:t>
    </dgm:pt>
    <dgm:pt modelId="{BBE017DF-AF91-4D10-B0B2-0E97974E3100}">
      <dgm:prSet phldrT="[Texto]" phldr="1"/>
      <dgm:spPr/>
      <dgm:t>
        <a:bodyPr/>
        <a:lstStyle/>
        <a:p>
          <a:endParaRPr lang="es-BO"/>
        </a:p>
      </dgm:t>
    </dgm:pt>
    <dgm:pt modelId="{68F428F0-83B4-4D08-9FF1-6E15AFA90266}" type="parTrans" cxnId="{339BC8A6-FBBE-4A11-B2E1-1AC2663EA51D}">
      <dgm:prSet/>
      <dgm:spPr/>
      <dgm:t>
        <a:bodyPr/>
        <a:lstStyle/>
        <a:p>
          <a:endParaRPr lang="es-BO"/>
        </a:p>
      </dgm:t>
    </dgm:pt>
    <dgm:pt modelId="{3B2952D7-310A-4EC7-8135-32C92B78BA85}" type="sibTrans" cxnId="{339BC8A6-FBBE-4A11-B2E1-1AC2663EA51D}">
      <dgm:prSet/>
      <dgm:spPr/>
      <dgm:t>
        <a:bodyPr/>
        <a:lstStyle/>
        <a:p>
          <a:endParaRPr lang="es-BO"/>
        </a:p>
      </dgm:t>
    </dgm:pt>
    <dgm:pt modelId="{2206A335-B06E-4C52-B569-9F8C864F8B64}">
      <dgm:prSet phldrT="[Texto]" phldr="1"/>
      <dgm:spPr/>
      <dgm:t>
        <a:bodyPr/>
        <a:lstStyle/>
        <a:p>
          <a:endParaRPr lang="es-BO"/>
        </a:p>
      </dgm:t>
    </dgm:pt>
    <dgm:pt modelId="{9AF98699-2B59-4814-9ED2-8627D774914D}" type="parTrans" cxnId="{2EBCB1FF-F6B1-4DC5-843E-7A73A7639F33}">
      <dgm:prSet/>
      <dgm:spPr/>
      <dgm:t>
        <a:bodyPr/>
        <a:lstStyle/>
        <a:p>
          <a:endParaRPr lang="es-BO"/>
        </a:p>
      </dgm:t>
    </dgm:pt>
    <dgm:pt modelId="{1C5E9652-7501-4C0C-8494-EB5F136FBFF0}" type="sibTrans" cxnId="{2EBCB1FF-F6B1-4DC5-843E-7A73A7639F33}">
      <dgm:prSet/>
      <dgm:spPr/>
      <dgm:t>
        <a:bodyPr/>
        <a:lstStyle/>
        <a:p>
          <a:endParaRPr lang="es-BO"/>
        </a:p>
      </dgm:t>
    </dgm:pt>
    <dgm:pt modelId="{1462F94B-E647-4726-B2CC-F6D9A290B090}">
      <dgm:prSet phldrT="[Texto]" phldr="1"/>
      <dgm:spPr/>
      <dgm:t>
        <a:bodyPr/>
        <a:lstStyle/>
        <a:p>
          <a:endParaRPr lang="es-BO"/>
        </a:p>
      </dgm:t>
    </dgm:pt>
    <dgm:pt modelId="{BA4F0D69-5158-444A-B357-DCD246520AB3}" type="parTrans" cxnId="{9D706D98-B0E1-4793-8907-70CE9F8D8FAA}">
      <dgm:prSet/>
      <dgm:spPr/>
      <dgm:t>
        <a:bodyPr/>
        <a:lstStyle/>
        <a:p>
          <a:endParaRPr lang="es-BO"/>
        </a:p>
      </dgm:t>
    </dgm:pt>
    <dgm:pt modelId="{C7F0374C-2E51-4822-A185-D2A221EC5D6F}" type="sibTrans" cxnId="{9D706D98-B0E1-4793-8907-70CE9F8D8FAA}">
      <dgm:prSet/>
      <dgm:spPr/>
      <dgm:t>
        <a:bodyPr/>
        <a:lstStyle/>
        <a:p>
          <a:endParaRPr lang="es-BO"/>
        </a:p>
      </dgm:t>
    </dgm:pt>
    <dgm:pt modelId="{F180D1EB-96DD-4EB9-A702-F8E0E33872B5}" type="pres">
      <dgm:prSet presAssocID="{BFAE8F69-AC05-4F0A-B16F-59C62802A5B8}" presName="Name0" presStyleCnt="0">
        <dgm:presLayoutVars>
          <dgm:chMax val="8"/>
          <dgm:chPref val="8"/>
          <dgm:dir/>
        </dgm:presLayoutVars>
      </dgm:prSet>
      <dgm:spPr/>
      <dgm:t>
        <a:bodyPr/>
        <a:lstStyle/>
        <a:p>
          <a:endParaRPr lang="es-BO"/>
        </a:p>
      </dgm:t>
    </dgm:pt>
    <dgm:pt modelId="{ED08336A-E619-42ED-A7A0-16D246B0D0CB}" type="pres">
      <dgm:prSet presAssocID="{BBE017DF-AF91-4D10-B0B2-0E97974E3100}" presName="parent_text_1" presStyleLbl="revTx" presStyleIdx="0" presStyleCnt="3">
        <dgm:presLayoutVars>
          <dgm:chMax val="0"/>
          <dgm:chPref val="0"/>
          <dgm:bulletEnabled val="1"/>
        </dgm:presLayoutVars>
      </dgm:prSet>
      <dgm:spPr/>
      <dgm:t>
        <a:bodyPr/>
        <a:lstStyle/>
        <a:p>
          <a:endParaRPr lang="es-BO"/>
        </a:p>
      </dgm:t>
    </dgm:pt>
    <dgm:pt modelId="{97257F7A-550B-4F50-8860-453A32F85235}" type="pres">
      <dgm:prSet presAssocID="{BBE017DF-AF91-4D10-B0B2-0E97974E3100}" presName="image_accent_1" presStyleCnt="0"/>
      <dgm:spPr/>
    </dgm:pt>
    <dgm:pt modelId="{6D6C7D1F-E05C-4539-8CEE-5D4E18227A85}" type="pres">
      <dgm:prSet presAssocID="{BBE017DF-AF91-4D10-B0B2-0E97974E3100}" presName="imageAccentRepeatNode" presStyleLbl="alignNode1" presStyleIdx="0" presStyleCnt="6"/>
      <dgm:spPr/>
    </dgm:pt>
    <dgm:pt modelId="{2E6C784E-9059-4E6B-B36D-1E9FF58E516D}" type="pres">
      <dgm:prSet presAssocID="{BBE017DF-AF91-4D10-B0B2-0E97974E3100}" presName="accent_1" presStyleLbl="alignNode1" presStyleIdx="1" presStyleCnt="6"/>
      <dgm:spPr/>
    </dgm:pt>
    <dgm:pt modelId="{F03FDCD8-45CB-4D13-ACEC-FB1FBCDC6E61}" type="pres">
      <dgm:prSet presAssocID="{3B2952D7-310A-4EC7-8135-32C92B78BA85}" presName="image_1" presStyleCnt="0"/>
      <dgm:spPr/>
    </dgm:pt>
    <dgm:pt modelId="{9016EB00-07D9-4AC0-935F-9D30703EF57A}" type="pres">
      <dgm:prSet presAssocID="{3B2952D7-310A-4EC7-8135-32C92B78BA85}" presName="imageRepeatNode" presStyleLbl="fgImgPlace1" presStyleIdx="0" presStyleCnt="3"/>
      <dgm:spPr/>
      <dgm:t>
        <a:bodyPr/>
        <a:lstStyle/>
        <a:p>
          <a:endParaRPr lang="es-BO"/>
        </a:p>
      </dgm:t>
    </dgm:pt>
    <dgm:pt modelId="{CFDF2B8F-3F6C-4BAF-B357-F7B0D70D75FD}" type="pres">
      <dgm:prSet presAssocID="{2206A335-B06E-4C52-B569-9F8C864F8B64}" presName="parent_text_2" presStyleLbl="revTx" presStyleIdx="1" presStyleCnt="3">
        <dgm:presLayoutVars>
          <dgm:chMax val="0"/>
          <dgm:chPref val="0"/>
          <dgm:bulletEnabled val="1"/>
        </dgm:presLayoutVars>
      </dgm:prSet>
      <dgm:spPr/>
      <dgm:t>
        <a:bodyPr/>
        <a:lstStyle/>
        <a:p>
          <a:endParaRPr lang="es-BO"/>
        </a:p>
      </dgm:t>
    </dgm:pt>
    <dgm:pt modelId="{67501656-F15D-4BC8-B4E8-E01CD9908F0C}" type="pres">
      <dgm:prSet presAssocID="{2206A335-B06E-4C52-B569-9F8C864F8B64}" presName="image_accent_2" presStyleCnt="0"/>
      <dgm:spPr/>
    </dgm:pt>
    <dgm:pt modelId="{F0839404-0C42-4C56-82BC-4D0B3C731CA6}" type="pres">
      <dgm:prSet presAssocID="{2206A335-B06E-4C52-B569-9F8C864F8B64}" presName="imageAccentRepeatNode" presStyleLbl="alignNode1" presStyleIdx="2" presStyleCnt="6"/>
      <dgm:spPr/>
    </dgm:pt>
    <dgm:pt modelId="{3E0B5FDF-CCAF-444A-9BDD-85AC31450393}" type="pres">
      <dgm:prSet presAssocID="{1C5E9652-7501-4C0C-8494-EB5F136FBFF0}" presName="image_2" presStyleCnt="0"/>
      <dgm:spPr/>
    </dgm:pt>
    <dgm:pt modelId="{36019878-F357-42BF-9EFD-824181A34E75}" type="pres">
      <dgm:prSet presAssocID="{1C5E9652-7501-4C0C-8494-EB5F136FBFF0}" presName="imageRepeatNode" presStyleLbl="fgImgPlace1" presStyleIdx="1" presStyleCnt="3"/>
      <dgm:spPr/>
      <dgm:t>
        <a:bodyPr/>
        <a:lstStyle/>
        <a:p>
          <a:endParaRPr lang="es-BO"/>
        </a:p>
      </dgm:t>
    </dgm:pt>
    <dgm:pt modelId="{DFD68DBA-832B-4BD4-91B3-3E9594235101}" type="pres">
      <dgm:prSet presAssocID="{1462F94B-E647-4726-B2CC-F6D9A290B090}" presName="image_accent_3" presStyleCnt="0"/>
      <dgm:spPr/>
    </dgm:pt>
    <dgm:pt modelId="{080AB2CF-E58A-444E-864C-570D30D81DAA}" type="pres">
      <dgm:prSet presAssocID="{1462F94B-E647-4726-B2CC-F6D9A290B090}" presName="imageAccentRepeatNode" presStyleLbl="alignNode1" presStyleIdx="3" presStyleCnt="6"/>
      <dgm:spPr/>
    </dgm:pt>
    <dgm:pt modelId="{03185134-6E19-432A-B9E3-0B3BAF554FE3}" type="pres">
      <dgm:prSet presAssocID="{1462F94B-E647-4726-B2CC-F6D9A290B090}" presName="parent_text_3" presStyleLbl="revTx" presStyleIdx="2" presStyleCnt="3">
        <dgm:presLayoutVars>
          <dgm:chMax val="0"/>
          <dgm:chPref val="0"/>
          <dgm:bulletEnabled val="1"/>
        </dgm:presLayoutVars>
      </dgm:prSet>
      <dgm:spPr/>
      <dgm:t>
        <a:bodyPr/>
        <a:lstStyle/>
        <a:p>
          <a:endParaRPr lang="es-BO"/>
        </a:p>
      </dgm:t>
    </dgm:pt>
    <dgm:pt modelId="{B8028C49-7911-48C4-99C6-6C913DEA40B7}" type="pres">
      <dgm:prSet presAssocID="{1462F94B-E647-4726-B2CC-F6D9A290B090}" presName="accent_2" presStyleLbl="alignNode1" presStyleIdx="4" presStyleCnt="6"/>
      <dgm:spPr/>
    </dgm:pt>
    <dgm:pt modelId="{2A86917A-0C09-4A53-A25C-9EF114794C5A}" type="pres">
      <dgm:prSet presAssocID="{1462F94B-E647-4726-B2CC-F6D9A290B090}" presName="accent_3" presStyleLbl="alignNode1" presStyleIdx="5" presStyleCnt="6"/>
      <dgm:spPr/>
    </dgm:pt>
    <dgm:pt modelId="{F62B3120-D458-441C-8648-C4B087290FFE}" type="pres">
      <dgm:prSet presAssocID="{C7F0374C-2E51-4822-A185-D2A221EC5D6F}" presName="image_3" presStyleCnt="0"/>
      <dgm:spPr/>
    </dgm:pt>
    <dgm:pt modelId="{9A4F8E80-1583-48C3-B020-C0A99A9A6A5E}" type="pres">
      <dgm:prSet presAssocID="{C7F0374C-2E51-4822-A185-D2A221EC5D6F}" presName="imageRepeatNode" presStyleLbl="fgImgPlace1" presStyleIdx="2" presStyleCnt="3"/>
      <dgm:spPr/>
      <dgm:t>
        <a:bodyPr/>
        <a:lstStyle/>
        <a:p>
          <a:endParaRPr lang="es-BO"/>
        </a:p>
      </dgm:t>
    </dgm:pt>
  </dgm:ptLst>
  <dgm:cxnLst>
    <dgm:cxn modelId="{5DEA0DB7-44FD-4733-8D7D-0F29CE24C423}" type="presOf" srcId="{BFAE8F69-AC05-4F0A-B16F-59C62802A5B8}" destId="{F180D1EB-96DD-4EB9-A702-F8E0E33872B5}" srcOrd="0" destOrd="0" presId="urn:microsoft.com/office/officeart/2008/layout/BubblePictureList"/>
    <dgm:cxn modelId="{8FEE86FB-47EC-4844-B973-F1975B1CCBBC}" type="presOf" srcId="{1C5E9652-7501-4C0C-8494-EB5F136FBFF0}" destId="{36019878-F357-42BF-9EFD-824181A34E75}" srcOrd="0" destOrd="0" presId="urn:microsoft.com/office/officeart/2008/layout/BubblePictureList"/>
    <dgm:cxn modelId="{C15DE788-F3CE-4721-998A-DAAD4BDF6213}" type="presOf" srcId="{C7F0374C-2E51-4822-A185-D2A221EC5D6F}" destId="{9A4F8E80-1583-48C3-B020-C0A99A9A6A5E}" srcOrd="0" destOrd="0" presId="urn:microsoft.com/office/officeart/2008/layout/BubblePictureList"/>
    <dgm:cxn modelId="{339BC8A6-FBBE-4A11-B2E1-1AC2663EA51D}" srcId="{BFAE8F69-AC05-4F0A-B16F-59C62802A5B8}" destId="{BBE017DF-AF91-4D10-B0B2-0E97974E3100}" srcOrd="0" destOrd="0" parTransId="{68F428F0-83B4-4D08-9FF1-6E15AFA90266}" sibTransId="{3B2952D7-310A-4EC7-8135-32C92B78BA85}"/>
    <dgm:cxn modelId="{2EBCB1FF-F6B1-4DC5-843E-7A73A7639F33}" srcId="{BFAE8F69-AC05-4F0A-B16F-59C62802A5B8}" destId="{2206A335-B06E-4C52-B569-9F8C864F8B64}" srcOrd="1" destOrd="0" parTransId="{9AF98699-2B59-4814-9ED2-8627D774914D}" sibTransId="{1C5E9652-7501-4C0C-8494-EB5F136FBFF0}"/>
    <dgm:cxn modelId="{9D706D98-B0E1-4793-8907-70CE9F8D8FAA}" srcId="{BFAE8F69-AC05-4F0A-B16F-59C62802A5B8}" destId="{1462F94B-E647-4726-B2CC-F6D9A290B090}" srcOrd="2" destOrd="0" parTransId="{BA4F0D69-5158-444A-B357-DCD246520AB3}" sibTransId="{C7F0374C-2E51-4822-A185-D2A221EC5D6F}"/>
    <dgm:cxn modelId="{DB9F019F-9E2A-44F9-BB5C-43E8CB8BA643}" type="presOf" srcId="{3B2952D7-310A-4EC7-8135-32C92B78BA85}" destId="{9016EB00-07D9-4AC0-935F-9D30703EF57A}" srcOrd="0" destOrd="0" presId="urn:microsoft.com/office/officeart/2008/layout/BubblePictureList"/>
    <dgm:cxn modelId="{628B60F3-AB96-4B1D-BB65-331419A427D0}" type="presOf" srcId="{2206A335-B06E-4C52-B569-9F8C864F8B64}" destId="{CFDF2B8F-3F6C-4BAF-B357-F7B0D70D75FD}" srcOrd="0" destOrd="0" presId="urn:microsoft.com/office/officeart/2008/layout/BubblePictureList"/>
    <dgm:cxn modelId="{FF808E01-B995-413E-8018-9620A713B1DE}" type="presOf" srcId="{1462F94B-E647-4726-B2CC-F6D9A290B090}" destId="{03185134-6E19-432A-B9E3-0B3BAF554FE3}" srcOrd="0" destOrd="0" presId="urn:microsoft.com/office/officeart/2008/layout/BubblePictureList"/>
    <dgm:cxn modelId="{377554B5-4806-48FE-BD95-ED2469479737}" type="presOf" srcId="{BBE017DF-AF91-4D10-B0B2-0E97974E3100}" destId="{ED08336A-E619-42ED-A7A0-16D246B0D0CB}" srcOrd="0" destOrd="0" presId="urn:microsoft.com/office/officeart/2008/layout/BubblePictureList"/>
    <dgm:cxn modelId="{25730858-2FC1-49A7-A6C6-B55F3772F382}" type="presParOf" srcId="{F180D1EB-96DD-4EB9-A702-F8E0E33872B5}" destId="{ED08336A-E619-42ED-A7A0-16D246B0D0CB}" srcOrd="0" destOrd="0" presId="urn:microsoft.com/office/officeart/2008/layout/BubblePictureList"/>
    <dgm:cxn modelId="{563AAE34-8CC6-4BB8-8186-B2D2B09D9D0B}" type="presParOf" srcId="{F180D1EB-96DD-4EB9-A702-F8E0E33872B5}" destId="{97257F7A-550B-4F50-8860-453A32F85235}" srcOrd="1" destOrd="0" presId="urn:microsoft.com/office/officeart/2008/layout/BubblePictureList"/>
    <dgm:cxn modelId="{0ABB46A6-1522-4B4F-AAE2-EE0B5379F278}" type="presParOf" srcId="{97257F7A-550B-4F50-8860-453A32F85235}" destId="{6D6C7D1F-E05C-4539-8CEE-5D4E18227A85}" srcOrd="0" destOrd="0" presId="urn:microsoft.com/office/officeart/2008/layout/BubblePictureList"/>
    <dgm:cxn modelId="{19718DA8-E847-4F32-9F84-E4D503FA160E}" type="presParOf" srcId="{F180D1EB-96DD-4EB9-A702-F8E0E33872B5}" destId="{2E6C784E-9059-4E6B-B36D-1E9FF58E516D}" srcOrd="2" destOrd="0" presId="urn:microsoft.com/office/officeart/2008/layout/BubblePictureList"/>
    <dgm:cxn modelId="{5AD7D60B-061E-4396-A2AE-F2CB47800EE3}" type="presParOf" srcId="{F180D1EB-96DD-4EB9-A702-F8E0E33872B5}" destId="{F03FDCD8-45CB-4D13-ACEC-FB1FBCDC6E61}" srcOrd="3" destOrd="0" presId="urn:microsoft.com/office/officeart/2008/layout/BubblePictureList"/>
    <dgm:cxn modelId="{1C52A352-32B6-4207-97B7-243942B232DF}" type="presParOf" srcId="{F03FDCD8-45CB-4D13-ACEC-FB1FBCDC6E61}" destId="{9016EB00-07D9-4AC0-935F-9D30703EF57A}" srcOrd="0" destOrd="0" presId="urn:microsoft.com/office/officeart/2008/layout/BubblePictureList"/>
    <dgm:cxn modelId="{4B3F14B9-F353-44FC-839F-C9B624375B70}" type="presParOf" srcId="{F180D1EB-96DD-4EB9-A702-F8E0E33872B5}" destId="{CFDF2B8F-3F6C-4BAF-B357-F7B0D70D75FD}" srcOrd="4" destOrd="0" presId="urn:microsoft.com/office/officeart/2008/layout/BubblePictureList"/>
    <dgm:cxn modelId="{2DE92AD5-49FC-4E2E-AC72-629A0F9A60C1}" type="presParOf" srcId="{F180D1EB-96DD-4EB9-A702-F8E0E33872B5}" destId="{67501656-F15D-4BC8-B4E8-E01CD9908F0C}" srcOrd="5" destOrd="0" presId="urn:microsoft.com/office/officeart/2008/layout/BubblePictureList"/>
    <dgm:cxn modelId="{8A4A1C0C-0FA9-4FFA-AE3B-68EBBB528D36}" type="presParOf" srcId="{67501656-F15D-4BC8-B4E8-E01CD9908F0C}" destId="{F0839404-0C42-4C56-82BC-4D0B3C731CA6}" srcOrd="0" destOrd="0" presId="urn:microsoft.com/office/officeart/2008/layout/BubblePictureList"/>
    <dgm:cxn modelId="{466E69C2-8452-4C07-A562-AFEB245DBC21}" type="presParOf" srcId="{F180D1EB-96DD-4EB9-A702-F8E0E33872B5}" destId="{3E0B5FDF-CCAF-444A-9BDD-85AC31450393}" srcOrd="6" destOrd="0" presId="urn:microsoft.com/office/officeart/2008/layout/BubblePictureList"/>
    <dgm:cxn modelId="{10AA50FC-7568-4437-8983-50795FB2DBAC}" type="presParOf" srcId="{3E0B5FDF-CCAF-444A-9BDD-85AC31450393}" destId="{36019878-F357-42BF-9EFD-824181A34E75}" srcOrd="0" destOrd="0" presId="urn:microsoft.com/office/officeart/2008/layout/BubblePictureList"/>
    <dgm:cxn modelId="{A0C29C9E-5810-4E26-8D52-7A719F248D5F}" type="presParOf" srcId="{F180D1EB-96DD-4EB9-A702-F8E0E33872B5}" destId="{DFD68DBA-832B-4BD4-91B3-3E9594235101}" srcOrd="7" destOrd="0" presId="urn:microsoft.com/office/officeart/2008/layout/BubblePictureList"/>
    <dgm:cxn modelId="{C5D0C422-A9AB-4874-A612-0851B318D724}" type="presParOf" srcId="{DFD68DBA-832B-4BD4-91B3-3E9594235101}" destId="{080AB2CF-E58A-444E-864C-570D30D81DAA}" srcOrd="0" destOrd="0" presId="urn:microsoft.com/office/officeart/2008/layout/BubblePictureList"/>
    <dgm:cxn modelId="{7D85BEB4-9E7A-48F4-9030-A0827F035D2D}" type="presParOf" srcId="{F180D1EB-96DD-4EB9-A702-F8E0E33872B5}" destId="{03185134-6E19-432A-B9E3-0B3BAF554FE3}" srcOrd="8" destOrd="0" presId="urn:microsoft.com/office/officeart/2008/layout/BubblePictureList"/>
    <dgm:cxn modelId="{0397E3D9-C794-4CA1-B3B9-335C1A21DB90}" type="presParOf" srcId="{F180D1EB-96DD-4EB9-A702-F8E0E33872B5}" destId="{B8028C49-7911-48C4-99C6-6C913DEA40B7}" srcOrd="9" destOrd="0" presId="urn:microsoft.com/office/officeart/2008/layout/BubblePictureList"/>
    <dgm:cxn modelId="{EFF38557-FB95-4D40-8608-7DCF44E17AF1}" type="presParOf" srcId="{F180D1EB-96DD-4EB9-A702-F8E0E33872B5}" destId="{2A86917A-0C09-4A53-A25C-9EF114794C5A}" srcOrd="10" destOrd="0" presId="urn:microsoft.com/office/officeart/2008/layout/BubblePictureList"/>
    <dgm:cxn modelId="{A8C51FDE-5B5B-447E-88B9-ABF61F7F44ED}" type="presParOf" srcId="{F180D1EB-96DD-4EB9-A702-F8E0E33872B5}" destId="{F62B3120-D458-441C-8648-C4B087290FFE}" srcOrd="11" destOrd="0" presId="urn:microsoft.com/office/officeart/2008/layout/BubblePictureList"/>
    <dgm:cxn modelId="{BF323C9B-C53A-4558-9016-89351632FC4B}" type="presParOf" srcId="{F62B3120-D458-441C-8648-C4B087290FFE}" destId="{9A4F8E80-1583-48C3-B020-C0A99A9A6A5E}" srcOrd="0" destOrd="0" presId="urn:microsoft.com/office/officeart/2008/layout/Bubble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5AAFF50-E218-46D4-B7C0-F44180695772}" type="doc">
      <dgm:prSet loTypeId="urn:microsoft.com/office/officeart/2005/8/layout/vList4" loCatId="list" qsTypeId="urn:microsoft.com/office/officeart/2005/8/quickstyle/simple1" qsCatId="simple" csTypeId="urn:microsoft.com/office/officeart/2005/8/colors/accent1_2" csCatId="accent1" phldr="0"/>
      <dgm:spPr/>
      <dgm:t>
        <a:bodyPr/>
        <a:lstStyle/>
        <a:p>
          <a:endParaRPr lang="es-BO"/>
        </a:p>
      </dgm:t>
    </dgm:pt>
    <dgm:pt modelId="{075B27DD-F8B9-4B38-86D3-126ADC7B638D}">
      <dgm:prSet phldrT="[Texto]" phldr="1"/>
      <dgm:spPr/>
      <dgm:t>
        <a:bodyPr/>
        <a:lstStyle/>
        <a:p>
          <a:endParaRPr lang="es-BO"/>
        </a:p>
      </dgm:t>
    </dgm:pt>
    <dgm:pt modelId="{0BA9E762-F659-4C58-BAFD-887AE5CA9D2B}" type="parTrans" cxnId="{928F38A7-1394-46B4-85FE-BA2B8CDEA068}">
      <dgm:prSet/>
      <dgm:spPr/>
      <dgm:t>
        <a:bodyPr/>
        <a:lstStyle/>
        <a:p>
          <a:endParaRPr lang="es-BO"/>
        </a:p>
      </dgm:t>
    </dgm:pt>
    <dgm:pt modelId="{951C0346-D898-4D51-B477-633D46BEE0F7}" type="sibTrans" cxnId="{928F38A7-1394-46B4-85FE-BA2B8CDEA068}">
      <dgm:prSet/>
      <dgm:spPr/>
      <dgm:t>
        <a:bodyPr/>
        <a:lstStyle/>
        <a:p>
          <a:endParaRPr lang="es-BO"/>
        </a:p>
      </dgm:t>
    </dgm:pt>
    <dgm:pt modelId="{4B66B067-9E3A-4CC0-9B0A-F0B1D8D16F72}">
      <dgm:prSet phldrT="[Texto]" phldr="1"/>
      <dgm:spPr/>
      <dgm:t>
        <a:bodyPr/>
        <a:lstStyle/>
        <a:p>
          <a:endParaRPr lang="es-BO"/>
        </a:p>
      </dgm:t>
    </dgm:pt>
    <dgm:pt modelId="{4B75DF22-C40C-4EFC-A3F7-325DA6FF1221}" type="parTrans" cxnId="{5E88E326-5E51-443B-8592-3A3CBCD2D978}">
      <dgm:prSet/>
      <dgm:spPr/>
      <dgm:t>
        <a:bodyPr/>
        <a:lstStyle/>
        <a:p>
          <a:endParaRPr lang="es-BO"/>
        </a:p>
      </dgm:t>
    </dgm:pt>
    <dgm:pt modelId="{209A6824-56E2-41EB-96EA-1AF4481D6CCE}" type="sibTrans" cxnId="{5E88E326-5E51-443B-8592-3A3CBCD2D978}">
      <dgm:prSet/>
      <dgm:spPr/>
      <dgm:t>
        <a:bodyPr/>
        <a:lstStyle/>
        <a:p>
          <a:endParaRPr lang="es-BO"/>
        </a:p>
      </dgm:t>
    </dgm:pt>
    <dgm:pt modelId="{AB4E25AA-2214-411C-87EF-A6EB9AEE712B}">
      <dgm:prSet phldrT="[Texto]" phldr="1"/>
      <dgm:spPr/>
      <dgm:t>
        <a:bodyPr/>
        <a:lstStyle/>
        <a:p>
          <a:endParaRPr lang="es-BO"/>
        </a:p>
      </dgm:t>
    </dgm:pt>
    <dgm:pt modelId="{13CB2A55-2868-4668-AADB-B3B8A0AE4E23}" type="parTrans" cxnId="{F6343FB1-A0C6-4A4E-8758-3956AE77A2CC}">
      <dgm:prSet/>
      <dgm:spPr/>
      <dgm:t>
        <a:bodyPr/>
        <a:lstStyle/>
        <a:p>
          <a:endParaRPr lang="es-BO"/>
        </a:p>
      </dgm:t>
    </dgm:pt>
    <dgm:pt modelId="{50B3689D-A702-4B60-A4E3-F94B35ECB6B2}" type="sibTrans" cxnId="{F6343FB1-A0C6-4A4E-8758-3956AE77A2CC}">
      <dgm:prSet/>
      <dgm:spPr/>
      <dgm:t>
        <a:bodyPr/>
        <a:lstStyle/>
        <a:p>
          <a:endParaRPr lang="es-BO"/>
        </a:p>
      </dgm:t>
    </dgm:pt>
    <dgm:pt modelId="{B284C0AD-467C-49CF-9404-2E85256B7F5F}">
      <dgm:prSet phldrT="[Texto]" phldr="1"/>
      <dgm:spPr/>
      <dgm:t>
        <a:bodyPr/>
        <a:lstStyle/>
        <a:p>
          <a:endParaRPr lang="es-BO"/>
        </a:p>
      </dgm:t>
    </dgm:pt>
    <dgm:pt modelId="{C6ADC4FA-C144-4024-BEA0-ED1854D35D86}" type="parTrans" cxnId="{DAC97B23-C8D8-49C6-B971-C53E43BE5FA3}">
      <dgm:prSet/>
      <dgm:spPr/>
      <dgm:t>
        <a:bodyPr/>
        <a:lstStyle/>
        <a:p>
          <a:endParaRPr lang="es-BO"/>
        </a:p>
      </dgm:t>
    </dgm:pt>
    <dgm:pt modelId="{D4B5808D-6FC6-44F3-B54E-C194B730BEF4}" type="sibTrans" cxnId="{DAC97B23-C8D8-49C6-B971-C53E43BE5FA3}">
      <dgm:prSet/>
      <dgm:spPr/>
      <dgm:t>
        <a:bodyPr/>
        <a:lstStyle/>
        <a:p>
          <a:endParaRPr lang="es-BO"/>
        </a:p>
      </dgm:t>
    </dgm:pt>
    <dgm:pt modelId="{536E27EA-E5BD-4018-88B3-5E0085695909}">
      <dgm:prSet phldrT="[Texto]" phldr="1"/>
      <dgm:spPr/>
      <dgm:t>
        <a:bodyPr/>
        <a:lstStyle/>
        <a:p>
          <a:endParaRPr lang="es-BO"/>
        </a:p>
      </dgm:t>
    </dgm:pt>
    <dgm:pt modelId="{DFA442DC-2A70-4934-9028-D1F6B436AEE0}" type="parTrans" cxnId="{4BA54E33-1564-47C0-975F-4ABC70469B37}">
      <dgm:prSet/>
      <dgm:spPr/>
      <dgm:t>
        <a:bodyPr/>
        <a:lstStyle/>
        <a:p>
          <a:endParaRPr lang="es-BO"/>
        </a:p>
      </dgm:t>
    </dgm:pt>
    <dgm:pt modelId="{B9C232FB-3AF6-468B-8309-517665C3FED0}" type="sibTrans" cxnId="{4BA54E33-1564-47C0-975F-4ABC70469B37}">
      <dgm:prSet/>
      <dgm:spPr/>
      <dgm:t>
        <a:bodyPr/>
        <a:lstStyle/>
        <a:p>
          <a:endParaRPr lang="es-BO"/>
        </a:p>
      </dgm:t>
    </dgm:pt>
    <dgm:pt modelId="{E54A668A-2038-445D-8978-51DDB801EF66}">
      <dgm:prSet phldrT="[Texto]" phldr="1"/>
      <dgm:spPr/>
      <dgm:t>
        <a:bodyPr/>
        <a:lstStyle/>
        <a:p>
          <a:endParaRPr lang="es-BO"/>
        </a:p>
      </dgm:t>
    </dgm:pt>
    <dgm:pt modelId="{D9950F9E-2E35-4099-B67E-3F6D79007182}" type="parTrans" cxnId="{6B35FD3C-B5CC-4FA0-8631-F5B644DAC741}">
      <dgm:prSet/>
      <dgm:spPr/>
      <dgm:t>
        <a:bodyPr/>
        <a:lstStyle/>
        <a:p>
          <a:endParaRPr lang="es-BO"/>
        </a:p>
      </dgm:t>
    </dgm:pt>
    <dgm:pt modelId="{CFC587F4-5EB3-497F-8090-580B2F6EC404}" type="sibTrans" cxnId="{6B35FD3C-B5CC-4FA0-8631-F5B644DAC741}">
      <dgm:prSet/>
      <dgm:spPr/>
      <dgm:t>
        <a:bodyPr/>
        <a:lstStyle/>
        <a:p>
          <a:endParaRPr lang="es-BO"/>
        </a:p>
      </dgm:t>
    </dgm:pt>
    <dgm:pt modelId="{33BCE2C0-C8E4-4637-A349-1F04E6BEC4B7}">
      <dgm:prSet phldrT="[Texto]" phldr="1"/>
      <dgm:spPr/>
      <dgm:t>
        <a:bodyPr/>
        <a:lstStyle/>
        <a:p>
          <a:endParaRPr lang="es-BO"/>
        </a:p>
      </dgm:t>
    </dgm:pt>
    <dgm:pt modelId="{E7770197-6015-40A2-A9A3-19AE26A0C8C5}" type="parTrans" cxnId="{CD6120BD-6CCA-4083-AF6B-43DE419BB5F9}">
      <dgm:prSet/>
      <dgm:spPr/>
      <dgm:t>
        <a:bodyPr/>
        <a:lstStyle/>
        <a:p>
          <a:endParaRPr lang="es-BO"/>
        </a:p>
      </dgm:t>
    </dgm:pt>
    <dgm:pt modelId="{860C964F-BA40-4A0D-8643-12D854AC77FC}" type="sibTrans" cxnId="{CD6120BD-6CCA-4083-AF6B-43DE419BB5F9}">
      <dgm:prSet/>
      <dgm:spPr/>
      <dgm:t>
        <a:bodyPr/>
        <a:lstStyle/>
        <a:p>
          <a:endParaRPr lang="es-BO"/>
        </a:p>
      </dgm:t>
    </dgm:pt>
    <dgm:pt modelId="{9D1F3FFB-A561-4846-9B91-B668544CB984}">
      <dgm:prSet phldrT="[Texto]" phldr="1"/>
      <dgm:spPr/>
      <dgm:t>
        <a:bodyPr/>
        <a:lstStyle/>
        <a:p>
          <a:endParaRPr lang="es-BO"/>
        </a:p>
      </dgm:t>
    </dgm:pt>
    <dgm:pt modelId="{1A1319F3-B4BD-4991-89A9-88D0F5FC08C2}" type="parTrans" cxnId="{19C3AF1F-FC8F-42CF-9B64-F6AAEA694E1C}">
      <dgm:prSet/>
      <dgm:spPr/>
      <dgm:t>
        <a:bodyPr/>
        <a:lstStyle/>
        <a:p>
          <a:endParaRPr lang="es-BO"/>
        </a:p>
      </dgm:t>
    </dgm:pt>
    <dgm:pt modelId="{35F2A28C-78E0-4C5A-AE60-AC21316609C6}" type="sibTrans" cxnId="{19C3AF1F-FC8F-42CF-9B64-F6AAEA694E1C}">
      <dgm:prSet/>
      <dgm:spPr/>
      <dgm:t>
        <a:bodyPr/>
        <a:lstStyle/>
        <a:p>
          <a:endParaRPr lang="es-BO"/>
        </a:p>
      </dgm:t>
    </dgm:pt>
    <dgm:pt modelId="{FED45233-13F1-4DEA-94A6-4DF0938389E4}">
      <dgm:prSet phldrT="[Texto]" phldr="1"/>
      <dgm:spPr/>
      <dgm:t>
        <a:bodyPr/>
        <a:lstStyle/>
        <a:p>
          <a:endParaRPr lang="es-BO"/>
        </a:p>
      </dgm:t>
    </dgm:pt>
    <dgm:pt modelId="{0B3FF610-44F0-4624-8D82-88742B7F31B6}" type="parTrans" cxnId="{5AC224F4-8798-43D0-BAB0-74D842FDD324}">
      <dgm:prSet/>
      <dgm:spPr/>
      <dgm:t>
        <a:bodyPr/>
        <a:lstStyle/>
        <a:p>
          <a:endParaRPr lang="es-BO"/>
        </a:p>
      </dgm:t>
    </dgm:pt>
    <dgm:pt modelId="{C5ADF8E7-1D8A-4813-A0FB-23B2E54E24E2}" type="sibTrans" cxnId="{5AC224F4-8798-43D0-BAB0-74D842FDD324}">
      <dgm:prSet/>
      <dgm:spPr/>
      <dgm:t>
        <a:bodyPr/>
        <a:lstStyle/>
        <a:p>
          <a:endParaRPr lang="es-BO"/>
        </a:p>
      </dgm:t>
    </dgm:pt>
    <dgm:pt modelId="{7C5F0FFC-5F4A-4E0A-860B-EAAE325396BA}" type="pres">
      <dgm:prSet presAssocID="{B5AAFF50-E218-46D4-B7C0-F44180695772}" presName="linear" presStyleCnt="0">
        <dgm:presLayoutVars>
          <dgm:dir/>
          <dgm:resizeHandles val="exact"/>
        </dgm:presLayoutVars>
      </dgm:prSet>
      <dgm:spPr/>
      <dgm:t>
        <a:bodyPr/>
        <a:lstStyle/>
        <a:p>
          <a:endParaRPr lang="es-BO"/>
        </a:p>
      </dgm:t>
    </dgm:pt>
    <dgm:pt modelId="{A50BA090-D6F8-4223-9E31-64BFDD461302}" type="pres">
      <dgm:prSet presAssocID="{075B27DD-F8B9-4B38-86D3-126ADC7B638D}" presName="comp" presStyleCnt="0"/>
      <dgm:spPr/>
    </dgm:pt>
    <dgm:pt modelId="{3185F90B-CA7F-4EE8-8CDA-B6819A1D25CA}" type="pres">
      <dgm:prSet presAssocID="{075B27DD-F8B9-4B38-86D3-126ADC7B638D}" presName="box" presStyleLbl="node1" presStyleIdx="0" presStyleCnt="3"/>
      <dgm:spPr/>
      <dgm:t>
        <a:bodyPr/>
        <a:lstStyle/>
        <a:p>
          <a:endParaRPr lang="es-BO"/>
        </a:p>
      </dgm:t>
    </dgm:pt>
    <dgm:pt modelId="{5C0C6395-45CF-4A01-AF9E-DDF27BBE965E}" type="pres">
      <dgm:prSet presAssocID="{075B27DD-F8B9-4B38-86D3-126ADC7B638D}" presName="img" presStyleLbl="fgImgPlace1" presStyleIdx="0" presStyleCnt="3"/>
      <dgm:spPr/>
    </dgm:pt>
    <dgm:pt modelId="{EE7D6C51-5B78-4894-B4E6-3F2A9CA8E3D2}" type="pres">
      <dgm:prSet presAssocID="{075B27DD-F8B9-4B38-86D3-126ADC7B638D}" presName="text" presStyleLbl="node1" presStyleIdx="0" presStyleCnt="3">
        <dgm:presLayoutVars>
          <dgm:bulletEnabled val="1"/>
        </dgm:presLayoutVars>
      </dgm:prSet>
      <dgm:spPr/>
      <dgm:t>
        <a:bodyPr/>
        <a:lstStyle/>
        <a:p>
          <a:endParaRPr lang="es-BO"/>
        </a:p>
      </dgm:t>
    </dgm:pt>
    <dgm:pt modelId="{FA275766-EEC8-4B7F-B36D-DB640DA6502F}" type="pres">
      <dgm:prSet presAssocID="{951C0346-D898-4D51-B477-633D46BEE0F7}" presName="spacer" presStyleCnt="0"/>
      <dgm:spPr/>
    </dgm:pt>
    <dgm:pt modelId="{B9BF7D49-827E-4F6F-9DF4-30F03316C1C4}" type="pres">
      <dgm:prSet presAssocID="{B284C0AD-467C-49CF-9404-2E85256B7F5F}" presName="comp" presStyleCnt="0"/>
      <dgm:spPr/>
    </dgm:pt>
    <dgm:pt modelId="{94D829C2-007A-4A16-A02B-48579EA4735A}" type="pres">
      <dgm:prSet presAssocID="{B284C0AD-467C-49CF-9404-2E85256B7F5F}" presName="box" presStyleLbl="node1" presStyleIdx="1" presStyleCnt="3"/>
      <dgm:spPr/>
      <dgm:t>
        <a:bodyPr/>
        <a:lstStyle/>
        <a:p>
          <a:endParaRPr lang="es-BO"/>
        </a:p>
      </dgm:t>
    </dgm:pt>
    <dgm:pt modelId="{5D70354B-A0DA-4239-84DF-4D163C1532F7}" type="pres">
      <dgm:prSet presAssocID="{B284C0AD-467C-49CF-9404-2E85256B7F5F}" presName="img" presStyleLbl="fgImgPlace1" presStyleIdx="1" presStyleCnt="3"/>
      <dgm:spPr/>
    </dgm:pt>
    <dgm:pt modelId="{78338BE6-F592-4818-A4A3-D30C6930D8C1}" type="pres">
      <dgm:prSet presAssocID="{B284C0AD-467C-49CF-9404-2E85256B7F5F}" presName="text" presStyleLbl="node1" presStyleIdx="1" presStyleCnt="3">
        <dgm:presLayoutVars>
          <dgm:bulletEnabled val="1"/>
        </dgm:presLayoutVars>
      </dgm:prSet>
      <dgm:spPr/>
      <dgm:t>
        <a:bodyPr/>
        <a:lstStyle/>
        <a:p>
          <a:endParaRPr lang="es-BO"/>
        </a:p>
      </dgm:t>
    </dgm:pt>
    <dgm:pt modelId="{CD95E085-6CB7-4C80-885A-D0D8AA3BEC1A}" type="pres">
      <dgm:prSet presAssocID="{D4B5808D-6FC6-44F3-B54E-C194B730BEF4}" presName="spacer" presStyleCnt="0"/>
      <dgm:spPr/>
    </dgm:pt>
    <dgm:pt modelId="{F612411C-480F-462B-9607-168639953147}" type="pres">
      <dgm:prSet presAssocID="{33BCE2C0-C8E4-4637-A349-1F04E6BEC4B7}" presName="comp" presStyleCnt="0"/>
      <dgm:spPr/>
    </dgm:pt>
    <dgm:pt modelId="{BDC42A7E-EBD2-4F94-AEBB-57CFC875F172}" type="pres">
      <dgm:prSet presAssocID="{33BCE2C0-C8E4-4637-A349-1F04E6BEC4B7}" presName="box" presStyleLbl="node1" presStyleIdx="2" presStyleCnt="3" custLinFactNeighborY="13663"/>
      <dgm:spPr/>
      <dgm:t>
        <a:bodyPr/>
        <a:lstStyle/>
        <a:p>
          <a:endParaRPr lang="es-BO"/>
        </a:p>
      </dgm:t>
    </dgm:pt>
    <dgm:pt modelId="{52D7153D-2948-4BCF-AFB3-25AC62156648}" type="pres">
      <dgm:prSet presAssocID="{33BCE2C0-C8E4-4637-A349-1F04E6BEC4B7}" presName="img" presStyleLbl="fgImgPlace1" presStyleIdx="2" presStyleCnt="3"/>
      <dgm:spPr/>
    </dgm:pt>
    <dgm:pt modelId="{2F91AC75-4484-4B13-BE1C-8629BED47E22}" type="pres">
      <dgm:prSet presAssocID="{33BCE2C0-C8E4-4637-A349-1F04E6BEC4B7}" presName="text" presStyleLbl="node1" presStyleIdx="2" presStyleCnt="3">
        <dgm:presLayoutVars>
          <dgm:bulletEnabled val="1"/>
        </dgm:presLayoutVars>
      </dgm:prSet>
      <dgm:spPr/>
      <dgm:t>
        <a:bodyPr/>
        <a:lstStyle/>
        <a:p>
          <a:endParaRPr lang="es-BO"/>
        </a:p>
      </dgm:t>
    </dgm:pt>
  </dgm:ptLst>
  <dgm:cxnLst>
    <dgm:cxn modelId="{E327915A-8273-4C70-B4DB-8EC3F51CE600}" type="presOf" srcId="{33BCE2C0-C8E4-4637-A349-1F04E6BEC4B7}" destId="{BDC42A7E-EBD2-4F94-AEBB-57CFC875F172}" srcOrd="0" destOrd="0" presId="urn:microsoft.com/office/officeart/2005/8/layout/vList4"/>
    <dgm:cxn modelId="{CD6120BD-6CCA-4083-AF6B-43DE419BB5F9}" srcId="{B5AAFF50-E218-46D4-B7C0-F44180695772}" destId="{33BCE2C0-C8E4-4637-A349-1F04E6BEC4B7}" srcOrd="2" destOrd="0" parTransId="{E7770197-6015-40A2-A9A3-19AE26A0C8C5}" sibTransId="{860C964F-BA40-4A0D-8643-12D854AC77FC}"/>
    <dgm:cxn modelId="{902FED8F-FE03-4C6B-8654-AA000296BFDF}" type="presOf" srcId="{4B66B067-9E3A-4CC0-9B0A-F0B1D8D16F72}" destId="{EE7D6C51-5B78-4894-B4E6-3F2A9CA8E3D2}" srcOrd="1" destOrd="1" presId="urn:microsoft.com/office/officeart/2005/8/layout/vList4"/>
    <dgm:cxn modelId="{4BA54E33-1564-47C0-975F-4ABC70469B37}" srcId="{B284C0AD-467C-49CF-9404-2E85256B7F5F}" destId="{536E27EA-E5BD-4018-88B3-5E0085695909}" srcOrd="0" destOrd="0" parTransId="{DFA442DC-2A70-4934-9028-D1F6B436AEE0}" sibTransId="{B9C232FB-3AF6-468B-8309-517665C3FED0}"/>
    <dgm:cxn modelId="{19C3AF1F-FC8F-42CF-9B64-F6AAEA694E1C}" srcId="{33BCE2C0-C8E4-4637-A349-1F04E6BEC4B7}" destId="{9D1F3FFB-A561-4846-9B91-B668544CB984}" srcOrd="0" destOrd="0" parTransId="{1A1319F3-B4BD-4991-89A9-88D0F5FC08C2}" sibTransId="{35F2A28C-78E0-4C5A-AE60-AC21316609C6}"/>
    <dgm:cxn modelId="{1AF73165-9A61-4A75-982F-0CF52F4B06D6}" type="presOf" srcId="{B284C0AD-467C-49CF-9404-2E85256B7F5F}" destId="{94D829C2-007A-4A16-A02B-48579EA4735A}" srcOrd="0" destOrd="0" presId="urn:microsoft.com/office/officeart/2005/8/layout/vList4"/>
    <dgm:cxn modelId="{928F38A7-1394-46B4-85FE-BA2B8CDEA068}" srcId="{B5AAFF50-E218-46D4-B7C0-F44180695772}" destId="{075B27DD-F8B9-4B38-86D3-126ADC7B638D}" srcOrd="0" destOrd="0" parTransId="{0BA9E762-F659-4C58-BAFD-887AE5CA9D2B}" sibTransId="{951C0346-D898-4D51-B477-633D46BEE0F7}"/>
    <dgm:cxn modelId="{D7A5357E-191B-48D7-A092-8234131D168F}" type="presOf" srcId="{33BCE2C0-C8E4-4637-A349-1F04E6BEC4B7}" destId="{2F91AC75-4484-4B13-BE1C-8629BED47E22}" srcOrd="1" destOrd="0" presId="urn:microsoft.com/office/officeart/2005/8/layout/vList4"/>
    <dgm:cxn modelId="{D6610FB8-4503-4973-8C67-CB2FACDEE29F}" type="presOf" srcId="{B5AAFF50-E218-46D4-B7C0-F44180695772}" destId="{7C5F0FFC-5F4A-4E0A-860B-EAAE325396BA}" srcOrd="0" destOrd="0" presId="urn:microsoft.com/office/officeart/2005/8/layout/vList4"/>
    <dgm:cxn modelId="{EE341805-4189-4789-AF93-DEDE9757188D}" type="presOf" srcId="{E54A668A-2038-445D-8978-51DDB801EF66}" destId="{78338BE6-F592-4818-A4A3-D30C6930D8C1}" srcOrd="1" destOrd="2" presId="urn:microsoft.com/office/officeart/2005/8/layout/vList4"/>
    <dgm:cxn modelId="{5AC224F4-8798-43D0-BAB0-74D842FDD324}" srcId="{33BCE2C0-C8E4-4637-A349-1F04E6BEC4B7}" destId="{FED45233-13F1-4DEA-94A6-4DF0938389E4}" srcOrd="1" destOrd="0" parTransId="{0B3FF610-44F0-4624-8D82-88742B7F31B6}" sibTransId="{C5ADF8E7-1D8A-4813-A0FB-23B2E54E24E2}"/>
    <dgm:cxn modelId="{D6DB1610-6DB0-4AB1-83DB-C9E7BEB2560A}" type="presOf" srcId="{FED45233-13F1-4DEA-94A6-4DF0938389E4}" destId="{2F91AC75-4484-4B13-BE1C-8629BED47E22}" srcOrd="1" destOrd="2" presId="urn:microsoft.com/office/officeart/2005/8/layout/vList4"/>
    <dgm:cxn modelId="{C0CA2AFC-C44D-40A5-B842-36342AE2C343}" type="presOf" srcId="{B284C0AD-467C-49CF-9404-2E85256B7F5F}" destId="{78338BE6-F592-4818-A4A3-D30C6930D8C1}" srcOrd="1" destOrd="0" presId="urn:microsoft.com/office/officeart/2005/8/layout/vList4"/>
    <dgm:cxn modelId="{F6343FB1-A0C6-4A4E-8758-3956AE77A2CC}" srcId="{075B27DD-F8B9-4B38-86D3-126ADC7B638D}" destId="{AB4E25AA-2214-411C-87EF-A6EB9AEE712B}" srcOrd="1" destOrd="0" parTransId="{13CB2A55-2868-4668-AADB-B3B8A0AE4E23}" sibTransId="{50B3689D-A702-4B60-A4E3-F94B35ECB6B2}"/>
    <dgm:cxn modelId="{0F55DE67-3291-47D8-8586-5D22047B2F40}" type="presOf" srcId="{075B27DD-F8B9-4B38-86D3-126ADC7B638D}" destId="{3185F90B-CA7F-4EE8-8CDA-B6819A1D25CA}" srcOrd="0" destOrd="0" presId="urn:microsoft.com/office/officeart/2005/8/layout/vList4"/>
    <dgm:cxn modelId="{4AEA1525-5AAB-4E28-B12C-242A7D987755}" type="presOf" srcId="{AB4E25AA-2214-411C-87EF-A6EB9AEE712B}" destId="{EE7D6C51-5B78-4894-B4E6-3F2A9CA8E3D2}" srcOrd="1" destOrd="2" presId="urn:microsoft.com/office/officeart/2005/8/layout/vList4"/>
    <dgm:cxn modelId="{61308E23-A89C-48F1-BC55-789B63519CE1}" type="presOf" srcId="{FED45233-13F1-4DEA-94A6-4DF0938389E4}" destId="{BDC42A7E-EBD2-4F94-AEBB-57CFC875F172}" srcOrd="0" destOrd="2" presId="urn:microsoft.com/office/officeart/2005/8/layout/vList4"/>
    <dgm:cxn modelId="{6B35FD3C-B5CC-4FA0-8631-F5B644DAC741}" srcId="{B284C0AD-467C-49CF-9404-2E85256B7F5F}" destId="{E54A668A-2038-445D-8978-51DDB801EF66}" srcOrd="1" destOrd="0" parTransId="{D9950F9E-2E35-4099-B67E-3F6D79007182}" sibTransId="{CFC587F4-5EB3-497F-8090-580B2F6EC404}"/>
    <dgm:cxn modelId="{EA73E89E-3C26-4B20-BFA4-9784BC3AB58C}" type="presOf" srcId="{9D1F3FFB-A561-4846-9B91-B668544CB984}" destId="{BDC42A7E-EBD2-4F94-AEBB-57CFC875F172}" srcOrd="0" destOrd="1" presId="urn:microsoft.com/office/officeart/2005/8/layout/vList4"/>
    <dgm:cxn modelId="{DE86245F-8BAE-42C8-90D8-6580AC6E5627}" type="presOf" srcId="{AB4E25AA-2214-411C-87EF-A6EB9AEE712B}" destId="{3185F90B-CA7F-4EE8-8CDA-B6819A1D25CA}" srcOrd="0" destOrd="2" presId="urn:microsoft.com/office/officeart/2005/8/layout/vList4"/>
    <dgm:cxn modelId="{090A0CE4-19E6-4E78-82F9-F7102E9EB0E4}" type="presOf" srcId="{9D1F3FFB-A561-4846-9B91-B668544CB984}" destId="{2F91AC75-4484-4B13-BE1C-8629BED47E22}" srcOrd="1" destOrd="1" presId="urn:microsoft.com/office/officeart/2005/8/layout/vList4"/>
    <dgm:cxn modelId="{5E88E326-5E51-443B-8592-3A3CBCD2D978}" srcId="{075B27DD-F8B9-4B38-86D3-126ADC7B638D}" destId="{4B66B067-9E3A-4CC0-9B0A-F0B1D8D16F72}" srcOrd="0" destOrd="0" parTransId="{4B75DF22-C40C-4EFC-A3F7-325DA6FF1221}" sibTransId="{209A6824-56E2-41EB-96EA-1AF4481D6CCE}"/>
    <dgm:cxn modelId="{DAC97B23-C8D8-49C6-B971-C53E43BE5FA3}" srcId="{B5AAFF50-E218-46D4-B7C0-F44180695772}" destId="{B284C0AD-467C-49CF-9404-2E85256B7F5F}" srcOrd="1" destOrd="0" parTransId="{C6ADC4FA-C144-4024-BEA0-ED1854D35D86}" sibTransId="{D4B5808D-6FC6-44F3-B54E-C194B730BEF4}"/>
    <dgm:cxn modelId="{BB508173-F683-4A67-BEDA-F613655299CA}" type="presOf" srcId="{4B66B067-9E3A-4CC0-9B0A-F0B1D8D16F72}" destId="{3185F90B-CA7F-4EE8-8CDA-B6819A1D25CA}" srcOrd="0" destOrd="1" presId="urn:microsoft.com/office/officeart/2005/8/layout/vList4"/>
    <dgm:cxn modelId="{B516C3CC-4824-4D59-A96E-D386958AF3CA}" type="presOf" srcId="{536E27EA-E5BD-4018-88B3-5E0085695909}" destId="{94D829C2-007A-4A16-A02B-48579EA4735A}" srcOrd="0" destOrd="1" presId="urn:microsoft.com/office/officeart/2005/8/layout/vList4"/>
    <dgm:cxn modelId="{36FBC5FA-C2A3-49DA-90C8-9BB13671A74C}" type="presOf" srcId="{075B27DD-F8B9-4B38-86D3-126ADC7B638D}" destId="{EE7D6C51-5B78-4894-B4E6-3F2A9CA8E3D2}" srcOrd="1" destOrd="0" presId="urn:microsoft.com/office/officeart/2005/8/layout/vList4"/>
    <dgm:cxn modelId="{D35FB5D7-9832-4523-B57B-BA9DD989900D}" type="presOf" srcId="{536E27EA-E5BD-4018-88B3-5E0085695909}" destId="{78338BE6-F592-4818-A4A3-D30C6930D8C1}" srcOrd="1" destOrd="1" presId="urn:microsoft.com/office/officeart/2005/8/layout/vList4"/>
    <dgm:cxn modelId="{4865BE28-059E-44D6-9E5D-E862A938E73C}" type="presOf" srcId="{E54A668A-2038-445D-8978-51DDB801EF66}" destId="{94D829C2-007A-4A16-A02B-48579EA4735A}" srcOrd="0" destOrd="2" presId="urn:microsoft.com/office/officeart/2005/8/layout/vList4"/>
    <dgm:cxn modelId="{86398B60-CA3A-4926-A801-73DCCE5986E9}" type="presParOf" srcId="{7C5F0FFC-5F4A-4E0A-860B-EAAE325396BA}" destId="{A50BA090-D6F8-4223-9E31-64BFDD461302}" srcOrd="0" destOrd="0" presId="urn:microsoft.com/office/officeart/2005/8/layout/vList4"/>
    <dgm:cxn modelId="{4ACB90E4-121C-425A-8964-A977898B3E34}" type="presParOf" srcId="{A50BA090-D6F8-4223-9E31-64BFDD461302}" destId="{3185F90B-CA7F-4EE8-8CDA-B6819A1D25CA}" srcOrd="0" destOrd="0" presId="urn:microsoft.com/office/officeart/2005/8/layout/vList4"/>
    <dgm:cxn modelId="{5E25763A-E0F8-49B8-BD4D-760489AF322D}" type="presParOf" srcId="{A50BA090-D6F8-4223-9E31-64BFDD461302}" destId="{5C0C6395-45CF-4A01-AF9E-DDF27BBE965E}" srcOrd="1" destOrd="0" presId="urn:microsoft.com/office/officeart/2005/8/layout/vList4"/>
    <dgm:cxn modelId="{DB6F50CD-90B9-4CF5-9DF6-4653984BBE3C}" type="presParOf" srcId="{A50BA090-D6F8-4223-9E31-64BFDD461302}" destId="{EE7D6C51-5B78-4894-B4E6-3F2A9CA8E3D2}" srcOrd="2" destOrd="0" presId="urn:microsoft.com/office/officeart/2005/8/layout/vList4"/>
    <dgm:cxn modelId="{BE883A6D-17E8-47E1-8673-16FEFFECFA9C}" type="presParOf" srcId="{7C5F0FFC-5F4A-4E0A-860B-EAAE325396BA}" destId="{FA275766-EEC8-4B7F-B36D-DB640DA6502F}" srcOrd="1" destOrd="0" presId="urn:microsoft.com/office/officeart/2005/8/layout/vList4"/>
    <dgm:cxn modelId="{8F42F82C-10D6-4D24-A713-C963BA3741BA}" type="presParOf" srcId="{7C5F0FFC-5F4A-4E0A-860B-EAAE325396BA}" destId="{B9BF7D49-827E-4F6F-9DF4-30F03316C1C4}" srcOrd="2" destOrd="0" presId="urn:microsoft.com/office/officeart/2005/8/layout/vList4"/>
    <dgm:cxn modelId="{76398742-CDE6-4A9E-813E-31D4FB6DDBB5}" type="presParOf" srcId="{B9BF7D49-827E-4F6F-9DF4-30F03316C1C4}" destId="{94D829C2-007A-4A16-A02B-48579EA4735A}" srcOrd="0" destOrd="0" presId="urn:microsoft.com/office/officeart/2005/8/layout/vList4"/>
    <dgm:cxn modelId="{25EED5D5-155E-4E28-92BB-E6054FC6C473}" type="presParOf" srcId="{B9BF7D49-827E-4F6F-9DF4-30F03316C1C4}" destId="{5D70354B-A0DA-4239-84DF-4D163C1532F7}" srcOrd="1" destOrd="0" presId="urn:microsoft.com/office/officeart/2005/8/layout/vList4"/>
    <dgm:cxn modelId="{16518370-03B2-4902-9ABB-6DDB100449B7}" type="presParOf" srcId="{B9BF7D49-827E-4F6F-9DF4-30F03316C1C4}" destId="{78338BE6-F592-4818-A4A3-D30C6930D8C1}" srcOrd="2" destOrd="0" presId="urn:microsoft.com/office/officeart/2005/8/layout/vList4"/>
    <dgm:cxn modelId="{D23DD42D-ED21-49DD-A61B-468AFCEFB1F0}" type="presParOf" srcId="{7C5F0FFC-5F4A-4E0A-860B-EAAE325396BA}" destId="{CD95E085-6CB7-4C80-885A-D0D8AA3BEC1A}" srcOrd="3" destOrd="0" presId="urn:microsoft.com/office/officeart/2005/8/layout/vList4"/>
    <dgm:cxn modelId="{F30FA712-CFF0-4BBF-B93F-311820883D3B}" type="presParOf" srcId="{7C5F0FFC-5F4A-4E0A-860B-EAAE325396BA}" destId="{F612411C-480F-462B-9607-168639953147}" srcOrd="4" destOrd="0" presId="urn:microsoft.com/office/officeart/2005/8/layout/vList4"/>
    <dgm:cxn modelId="{B6C4C7BC-037B-4185-93CE-2564767D3023}" type="presParOf" srcId="{F612411C-480F-462B-9607-168639953147}" destId="{BDC42A7E-EBD2-4F94-AEBB-57CFC875F172}" srcOrd="0" destOrd="0" presId="urn:microsoft.com/office/officeart/2005/8/layout/vList4"/>
    <dgm:cxn modelId="{D840AA9F-21A5-4FE6-98E6-7E751557AFA9}" type="presParOf" srcId="{F612411C-480F-462B-9607-168639953147}" destId="{52D7153D-2948-4BCF-AFB3-25AC62156648}" srcOrd="1" destOrd="0" presId="urn:microsoft.com/office/officeart/2005/8/layout/vList4"/>
    <dgm:cxn modelId="{EBF0D680-4813-4CC8-A02A-E58D8604BDD4}" type="presParOf" srcId="{F612411C-480F-462B-9607-168639953147}" destId="{2F91AC75-4484-4B13-BE1C-8629BED47E22}"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96615B-727B-406E-9443-D3AB6D5A1BE7}">
      <dsp:nvSpPr>
        <dsp:cNvPr id="0" name=""/>
        <dsp:cNvSpPr/>
      </dsp:nvSpPr>
      <dsp:spPr>
        <a:xfrm>
          <a:off x="3868372" y="0"/>
          <a:ext cx="1950720" cy="1083733"/>
        </a:xfrm>
        <a:prstGeom prst="roundRect">
          <a:avLst>
            <a:gd name="adj" fmla="val 1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s-BO" sz="4700" kern="1200" dirty="0" smtClean="0"/>
            <a:t>CRM</a:t>
          </a:r>
          <a:endParaRPr lang="es-BO" sz="4700" kern="1200" dirty="0"/>
        </a:p>
      </dsp:txBody>
      <dsp:txXfrm>
        <a:off x="3900113" y="31741"/>
        <a:ext cx="1887238" cy="1020251"/>
      </dsp:txXfrm>
    </dsp:sp>
    <dsp:sp modelId="{A5DF03E6-F1EA-430A-82C9-9205B39B72CD}">
      <dsp:nvSpPr>
        <dsp:cNvPr id="0" name=""/>
        <dsp:cNvSpPr/>
      </dsp:nvSpPr>
      <dsp:spPr>
        <a:xfrm>
          <a:off x="6687073" y="0"/>
          <a:ext cx="1950720" cy="1083733"/>
        </a:xfrm>
        <a:prstGeom prst="roundRect">
          <a:avLst>
            <a:gd name="adj" fmla="val 10000"/>
          </a:avLst>
        </a:prstGeom>
        <a:solidFill>
          <a:schemeClr val="accent3">
            <a:tint val="40000"/>
            <a:alpha val="90000"/>
            <a:hueOff val="676380"/>
            <a:satOff val="33333"/>
            <a:lumOff val="593"/>
            <a:alphaOff val="0"/>
          </a:schemeClr>
        </a:solidFill>
        <a:ln w="12700" cap="flat" cmpd="sng" algn="ctr">
          <a:solidFill>
            <a:schemeClr val="accent3">
              <a:tint val="40000"/>
              <a:alpha val="90000"/>
              <a:hueOff val="676380"/>
              <a:satOff val="33333"/>
              <a:lumOff val="59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s-BO" sz="4700" kern="1200" dirty="0" smtClean="0"/>
            <a:t>SSOM</a:t>
          </a:r>
          <a:endParaRPr lang="es-BO" sz="4700" kern="1200" dirty="0"/>
        </a:p>
      </dsp:txBody>
      <dsp:txXfrm>
        <a:off x="6718814" y="31741"/>
        <a:ext cx="1887238" cy="1020251"/>
      </dsp:txXfrm>
    </dsp:sp>
    <dsp:sp modelId="{1C36FD52-E1DD-4AA3-ACF9-245400BB77A5}">
      <dsp:nvSpPr>
        <dsp:cNvPr id="0" name=""/>
        <dsp:cNvSpPr/>
      </dsp:nvSpPr>
      <dsp:spPr>
        <a:xfrm>
          <a:off x="5674170" y="4605866"/>
          <a:ext cx="812800" cy="812800"/>
        </a:xfrm>
        <a:prstGeom prst="triangle">
          <a:avLst/>
        </a:prstGeom>
        <a:solidFill>
          <a:schemeClr val="accent3">
            <a:tint val="40000"/>
            <a:alpha val="90000"/>
            <a:hueOff val="1352761"/>
            <a:satOff val="66667"/>
            <a:lumOff val="1186"/>
            <a:alphaOff val="0"/>
          </a:schemeClr>
        </a:solidFill>
        <a:ln w="12700" cap="flat" cmpd="sng" algn="ctr">
          <a:solidFill>
            <a:schemeClr val="accent3">
              <a:tint val="40000"/>
              <a:alpha val="90000"/>
              <a:hueOff val="1352761"/>
              <a:satOff val="66667"/>
              <a:lumOff val="1186"/>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C3E24B-99D4-46A3-B29E-B8FA7DBAE0E3}">
      <dsp:nvSpPr>
        <dsp:cNvPr id="0" name=""/>
        <dsp:cNvSpPr/>
      </dsp:nvSpPr>
      <dsp:spPr>
        <a:xfrm rot="240000">
          <a:off x="3824044" y="4270342"/>
          <a:ext cx="4513052" cy="315583"/>
        </a:xfrm>
        <a:prstGeom prst="rect">
          <a:avLst/>
        </a:prstGeom>
        <a:solidFill>
          <a:schemeClr val="accent3">
            <a:tint val="40000"/>
            <a:alpha val="90000"/>
            <a:hueOff val="2029141"/>
            <a:satOff val="100000"/>
            <a:lumOff val="1779"/>
            <a:alphaOff val="0"/>
          </a:schemeClr>
        </a:solidFill>
        <a:ln w="12700" cap="flat" cmpd="sng" algn="ctr">
          <a:solidFill>
            <a:schemeClr val="accent3">
              <a:tint val="40000"/>
              <a:alpha val="90000"/>
              <a:hueOff val="2029141"/>
              <a:satOff val="100000"/>
              <a:lumOff val="1779"/>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F8A50C-0A05-4091-802D-4152D78FD83C}">
      <dsp:nvSpPr>
        <dsp:cNvPr id="0" name=""/>
        <dsp:cNvSpPr/>
      </dsp:nvSpPr>
      <dsp:spPr>
        <a:xfrm rot="240000">
          <a:off x="6271885" y="3664268"/>
          <a:ext cx="2543451" cy="62606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s-BO" sz="900" kern="1200" dirty="0" smtClean="0"/>
            <a:t>Concentra una gran parte de la información de gestión comercial, mora, base de clientes, que se requieren en el área</a:t>
          </a:r>
          <a:endParaRPr lang="es-BO" sz="900" kern="1200" dirty="0"/>
        </a:p>
      </dsp:txBody>
      <dsp:txXfrm>
        <a:off x="6302447" y="3694830"/>
        <a:ext cx="2482327" cy="564941"/>
      </dsp:txXfrm>
    </dsp:sp>
    <dsp:sp modelId="{F847BAAA-4266-491E-8F39-80556193AA25}">
      <dsp:nvSpPr>
        <dsp:cNvPr id="0" name=""/>
        <dsp:cNvSpPr/>
      </dsp:nvSpPr>
      <dsp:spPr>
        <a:xfrm rot="240000">
          <a:off x="6326072" y="2949004"/>
          <a:ext cx="2543451" cy="626065"/>
        </a:xfrm>
        <a:prstGeom prst="roundRect">
          <a:avLst/>
        </a:prstGeom>
        <a:solidFill>
          <a:schemeClr val="accent3">
            <a:hueOff val="451767"/>
            <a:satOff val="16667"/>
            <a:lumOff val="-2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s-BO" sz="900" kern="1200" dirty="0" smtClean="0"/>
            <a:t>Agenda digital(alertas/seguimiento)</a:t>
          </a:r>
          <a:endParaRPr lang="es-BO" sz="900" kern="1200" dirty="0"/>
        </a:p>
      </dsp:txBody>
      <dsp:txXfrm>
        <a:off x="6356634" y="2979566"/>
        <a:ext cx="2482327" cy="564941"/>
      </dsp:txXfrm>
    </dsp:sp>
    <dsp:sp modelId="{73DCA3DF-C5C6-4306-854B-C6F10146BC34}">
      <dsp:nvSpPr>
        <dsp:cNvPr id="0" name=""/>
        <dsp:cNvSpPr/>
      </dsp:nvSpPr>
      <dsp:spPr>
        <a:xfrm rot="240000">
          <a:off x="6380258" y="2233740"/>
          <a:ext cx="2543451" cy="626065"/>
        </a:xfrm>
        <a:prstGeom prst="roundRect">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s-BO" sz="900" kern="1200" dirty="0" smtClean="0"/>
            <a:t>En función al “</a:t>
          </a:r>
          <a:r>
            <a:rPr lang="es-BO" sz="900" kern="1200" dirty="0" err="1" smtClean="0"/>
            <a:t>feedback</a:t>
          </a:r>
          <a:r>
            <a:rPr lang="es-BO" sz="900" kern="1200" dirty="0" smtClean="0"/>
            <a:t>” de las oficinas, se pueden realizar las mejoras </a:t>
          </a:r>
          <a:r>
            <a:rPr lang="es-BO" sz="900" kern="1200" dirty="0" smtClean="0"/>
            <a:t>BAJO LA METODOLOGIA AGIL</a:t>
          </a:r>
          <a:endParaRPr lang="es-BO" sz="900" kern="1200" dirty="0"/>
        </a:p>
      </dsp:txBody>
      <dsp:txXfrm>
        <a:off x="6410820" y="2264302"/>
        <a:ext cx="2482327" cy="564941"/>
      </dsp:txXfrm>
    </dsp:sp>
    <dsp:sp modelId="{C05084B7-66E2-4072-B4D0-A992B424B420}">
      <dsp:nvSpPr>
        <dsp:cNvPr id="0" name=""/>
        <dsp:cNvSpPr/>
      </dsp:nvSpPr>
      <dsp:spPr>
        <a:xfrm rot="240000">
          <a:off x="6434445" y="1518476"/>
          <a:ext cx="2543451" cy="626065"/>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s-BO" sz="900" kern="1200" dirty="0" smtClean="0"/>
            <a:t>Herramienta Ad-Hoc</a:t>
          </a:r>
        </a:p>
        <a:p>
          <a:pPr lvl="0" algn="ctr" defTabSz="400050">
            <a:lnSpc>
              <a:spcPct val="90000"/>
            </a:lnSpc>
            <a:spcBef>
              <a:spcPct val="0"/>
            </a:spcBef>
            <a:spcAft>
              <a:spcPct val="35000"/>
            </a:spcAft>
          </a:pPr>
          <a:r>
            <a:rPr lang="es-BO" sz="900" kern="1200" dirty="0" smtClean="0"/>
            <a:t>Enfocada a la necesidad del usuario</a:t>
          </a:r>
          <a:endParaRPr lang="es-BO" sz="900" kern="1200" dirty="0"/>
        </a:p>
      </dsp:txBody>
      <dsp:txXfrm>
        <a:off x="6465007" y="1549038"/>
        <a:ext cx="2482327" cy="564941"/>
      </dsp:txXfrm>
    </dsp:sp>
    <dsp:sp modelId="{FC6988E1-141C-4906-A5A8-91991E119EF5}">
      <dsp:nvSpPr>
        <dsp:cNvPr id="0" name=""/>
        <dsp:cNvSpPr/>
      </dsp:nvSpPr>
      <dsp:spPr>
        <a:xfrm rot="240000">
          <a:off x="3454178" y="3469196"/>
          <a:ext cx="2543451" cy="626065"/>
        </a:xfrm>
        <a:prstGeom prst="roundRect">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s-BO" sz="900" kern="1200" dirty="0" smtClean="0"/>
            <a:t>No se pueden realizar mejoras o algún ajuste a la necesidad</a:t>
          </a:r>
          <a:endParaRPr lang="es-BO" sz="900" kern="1200" dirty="0"/>
        </a:p>
      </dsp:txBody>
      <dsp:txXfrm>
        <a:off x="3484740" y="3499758"/>
        <a:ext cx="2482327" cy="564941"/>
      </dsp:txXfrm>
    </dsp:sp>
    <dsp:sp modelId="{AA7EB68A-324F-47BA-824B-DB86E0B3DE24}">
      <dsp:nvSpPr>
        <dsp:cNvPr id="0" name=""/>
        <dsp:cNvSpPr/>
      </dsp:nvSpPr>
      <dsp:spPr>
        <a:xfrm rot="240000">
          <a:off x="3508365" y="2753932"/>
          <a:ext cx="2543451" cy="626065"/>
        </a:xfrm>
        <a:prstGeom prst="roundRect">
          <a:avLst/>
        </a:prstGeom>
        <a:solidFill>
          <a:schemeClr val="accent3">
            <a:hueOff val="2258833"/>
            <a:satOff val="83333"/>
            <a:lumOff val="-12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s-BO" sz="900" kern="1200" dirty="0" smtClean="0"/>
            <a:t>Su uso en el área significaría un alto coste</a:t>
          </a:r>
          <a:endParaRPr lang="es-BO" sz="900" kern="1200" dirty="0"/>
        </a:p>
      </dsp:txBody>
      <dsp:txXfrm>
        <a:off x="3538927" y="2784494"/>
        <a:ext cx="2482327" cy="564941"/>
      </dsp:txXfrm>
    </dsp:sp>
    <dsp:sp modelId="{2A310DC5-29BA-45ED-BF93-7F395334A750}">
      <dsp:nvSpPr>
        <dsp:cNvPr id="0" name=""/>
        <dsp:cNvSpPr/>
      </dsp:nvSpPr>
      <dsp:spPr>
        <a:xfrm rot="240000">
          <a:off x="3562551" y="2038668"/>
          <a:ext cx="2543451" cy="626065"/>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s-BO" sz="900" kern="1200" dirty="0" smtClean="0"/>
            <a:t>Herramienta con un flujo y una forma de trabajo ya definido</a:t>
          </a:r>
          <a:endParaRPr lang="es-BO" sz="900" kern="1200" dirty="0"/>
        </a:p>
      </dsp:txBody>
      <dsp:txXfrm>
        <a:off x="3593113" y="2069230"/>
        <a:ext cx="2482327" cy="5649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34C53C-81E1-4576-B3E0-8346E8A70231}">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1E6801-7262-47F9-8275-C92A952E2C37}">
      <dsp:nvSpPr>
        <dsp:cNvPr id="0" name=""/>
        <dsp:cNvSpPr/>
      </dsp:nvSpPr>
      <dsp:spPr>
        <a:xfrm>
          <a:off x="434398" y="285347"/>
          <a:ext cx="10879538" cy="570477"/>
        </a:xfrm>
        <a:prstGeom prst="flowChartAlternateProcess">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27940" rIns="27940" bIns="27940" numCol="1" spcCol="1270" anchor="ctr" anchorCtr="0">
          <a:noAutofit/>
        </a:bodyPr>
        <a:lstStyle/>
        <a:p>
          <a:pPr lvl="0" algn="l" defTabSz="488950">
            <a:lnSpc>
              <a:spcPct val="90000"/>
            </a:lnSpc>
            <a:spcBef>
              <a:spcPct val="0"/>
            </a:spcBef>
            <a:spcAft>
              <a:spcPct val="35000"/>
            </a:spcAft>
          </a:pPr>
          <a:r>
            <a:rPr lang="es-BO" sz="1100" b="1" kern="1200" dirty="0" smtClean="0"/>
            <a:t>Control de compras de deuda</a:t>
          </a:r>
        </a:p>
        <a:p>
          <a:pPr lvl="0" algn="l" defTabSz="488950">
            <a:lnSpc>
              <a:spcPct val="90000"/>
            </a:lnSpc>
            <a:spcBef>
              <a:spcPct val="0"/>
            </a:spcBef>
            <a:spcAft>
              <a:spcPct val="35000"/>
            </a:spcAft>
          </a:pPr>
          <a:r>
            <a:rPr lang="es-BO" sz="1100" kern="1200" dirty="0" smtClean="0"/>
            <a:t>Base de clientes de nuestra cartera con consultas en otras entidades financieras</a:t>
          </a:r>
          <a:endParaRPr lang="es-BO" sz="1100" kern="1200" dirty="0"/>
        </a:p>
      </dsp:txBody>
      <dsp:txXfrm>
        <a:off x="462246" y="313195"/>
        <a:ext cx="10823842" cy="514781"/>
      </dsp:txXfrm>
    </dsp:sp>
    <dsp:sp modelId="{AAC4DDA1-14C1-4FE9-9CB9-CEE7F1073C6C}">
      <dsp:nvSpPr>
        <dsp:cNvPr id="0" name=""/>
        <dsp:cNvSpPr/>
      </dsp:nvSpPr>
      <dsp:spPr>
        <a:xfrm>
          <a:off x="77849" y="214037"/>
          <a:ext cx="713096" cy="71309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8CCF14-97BE-4C1A-BE5C-33C246572735}">
      <dsp:nvSpPr>
        <dsp:cNvPr id="0" name=""/>
        <dsp:cNvSpPr/>
      </dsp:nvSpPr>
      <dsp:spPr>
        <a:xfrm>
          <a:off x="903654" y="1140954"/>
          <a:ext cx="10410282" cy="570477"/>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27940" rIns="27940" bIns="27940" numCol="1" spcCol="1270" anchor="ctr" anchorCtr="0">
          <a:noAutofit/>
        </a:bodyPr>
        <a:lstStyle/>
        <a:p>
          <a:pPr lvl="0" algn="l" defTabSz="488950">
            <a:lnSpc>
              <a:spcPct val="90000"/>
            </a:lnSpc>
            <a:spcBef>
              <a:spcPct val="0"/>
            </a:spcBef>
            <a:spcAft>
              <a:spcPct val="35000"/>
            </a:spcAft>
          </a:pPr>
          <a:r>
            <a:rPr lang="es-BO" sz="1100" b="1" kern="1200" dirty="0" smtClean="0"/>
            <a:t>Redistribución de Cartera</a:t>
          </a:r>
        </a:p>
        <a:p>
          <a:pPr lvl="0" algn="l" defTabSz="488950">
            <a:lnSpc>
              <a:spcPct val="90000"/>
            </a:lnSpc>
            <a:spcBef>
              <a:spcPct val="0"/>
            </a:spcBef>
            <a:spcAft>
              <a:spcPct val="35000"/>
            </a:spcAft>
          </a:pPr>
          <a:r>
            <a:rPr lang="es-BO" sz="1100" kern="1200" dirty="0" smtClean="0"/>
            <a:t>Permitirá realizar una redistribución equitativa de cartera de los funcionarios que por alguna razón dejan sus funciones  </a:t>
          </a:r>
          <a:endParaRPr lang="es-BO" sz="1100" kern="1200" dirty="0"/>
        </a:p>
      </dsp:txBody>
      <dsp:txXfrm>
        <a:off x="931502" y="1168802"/>
        <a:ext cx="10354586" cy="514781"/>
      </dsp:txXfrm>
    </dsp:sp>
    <dsp:sp modelId="{500463F5-23C0-42A0-BF02-A48FDC796746}">
      <dsp:nvSpPr>
        <dsp:cNvPr id="0" name=""/>
        <dsp:cNvSpPr/>
      </dsp:nvSpPr>
      <dsp:spPr>
        <a:xfrm>
          <a:off x="547106" y="1069644"/>
          <a:ext cx="713096" cy="713096"/>
        </a:xfrm>
        <a:prstGeom prst="ellipse">
          <a:avLst/>
        </a:prstGeom>
        <a:solidFill>
          <a:schemeClr val="lt1">
            <a:hueOff val="0"/>
            <a:satOff val="0"/>
            <a:lumOff val="0"/>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A385D7-FA5A-4A87-9418-197A55B539AE}">
      <dsp:nvSpPr>
        <dsp:cNvPr id="0" name=""/>
        <dsp:cNvSpPr/>
      </dsp:nvSpPr>
      <dsp:spPr>
        <a:xfrm>
          <a:off x="1118233" y="1996562"/>
          <a:ext cx="10195702" cy="570477"/>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27940" rIns="27940" bIns="27940" numCol="1" spcCol="1270" anchor="ctr" anchorCtr="0">
          <a:noAutofit/>
        </a:bodyPr>
        <a:lstStyle/>
        <a:p>
          <a:pPr lvl="0" algn="l" defTabSz="488950">
            <a:lnSpc>
              <a:spcPct val="90000"/>
            </a:lnSpc>
            <a:spcBef>
              <a:spcPct val="0"/>
            </a:spcBef>
            <a:spcAft>
              <a:spcPct val="35000"/>
            </a:spcAft>
          </a:pPr>
          <a:r>
            <a:rPr lang="es-BO" sz="1100" b="1" kern="1200" dirty="0" smtClean="0"/>
            <a:t>Reporte de Cartera</a:t>
          </a:r>
        </a:p>
        <a:p>
          <a:pPr lvl="0" algn="l" defTabSz="488950">
            <a:lnSpc>
              <a:spcPct val="90000"/>
            </a:lnSpc>
            <a:spcBef>
              <a:spcPct val="0"/>
            </a:spcBef>
            <a:spcAft>
              <a:spcPct val="35000"/>
            </a:spcAft>
          </a:pPr>
          <a:r>
            <a:rPr lang="es-BO" sz="1100" kern="1200" dirty="0" smtClean="0"/>
            <a:t>Automatización del reporte de cartera de manera diaria, con el fin de que se permita un mejor control sobre el avance de las variables que son parte de su meta mensual </a:t>
          </a:r>
          <a:endParaRPr lang="es-BO" sz="1100" kern="1200" dirty="0"/>
        </a:p>
      </dsp:txBody>
      <dsp:txXfrm>
        <a:off x="1146081" y="2024410"/>
        <a:ext cx="10140006" cy="514781"/>
      </dsp:txXfrm>
    </dsp:sp>
    <dsp:sp modelId="{69168D9F-74A3-4D72-9C91-5C95039A8E0F}">
      <dsp:nvSpPr>
        <dsp:cNvPr id="0" name=""/>
        <dsp:cNvSpPr/>
      </dsp:nvSpPr>
      <dsp:spPr>
        <a:xfrm>
          <a:off x="761685" y="1925252"/>
          <a:ext cx="713096" cy="713096"/>
        </a:xfrm>
        <a:prstGeom prst="ellipse">
          <a:avLst/>
        </a:prstGeom>
        <a:solidFill>
          <a:schemeClr val="lt1">
            <a:hueOff val="0"/>
            <a:satOff val="0"/>
            <a:lumOff val="0"/>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5A8AD4-843C-40A1-B2C5-B0F096CFD9CA}">
      <dsp:nvSpPr>
        <dsp:cNvPr id="0" name=""/>
        <dsp:cNvSpPr/>
      </dsp:nvSpPr>
      <dsp:spPr>
        <a:xfrm>
          <a:off x="1118233" y="2851627"/>
          <a:ext cx="10195702" cy="570477"/>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27940" rIns="27940" bIns="27940" numCol="1" spcCol="1270" anchor="ctr" anchorCtr="0">
          <a:noAutofit/>
        </a:bodyPr>
        <a:lstStyle/>
        <a:p>
          <a:pPr lvl="0" algn="l" defTabSz="488950">
            <a:lnSpc>
              <a:spcPct val="90000"/>
            </a:lnSpc>
            <a:spcBef>
              <a:spcPct val="0"/>
            </a:spcBef>
            <a:spcAft>
              <a:spcPct val="35000"/>
            </a:spcAft>
          </a:pPr>
          <a:r>
            <a:rPr lang="es-BO" sz="1100" b="1" kern="1200" dirty="0" smtClean="0"/>
            <a:t>Calculadora RV</a:t>
          </a:r>
        </a:p>
        <a:p>
          <a:pPr lvl="0" algn="l" defTabSz="488950">
            <a:lnSpc>
              <a:spcPct val="90000"/>
            </a:lnSpc>
            <a:spcBef>
              <a:spcPct val="0"/>
            </a:spcBef>
            <a:spcAft>
              <a:spcPct val="35000"/>
            </a:spcAft>
          </a:pPr>
          <a:r>
            <a:rPr lang="es-BO" sz="1100" b="0" kern="1200" dirty="0" smtClean="0"/>
            <a:t>Información respecto a los incentivos de la parte comercial, para una mejor planificación del funcionario en cuanto al calculo del RV</a:t>
          </a:r>
          <a:endParaRPr lang="es-BO" sz="1100" b="0" kern="1200" dirty="0"/>
        </a:p>
      </dsp:txBody>
      <dsp:txXfrm>
        <a:off x="1118233" y="2851627"/>
        <a:ext cx="10195702" cy="570477"/>
      </dsp:txXfrm>
    </dsp:sp>
    <dsp:sp modelId="{9B6B37FE-D6D5-4987-908F-FA6B540FF999}">
      <dsp:nvSpPr>
        <dsp:cNvPr id="0" name=""/>
        <dsp:cNvSpPr/>
      </dsp:nvSpPr>
      <dsp:spPr>
        <a:xfrm>
          <a:off x="761685" y="2780318"/>
          <a:ext cx="713096" cy="713096"/>
        </a:xfrm>
        <a:prstGeom prst="ellipse">
          <a:avLst/>
        </a:prstGeom>
        <a:solidFill>
          <a:schemeClr val="lt1">
            <a:hueOff val="0"/>
            <a:satOff val="0"/>
            <a:lumOff val="0"/>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6F86A2-FE87-41D1-923D-226E36F7DBA5}">
      <dsp:nvSpPr>
        <dsp:cNvPr id="0" name=""/>
        <dsp:cNvSpPr/>
      </dsp:nvSpPr>
      <dsp:spPr>
        <a:xfrm>
          <a:off x="903654" y="3707235"/>
          <a:ext cx="10410282" cy="570477"/>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27940" rIns="27940" bIns="27940" numCol="1" spcCol="1270" anchor="ctr" anchorCtr="0">
          <a:noAutofit/>
        </a:bodyPr>
        <a:lstStyle/>
        <a:p>
          <a:pPr lvl="0" algn="l" defTabSz="488950">
            <a:lnSpc>
              <a:spcPct val="90000"/>
            </a:lnSpc>
            <a:spcBef>
              <a:spcPct val="0"/>
            </a:spcBef>
            <a:spcAft>
              <a:spcPct val="35000"/>
            </a:spcAft>
          </a:pPr>
          <a:r>
            <a:rPr lang="es-BO" sz="1100" b="1" kern="1200" dirty="0" smtClean="0"/>
            <a:t>Proyección de Pagos</a:t>
          </a:r>
        </a:p>
        <a:p>
          <a:pPr lvl="0" algn="l" defTabSz="488950">
            <a:lnSpc>
              <a:spcPct val="90000"/>
            </a:lnSpc>
            <a:spcBef>
              <a:spcPct val="0"/>
            </a:spcBef>
            <a:spcAft>
              <a:spcPct val="35000"/>
            </a:spcAft>
          </a:pPr>
          <a:r>
            <a:rPr lang="es-BO" sz="1100" kern="1200" dirty="0" smtClean="0"/>
            <a:t>Proyección de la recuperación vegetativa del mes inmediato, a cada cierre de mes</a:t>
          </a:r>
          <a:endParaRPr lang="es-BO" sz="1100" kern="1200" dirty="0"/>
        </a:p>
      </dsp:txBody>
      <dsp:txXfrm>
        <a:off x="903654" y="3707235"/>
        <a:ext cx="10410282" cy="570477"/>
      </dsp:txXfrm>
    </dsp:sp>
    <dsp:sp modelId="{E651DB2E-ACCE-407D-BB58-6CFD7855F068}">
      <dsp:nvSpPr>
        <dsp:cNvPr id="0" name=""/>
        <dsp:cNvSpPr/>
      </dsp:nvSpPr>
      <dsp:spPr>
        <a:xfrm>
          <a:off x="547106" y="3635925"/>
          <a:ext cx="713096" cy="713096"/>
        </a:xfrm>
        <a:prstGeom prst="ellipse">
          <a:avLst/>
        </a:prstGeom>
        <a:solidFill>
          <a:schemeClr val="lt1">
            <a:hueOff val="0"/>
            <a:satOff val="0"/>
            <a:lumOff val="0"/>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117089-51D4-43AA-A6BA-ABF6A57C0A25}">
      <dsp:nvSpPr>
        <dsp:cNvPr id="0" name=""/>
        <dsp:cNvSpPr/>
      </dsp:nvSpPr>
      <dsp:spPr>
        <a:xfrm>
          <a:off x="434398" y="4562842"/>
          <a:ext cx="10879538" cy="570477"/>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27940" rIns="27940" bIns="27940" numCol="1" spcCol="1270" anchor="ctr" anchorCtr="0">
          <a:noAutofit/>
        </a:bodyPr>
        <a:lstStyle/>
        <a:p>
          <a:pPr lvl="0" algn="l" defTabSz="488950">
            <a:lnSpc>
              <a:spcPct val="90000"/>
            </a:lnSpc>
            <a:spcBef>
              <a:spcPct val="0"/>
            </a:spcBef>
            <a:spcAft>
              <a:spcPct val="35000"/>
            </a:spcAft>
          </a:pPr>
          <a:r>
            <a:rPr lang="es-BO" sz="1100" b="1" kern="1200" dirty="0" smtClean="0"/>
            <a:t>Administración de Files</a:t>
          </a:r>
        </a:p>
        <a:p>
          <a:pPr lvl="0" algn="l" defTabSz="488950">
            <a:lnSpc>
              <a:spcPct val="90000"/>
            </a:lnSpc>
            <a:spcBef>
              <a:spcPct val="0"/>
            </a:spcBef>
            <a:spcAft>
              <a:spcPct val="35000"/>
            </a:spcAft>
          </a:pPr>
          <a:r>
            <a:rPr lang="es-BO" sz="1100" b="0" kern="1200" dirty="0" smtClean="0"/>
            <a:t>Permitirá una administración sobre el envió/recepción de files, que mejorara la labor operativa y una optimización sobre el flujo actual </a:t>
          </a:r>
          <a:endParaRPr lang="es-BO" sz="1100" b="0" kern="1200" dirty="0"/>
        </a:p>
      </dsp:txBody>
      <dsp:txXfrm>
        <a:off x="434398" y="4562842"/>
        <a:ext cx="10879538" cy="570477"/>
      </dsp:txXfrm>
    </dsp:sp>
    <dsp:sp modelId="{B749C6BA-F8B7-4A00-924B-24C5255574BD}">
      <dsp:nvSpPr>
        <dsp:cNvPr id="0" name=""/>
        <dsp:cNvSpPr/>
      </dsp:nvSpPr>
      <dsp:spPr>
        <a:xfrm>
          <a:off x="77849" y="4491533"/>
          <a:ext cx="713096" cy="713096"/>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0FC75-5496-4BCD-9339-37917FD72105}">
      <dsp:nvSpPr>
        <dsp:cNvPr id="0" name=""/>
        <dsp:cNvSpPr/>
      </dsp:nvSpPr>
      <dsp:spPr>
        <a:xfrm>
          <a:off x="6996880" y="2792094"/>
          <a:ext cx="3347278" cy="220888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4902230"/>
              <a:satOff val="-6819"/>
              <a:lumOff val="-2615"/>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s-BO" sz="1400" kern="1200" dirty="0" smtClean="0"/>
            <a:t>Clientes con los que se tiene hasta 12 mese de inactividad como área</a:t>
          </a:r>
          <a:endParaRPr lang="es-BO" sz="1400" kern="1200" dirty="0"/>
        </a:p>
        <a:p>
          <a:pPr marL="114300" lvl="1" indent="-114300" algn="l" defTabSz="622300">
            <a:lnSpc>
              <a:spcPct val="90000"/>
            </a:lnSpc>
            <a:spcBef>
              <a:spcPct val="0"/>
            </a:spcBef>
            <a:spcAft>
              <a:spcPct val="15000"/>
            </a:spcAft>
            <a:buChar char="••"/>
          </a:pPr>
          <a:r>
            <a:rPr lang="es-BO" sz="1400" kern="1200" dirty="0" smtClean="0"/>
            <a:t>Datos de </a:t>
          </a:r>
          <a:r>
            <a:rPr lang="es-BO" sz="1400" kern="1200" dirty="0" err="1" smtClean="0"/>
            <a:t>contactabilidad</a:t>
          </a:r>
          <a:r>
            <a:rPr lang="es-BO" sz="1400" kern="1200" dirty="0" smtClean="0"/>
            <a:t> y posibilidad de actualización de los mismos</a:t>
          </a:r>
          <a:endParaRPr lang="es-BO" sz="1400" kern="1200" dirty="0"/>
        </a:p>
        <a:p>
          <a:pPr marL="114300" lvl="1" indent="-114300" algn="l" defTabSz="577850">
            <a:lnSpc>
              <a:spcPct val="90000"/>
            </a:lnSpc>
            <a:spcBef>
              <a:spcPct val="0"/>
            </a:spcBef>
            <a:spcAft>
              <a:spcPct val="15000"/>
            </a:spcAft>
            <a:buChar char="••"/>
          </a:pPr>
          <a:endParaRPr lang="es-BO" sz="1300" kern="1200" dirty="0"/>
        </a:p>
      </dsp:txBody>
      <dsp:txXfrm>
        <a:off x="8049585" y="3392837"/>
        <a:ext cx="2246050" cy="1559616"/>
      </dsp:txXfrm>
    </dsp:sp>
    <dsp:sp modelId="{A1703962-3B5C-4B95-AD36-74BAA0D077EC}">
      <dsp:nvSpPr>
        <dsp:cNvPr id="0" name=""/>
        <dsp:cNvSpPr/>
      </dsp:nvSpPr>
      <dsp:spPr>
        <a:xfrm>
          <a:off x="915889" y="2963744"/>
          <a:ext cx="3723702" cy="2440716"/>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7353344"/>
              <a:satOff val="-10228"/>
              <a:lumOff val="-3922"/>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s-BO" sz="1400" kern="1200" dirty="0" smtClean="0"/>
            <a:t>Clientes con operaciones de cuotas canceladas al 75%</a:t>
          </a:r>
          <a:endParaRPr lang="es-BO" sz="1400" kern="1200" dirty="0"/>
        </a:p>
        <a:p>
          <a:pPr marL="114300" lvl="1" indent="-114300" algn="l" defTabSz="622300">
            <a:lnSpc>
              <a:spcPct val="90000"/>
            </a:lnSpc>
            <a:spcBef>
              <a:spcPct val="0"/>
            </a:spcBef>
            <a:spcAft>
              <a:spcPct val="15000"/>
            </a:spcAft>
            <a:buChar char="••"/>
          </a:pPr>
          <a:r>
            <a:rPr lang="es-BO" sz="1400" kern="1200" dirty="0" smtClean="0"/>
            <a:t>Datos de </a:t>
          </a:r>
          <a:r>
            <a:rPr lang="es-BO" sz="1400" kern="1200" dirty="0" err="1" smtClean="0"/>
            <a:t>contactabilidad</a:t>
          </a:r>
          <a:r>
            <a:rPr lang="es-BO" sz="1400" kern="1200" dirty="0" smtClean="0"/>
            <a:t>(dirección, teléfono) y posibilidad de actualización</a:t>
          </a:r>
          <a:endParaRPr lang="es-BO" sz="1400" kern="1200" dirty="0"/>
        </a:p>
        <a:p>
          <a:pPr marL="114300" lvl="1" indent="-114300" algn="l" defTabSz="622300">
            <a:lnSpc>
              <a:spcPct val="90000"/>
            </a:lnSpc>
            <a:spcBef>
              <a:spcPct val="0"/>
            </a:spcBef>
            <a:spcAft>
              <a:spcPct val="15000"/>
            </a:spcAft>
            <a:buChar char="••"/>
          </a:pPr>
          <a:r>
            <a:rPr lang="es-BO" sz="1400" kern="1200" dirty="0" smtClean="0"/>
            <a:t>Información de las deudas del sistema financiero</a:t>
          </a:r>
          <a:endParaRPr lang="es-BO" sz="1400" kern="1200" dirty="0"/>
        </a:p>
        <a:p>
          <a:pPr marL="57150" lvl="1" indent="-57150" algn="l" defTabSz="444500">
            <a:lnSpc>
              <a:spcPct val="90000"/>
            </a:lnSpc>
            <a:spcBef>
              <a:spcPct val="0"/>
            </a:spcBef>
            <a:spcAft>
              <a:spcPct val="15000"/>
            </a:spcAft>
            <a:buChar char="••"/>
          </a:pPr>
          <a:endParaRPr lang="es-BO" sz="1000" kern="1200" dirty="0"/>
        </a:p>
      </dsp:txBody>
      <dsp:txXfrm>
        <a:off x="969504" y="3627538"/>
        <a:ext cx="2499361" cy="1723307"/>
      </dsp:txXfrm>
    </dsp:sp>
    <dsp:sp modelId="{298605AF-5A6E-4D99-A477-ABBDAE6D90B5}">
      <dsp:nvSpPr>
        <dsp:cNvPr id="0" name=""/>
        <dsp:cNvSpPr/>
      </dsp:nvSpPr>
      <dsp:spPr>
        <a:xfrm>
          <a:off x="6485403" y="-94832"/>
          <a:ext cx="3279332" cy="1671609"/>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2451115"/>
              <a:satOff val="-3409"/>
              <a:lumOff val="-1307"/>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s-BO" sz="1400" kern="1200" dirty="0" smtClean="0"/>
            <a:t>Información sobre las operaciones que se encuentran en mora, y registro de las gestiones</a:t>
          </a:r>
          <a:endParaRPr lang="es-BO" sz="1400" kern="1200" dirty="0"/>
        </a:p>
        <a:p>
          <a:pPr marL="114300" lvl="1" indent="-114300" algn="l" defTabSz="622300">
            <a:lnSpc>
              <a:spcPct val="90000"/>
            </a:lnSpc>
            <a:spcBef>
              <a:spcPct val="0"/>
            </a:spcBef>
            <a:spcAft>
              <a:spcPct val="15000"/>
            </a:spcAft>
            <a:buChar char="••"/>
          </a:pPr>
          <a:r>
            <a:rPr lang="es-BO" sz="1400" kern="1200" dirty="0" smtClean="0"/>
            <a:t>Histórico de las gestiones y actualización de datos de </a:t>
          </a:r>
          <a:r>
            <a:rPr lang="es-BO" sz="1400" kern="1200" dirty="0" err="1" smtClean="0"/>
            <a:t>contactabilidad</a:t>
          </a:r>
          <a:endParaRPr lang="es-BO" sz="1400" kern="1200" dirty="0"/>
        </a:p>
        <a:p>
          <a:pPr marL="57150" lvl="1" indent="-57150" algn="l" defTabSz="444500">
            <a:lnSpc>
              <a:spcPct val="90000"/>
            </a:lnSpc>
            <a:spcBef>
              <a:spcPct val="0"/>
            </a:spcBef>
            <a:spcAft>
              <a:spcPct val="15000"/>
            </a:spcAft>
            <a:buChar char="••"/>
          </a:pPr>
          <a:endParaRPr lang="es-BO" sz="1000" kern="1200" dirty="0"/>
        </a:p>
      </dsp:txBody>
      <dsp:txXfrm>
        <a:off x="7505922" y="-58112"/>
        <a:ext cx="2222092" cy="1180266"/>
      </dsp:txXfrm>
    </dsp:sp>
    <dsp:sp modelId="{AF7FF298-E388-4F97-A96D-209AA757042B}">
      <dsp:nvSpPr>
        <dsp:cNvPr id="0" name=""/>
        <dsp:cNvSpPr/>
      </dsp:nvSpPr>
      <dsp:spPr>
        <a:xfrm>
          <a:off x="1069354" y="-94832"/>
          <a:ext cx="3533568" cy="1671609"/>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s-BO" sz="1400" kern="1200" dirty="0" smtClean="0"/>
            <a:t>Registro de clientes en base a fechas de compromiso para un adecuado seguimiento</a:t>
          </a:r>
          <a:endParaRPr lang="es-BO" sz="1400" kern="1200" dirty="0"/>
        </a:p>
      </dsp:txBody>
      <dsp:txXfrm>
        <a:off x="1106074" y="-58112"/>
        <a:ext cx="2400057" cy="1180266"/>
      </dsp:txXfrm>
    </dsp:sp>
    <dsp:sp modelId="{AD361D30-3045-4F34-9818-004C5F4D9092}">
      <dsp:nvSpPr>
        <dsp:cNvPr id="0" name=""/>
        <dsp:cNvSpPr/>
      </dsp:nvSpPr>
      <dsp:spPr>
        <a:xfrm>
          <a:off x="3165573" y="395199"/>
          <a:ext cx="2261895" cy="2261895"/>
        </a:xfrm>
        <a:prstGeom prst="pieWedg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s-BO" sz="2000" kern="1200" dirty="0" smtClean="0"/>
            <a:t>Seguimiento</a:t>
          </a:r>
          <a:endParaRPr lang="es-BO" sz="2000" kern="1200" dirty="0"/>
        </a:p>
      </dsp:txBody>
      <dsp:txXfrm>
        <a:off x="3828067" y="1057693"/>
        <a:ext cx="1599401" cy="1599401"/>
      </dsp:txXfrm>
    </dsp:sp>
    <dsp:sp modelId="{FD7A5896-4F6D-4869-BF93-9BEFFCD27879}">
      <dsp:nvSpPr>
        <dsp:cNvPr id="0" name=""/>
        <dsp:cNvSpPr/>
      </dsp:nvSpPr>
      <dsp:spPr>
        <a:xfrm rot="5400000">
          <a:off x="5531945" y="395199"/>
          <a:ext cx="2261895" cy="2261895"/>
        </a:xfrm>
        <a:prstGeom prst="pieWedge">
          <a:avLst/>
        </a:prstGeom>
        <a:gradFill rotWithShape="0">
          <a:gsLst>
            <a:gs pos="0">
              <a:schemeClr val="accent5">
                <a:hueOff val="-2451115"/>
                <a:satOff val="-3409"/>
                <a:lumOff val="-1307"/>
                <a:alphaOff val="0"/>
                <a:satMod val="103000"/>
                <a:lumMod val="102000"/>
                <a:tint val="94000"/>
              </a:schemeClr>
            </a:gs>
            <a:gs pos="50000">
              <a:schemeClr val="accent5">
                <a:hueOff val="-2451115"/>
                <a:satOff val="-3409"/>
                <a:lumOff val="-1307"/>
                <a:alphaOff val="0"/>
                <a:satMod val="110000"/>
                <a:lumMod val="100000"/>
                <a:shade val="100000"/>
              </a:schemeClr>
            </a:gs>
            <a:gs pos="100000">
              <a:schemeClr val="accent5">
                <a:hueOff val="-2451115"/>
                <a:satOff val="-3409"/>
                <a:lumOff val="-1307"/>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s-BO" sz="2000" kern="1200" dirty="0" smtClean="0"/>
            <a:t>Mora</a:t>
          </a:r>
          <a:endParaRPr lang="es-BO" sz="2000" kern="1200" dirty="0"/>
        </a:p>
      </dsp:txBody>
      <dsp:txXfrm rot="-5400000">
        <a:off x="5531945" y="1057693"/>
        <a:ext cx="1599401" cy="1599401"/>
      </dsp:txXfrm>
    </dsp:sp>
    <dsp:sp modelId="{B137A36A-8F32-4275-BED9-95073D891A2C}">
      <dsp:nvSpPr>
        <dsp:cNvPr id="0" name=""/>
        <dsp:cNvSpPr/>
      </dsp:nvSpPr>
      <dsp:spPr>
        <a:xfrm rot="10800000">
          <a:off x="5531945" y="2761571"/>
          <a:ext cx="2261895" cy="2261895"/>
        </a:xfrm>
        <a:prstGeom prst="pieWedge">
          <a:avLst/>
        </a:prstGeom>
        <a:gradFill rotWithShape="0">
          <a:gsLst>
            <a:gs pos="0">
              <a:schemeClr val="accent5">
                <a:hueOff val="-4902230"/>
                <a:satOff val="-6819"/>
                <a:lumOff val="-2615"/>
                <a:alphaOff val="0"/>
                <a:satMod val="103000"/>
                <a:lumMod val="102000"/>
                <a:tint val="94000"/>
              </a:schemeClr>
            </a:gs>
            <a:gs pos="50000">
              <a:schemeClr val="accent5">
                <a:hueOff val="-4902230"/>
                <a:satOff val="-6819"/>
                <a:lumOff val="-2615"/>
                <a:alphaOff val="0"/>
                <a:satMod val="110000"/>
                <a:lumMod val="100000"/>
                <a:shade val="100000"/>
              </a:schemeClr>
            </a:gs>
            <a:gs pos="100000">
              <a:schemeClr val="accent5">
                <a:hueOff val="-4902230"/>
                <a:satOff val="-6819"/>
                <a:lumOff val="-261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s-BO" sz="2000" kern="1200" dirty="0" smtClean="0"/>
            <a:t>Clientes Inactivos</a:t>
          </a:r>
          <a:endParaRPr lang="es-BO" sz="2000" kern="1200" dirty="0"/>
        </a:p>
      </dsp:txBody>
      <dsp:txXfrm rot="10800000">
        <a:off x="5531945" y="2761571"/>
        <a:ext cx="1599401" cy="1599401"/>
      </dsp:txXfrm>
    </dsp:sp>
    <dsp:sp modelId="{210BAAC7-DF20-4C95-9D40-B0425F8E7B47}">
      <dsp:nvSpPr>
        <dsp:cNvPr id="0" name=""/>
        <dsp:cNvSpPr/>
      </dsp:nvSpPr>
      <dsp:spPr>
        <a:xfrm rot="16200000">
          <a:off x="3165573" y="2761571"/>
          <a:ext cx="2261895" cy="2261895"/>
        </a:xfrm>
        <a:prstGeom prst="pieWedge">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s-BO" sz="2000" kern="1200" dirty="0" smtClean="0"/>
            <a:t>Prontos Pago</a:t>
          </a:r>
          <a:endParaRPr lang="es-BO" sz="2000" kern="1200" dirty="0"/>
        </a:p>
      </dsp:txBody>
      <dsp:txXfrm rot="5400000">
        <a:off x="3828067" y="2761571"/>
        <a:ext cx="1599401" cy="1599401"/>
      </dsp:txXfrm>
    </dsp:sp>
    <dsp:sp modelId="{18950B1B-87EA-4366-A6AF-8E4EF9DF5018}">
      <dsp:nvSpPr>
        <dsp:cNvPr id="0" name=""/>
        <dsp:cNvSpPr/>
      </dsp:nvSpPr>
      <dsp:spPr>
        <a:xfrm>
          <a:off x="5089230" y="2239193"/>
          <a:ext cx="780954" cy="679091"/>
        </a:xfrm>
        <a:prstGeom prst="circularArrow">
          <a:avLst/>
        </a:prstGeom>
        <a:solidFill>
          <a:schemeClr val="accent5">
            <a:tint val="4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66BF3356-F114-4954-904D-AC8F76F03A07}">
      <dsp:nvSpPr>
        <dsp:cNvPr id="0" name=""/>
        <dsp:cNvSpPr/>
      </dsp:nvSpPr>
      <dsp:spPr>
        <a:xfrm rot="10800000">
          <a:off x="5089230" y="2500382"/>
          <a:ext cx="780954" cy="679091"/>
        </a:xfrm>
        <a:prstGeom prst="circularArrow">
          <a:avLst/>
        </a:prstGeom>
        <a:solidFill>
          <a:schemeClr val="accent5">
            <a:tint val="4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0352F-2D5C-446D-ACEF-F25335DA5C36}">
      <dsp:nvSpPr>
        <dsp:cNvPr id="0" name=""/>
        <dsp:cNvSpPr/>
      </dsp:nvSpPr>
      <dsp:spPr>
        <a:xfrm rot="5400000">
          <a:off x="5779072" y="-2885275"/>
          <a:ext cx="913994" cy="691779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s-BO" sz="1700" kern="1200" dirty="0" smtClean="0">
              <a:solidFill>
                <a:srgbClr val="2397B0"/>
              </a:solidFill>
            </a:rPr>
            <a:t>Registro y la gestión de promociones a clientes nuevos o refinanciamientos</a:t>
          </a:r>
          <a:endParaRPr lang="es-BO" sz="1700" kern="1200" dirty="0">
            <a:solidFill>
              <a:srgbClr val="2397B0"/>
            </a:solidFill>
          </a:endParaRPr>
        </a:p>
        <a:p>
          <a:pPr marL="171450" lvl="1" indent="-171450" algn="l" defTabSz="755650">
            <a:lnSpc>
              <a:spcPct val="90000"/>
            </a:lnSpc>
            <a:spcBef>
              <a:spcPct val="0"/>
            </a:spcBef>
            <a:spcAft>
              <a:spcPct val="15000"/>
            </a:spcAft>
            <a:buChar char="••"/>
          </a:pPr>
          <a:r>
            <a:rPr lang="es-BO" sz="1700" kern="1200" dirty="0" smtClean="0">
              <a:solidFill>
                <a:srgbClr val="2397B0"/>
              </a:solidFill>
            </a:rPr>
            <a:t>Seguimiento de las operaciones durante toda la gestión de la misma</a:t>
          </a:r>
          <a:endParaRPr lang="es-BO" sz="1700" kern="1200" dirty="0">
            <a:solidFill>
              <a:srgbClr val="2397B0"/>
            </a:solidFill>
          </a:endParaRPr>
        </a:p>
      </dsp:txBody>
      <dsp:txXfrm rot="-5400000">
        <a:off x="2777172" y="161243"/>
        <a:ext cx="6873177" cy="824758"/>
      </dsp:txXfrm>
    </dsp:sp>
    <dsp:sp modelId="{E5D70865-D23A-43DC-8271-B7BCD8945EA1}">
      <dsp:nvSpPr>
        <dsp:cNvPr id="0" name=""/>
        <dsp:cNvSpPr/>
      </dsp:nvSpPr>
      <dsp:spPr>
        <a:xfrm>
          <a:off x="1114087" y="2375"/>
          <a:ext cx="1663085" cy="1142493"/>
        </a:xfrm>
        <a:prstGeom prst="roundRect">
          <a:avLst/>
        </a:prstGeom>
        <a:solidFill>
          <a:srgbClr val="2397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s-BO" sz="2000" kern="1200" dirty="0" smtClean="0"/>
            <a:t>Seguimiento</a:t>
          </a:r>
          <a:endParaRPr lang="es-BO" sz="2000" kern="1200" dirty="0"/>
        </a:p>
      </dsp:txBody>
      <dsp:txXfrm>
        <a:off x="1169859" y="58147"/>
        <a:ext cx="1551541" cy="1030949"/>
      </dsp:txXfrm>
    </dsp:sp>
    <dsp:sp modelId="{842EB166-EC0D-424C-A1B7-2E22C38978F2}">
      <dsp:nvSpPr>
        <dsp:cNvPr id="0" name=""/>
        <dsp:cNvSpPr/>
      </dsp:nvSpPr>
      <dsp:spPr>
        <a:xfrm rot="5400000">
          <a:off x="5779072" y="-1685657"/>
          <a:ext cx="913994" cy="691779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s-BO" sz="1700" kern="1200" dirty="0" smtClean="0">
              <a:solidFill>
                <a:srgbClr val="2397B0"/>
              </a:solidFill>
            </a:rPr>
            <a:t>Generación automática de información actualizada de manera diaria</a:t>
          </a:r>
          <a:endParaRPr lang="es-BO" sz="1700" kern="1200" dirty="0">
            <a:solidFill>
              <a:srgbClr val="2397B0"/>
            </a:solidFill>
          </a:endParaRPr>
        </a:p>
        <a:p>
          <a:pPr marL="171450" lvl="1" indent="-171450" algn="l" defTabSz="755650">
            <a:lnSpc>
              <a:spcPct val="90000"/>
            </a:lnSpc>
            <a:spcBef>
              <a:spcPct val="0"/>
            </a:spcBef>
            <a:spcAft>
              <a:spcPct val="15000"/>
            </a:spcAft>
            <a:buChar char="••"/>
          </a:pPr>
          <a:r>
            <a:rPr lang="es-BO" sz="1700" kern="1200" dirty="0" smtClean="0">
              <a:solidFill>
                <a:srgbClr val="2397B0"/>
              </a:solidFill>
            </a:rPr>
            <a:t>Seguimiento de los compromisos de pagos sobre las operaciones en mora</a:t>
          </a:r>
          <a:endParaRPr lang="es-BO" sz="1700" kern="1200" dirty="0">
            <a:solidFill>
              <a:srgbClr val="2397B0"/>
            </a:solidFill>
          </a:endParaRPr>
        </a:p>
      </dsp:txBody>
      <dsp:txXfrm rot="-5400000">
        <a:off x="2777172" y="1360861"/>
        <a:ext cx="6873177" cy="824758"/>
      </dsp:txXfrm>
    </dsp:sp>
    <dsp:sp modelId="{7D3D9068-C431-4D2A-8671-6B36127289D1}">
      <dsp:nvSpPr>
        <dsp:cNvPr id="0" name=""/>
        <dsp:cNvSpPr/>
      </dsp:nvSpPr>
      <dsp:spPr>
        <a:xfrm>
          <a:off x="1114087" y="1201993"/>
          <a:ext cx="1663085" cy="1142493"/>
        </a:xfrm>
        <a:prstGeom prst="roundRect">
          <a:avLst/>
        </a:prstGeom>
        <a:solidFill>
          <a:srgbClr val="2397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s-BO" sz="2000" kern="1200" dirty="0" smtClean="0"/>
            <a:t>Mora</a:t>
          </a:r>
          <a:endParaRPr lang="es-BO" sz="2000" kern="1200" dirty="0"/>
        </a:p>
      </dsp:txBody>
      <dsp:txXfrm>
        <a:off x="1169859" y="1257765"/>
        <a:ext cx="1551541" cy="1030949"/>
      </dsp:txXfrm>
    </dsp:sp>
    <dsp:sp modelId="{75CFC438-7F2E-40DF-9B3F-1BA23ACEC6E3}">
      <dsp:nvSpPr>
        <dsp:cNvPr id="0" name=""/>
        <dsp:cNvSpPr/>
      </dsp:nvSpPr>
      <dsp:spPr>
        <a:xfrm rot="5400000">
          <a:off x="5779072" y="-486039"/>
          <a:ext cx="913994" cy="691779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s-BO" sz="1700" kern="1200" dirty="0" smtClean="0">
              <a:solidFill>
                <a:srgbClr val="2397B0"/>
              </a:solidFill>
            </a:rPr>
            <a:t>Base de clientes con saldos vigentes que tienen un 75% de cuotas pagadas</a:t>
          </a:r>
          <a:endParaRPr lang="es-BO" sz="1700" kern="1200" dirty="0">
            <a:solidFill>
              <a:srgbClr val="2397B0"/>
            </a:solidFill>
          </a:endParaRPr>
        </a:p>
        <a:p>
          <a:pPr marL="171450" lvl="1" indent="-171450" algn="l" defTabSz="755650">
            <a:lnSpc>
              <a:spcPct val="90000"/>
            </a:lnSpc>
            <a:spcBef>
              <a:spcPct val="0"/>
            </a:spcBef>
            <a:spcAft>
              <a:spcPct val="15000"/>
            </a:spcAft>
            <a:buChar char="••"/>
          </a:pPr>
          <a:r>
            <a:rPr lang="es-BO" sz="1700" kern="1200" dirty="0" smtClean="0">
              <a:solidFill>
                <a:srgbClr val="2397B0"/>
              </a:solidFill>
            </a:rPr>
            <a:t>Información del Sistema Financiero sobre las deudas que tiene el cliente</a:t>
          </a:r>
          <a:endParaRPr lang="es-BO" sz="1700" kern="1200" dirty="0">
            <a:solidFill>
              <a:srgbClr val="2397B0"/>
            </a:solidFill>
          </a:endParaRPr>
        </a:p>
      </dsp:txBody>
      <dsp:txXfrm rot="-5400000">
        <a:off x="2777172" y="2560479"/>
        <a:ext cx="6873177" cy="824758"/>
      </dsp:txXfrm>
    </dsp:sp>
    <dsp:sp modelId="{34E79205-CFAB-4D6F-BF4F-88707F80ECFC}">
      <dsp:nvSpPr>
        <dsp:cNvPr id="0" name=""/>
        <dsp:cNvSpPr/>
      </dsp:nvSpPr>
      <dsp:spPr>
        <a:xfrm>
          <a:off x="1114087" y="2401611"/>
          <a:ext cx="1663085" cy="1142493"/>
        </a:xfrm>
        <a:prstGeom prst="roundRect">
          <a:avLst/>
        </a:prstGeom>
        <a:solidFill>
          <a:srgbClr val="2397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s-BO" sz="2000" kern="1200" dirty="0" smtClean="0"/>
            <a:t>Prontos Pago</a:t>
          </a:r>
          <a:endParaRPr lang="es-BO" sz="2000" kern="1200" dirty="0"/>
        </a:p>
      </dsp:txBody>
      <dsp:txXfrm>
        <a:off x="1169859" y="2457383"/>
        <a:ext cx="1551541" cy="1030949"/>
      </dsp:txXfrm>
    </dsp:sp>
    <dsp:sp modelId="{C5C1141F-F79E-4511-8D2A-FEAE4B93C574}">
      <dsp:nvSpPr>
        <dsp:cNvPr id="0" name=""/>
        <dsp:cNvSpPr/>
      </dsp:nvSpPr>
      <dsp:spPr>
        <a:xfrm rot="5400000">
          <a:off x="5763572" y="706625"/>
          <a:ext cx="913994" cy="693169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s-BO" sz="1700" kern="1200" dirty="0" smtClean="0">
              <a:solidFill>
                <a:srgbClr val="2397B0"/>
              </a:solidFill>
            </a:rPr>
            <a:t>Base de clientes que terminaron de cancelar la operación, considerando un tiempo de hasta 12 meses de inactividad</a:t>
          </a:r>
          <a:endParaRPr lang="es-BO" sz="1700" kern="1200" dirty="0">
            <a:solidFill>
              <a:srgbClr val="2397B0"/>
            </a:solidFill>
          </a:endParaRPr>
        </a:p>
      </dsp:txBody>
      <dsp:txXfrm rot="-5400000">
        <a:off x="2754720" y="3760095"/>
        <a:ext cx="6887081" cy="824758"/>
      </dsp:txXfrm>
    </dsp:sp>
    <dsp:sp modelId="{EAE078F4-D55B-4174-BEF7-EAEFA21C28FA}">
      <dsp:nvSpPr>
        <dsp:cNvPr id="0" name=""/>
        <dsp:cNvSpPr/>
      </dsp:nvSpPr>
      <dsp:spPr>
        <a:xfrm flipH="1">
          <a:off x="1114087" y="3601229"/>
          <a:ext cx="1640632" cy="1142493"/>
        </a:xfrm>
        <a:prstGeom prst="roundRect">
          <a:avLst/>
        </a:prstGeom>
        <a:solidFill>
          <a:srgbClr val="2397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s-BO" sz="2000" kern="1200" dirty="0" smtClean="0"/>
            <a:t>Clientes Inactivos</a:t>
          </a:r>
          <a:endParaRPr lang="es-BO" sz="2000" kern="1200" dirty="0"/>
        </a:p>
      </dsp:txBody>
      <dsp:txXfrm>
        <a:off x="1169859" y="3657001"/>
        <a:ext cx="1529088" cy="10309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0352F-2D5C-446D-ACEF-F25335DA5C36}">
      <dsp:nvSpPr>
        <dsp:cNvPr id="0" name=""/>
        <dsp:cNvSpPr/>
      </dsp:nvSpPr>
      <dsp:spPr>
        <a:xfrm rot="5400000">
          <a:off x="5779072" y="-2885275"/>
          <a:ext cx="913994" cy="691779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s-BO" sz="1700" kern="1200" dirty="0" smtClean="0">
              <a:solidFill>
                <a:srgbClr val="2397B0"/>
              </a:solidFill>
            </a:rPr>
            <a:t>Clientes de nuestra cartera que realizaron consultas en otras entidades financieras</a:t>
          </a:r>
          <a:endParaRPr lang="es-BO" sz="1700" kern="1200" dirty="0">
            <a:solidFill>
              <a:srgbClr val="2397B0"/>
            </a:solidFill>
          </a:endParaRPr>
        </a:p>
        <a:p>
          <a:pPr marL="171450" lvl="1" indent="-171450" algn="l" defTabSz="755650">
            <a:lnSpc>
              <a:spcPct val="90000"/>
            </a:lnSpc>
            <a:spcBef>
              <a:spcPct val="0"/>
            </a:spcBef>
            <a:spcAft>
              <a:spcPct val="15000"/>
            </a:spcAft>
            <a:buChar char="••"/>
          </a:pPr>
          <a:r>
            <a:rPr lang="es-BO" sz="1700" kern="1200" dirty="0" smtClean="0">
              <a:solidFill>
                <a:srgbClr val="2397B0"/>
              </a:solidFill>
            </a:rPr>
            <a:t>Seguimiento a la gestión </a:t>
          </a:r>
          <a:endParaRPr lang="es-BO" sz="1700" kern="1200" dirty="0">
            <a:solidFill>
              <a:srgbClr val="2397B0"/>
            </a:solidFill>
          </a:endParaRPr>
        </a:p>
      </dsp:txBody>
      <dsp:txXfrm rot="-5400000">
        <a:off x="2777172" y="161243"/>
        <a:ext cx="6873177" cy="824758"/>
      </dsp:txXfrm>
    </dsp:sp>
    <dsp:sp modelId="{E5D70865-D23A-43DC-8271-B7BCD8945EA1}">
      <dsp:nvSpPr>
        <dsp:cNvPr id="0" name=""/>
        <dsp:cNvSpPr/>
      </dsp:nvSpPr>
      <dsp:spPr>
        <a:xfrm>
          <a:off x="1114087" y="2375"/>
          <a:ext cx="1663085" cy="1142493"/>
        </a:xfrm>
        <a:prstGeom prst="roundRect">
          <a:avLst/>
        </a:prstGeom>
        <a:solidFill>
          <a:srgbClr val="2397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s-BO" sz="1700" kern="1200" dirty="0" smtClean="0"/>
            <a:t>Consultas Ajenas</a:t>
          </a:r>
          <a:endParaRPr lang="es-BO" sz="1700" kern="1200" dirty="0"/>
        </a:p>
      </dsp:txBody>
      <dsp:txXfrm>
        <a:off x="1169859" y="58147"/>
        <a:ext cx="1551541" cy="1030949"/>
      </dsp:txXfrm>
    </dsp:sp>
    <dsp:sp modelId="{842EB166-EC0D-424C-A1B7-2E22C38978F2}">
      <dsp:nvSpPr>
        <dsp:cNvPr id="0" name=""/>
        <dsp:cNvSpPr/>
      </dsp:nvSpPr>
      <dsp:spPr>
        <a:xfrm rot="5400000">
          <a:off x="5779072" y="-1685657"/>
          <a:ext cx="913994" cy="691779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s-BO" sz="1700" kern="1200" dirty="0" smtClean="0">
              <a:solidFill>
                <a:srgbClr val="2397B0"/>
              </a:solidFill>
            </a:rPr>
            <a:t>Generación automática de información actualizada de manera diaria</a:t>
          </a:r>
          <a:endParaRPr lang="es-BO" sz="1700" kern="1200" dirty="0">
            <a:solidFill>
              <a:srgbClr val="2397B0"/>
            </a:solidFill>
          </a:endParaRPr>
        </a:p>
        <a:p>
          <a:pPr marL="171450" lvl="1" indent="-171450" algn="l" defTabSz="755650">
            <a:lnSpc>
              <a:spcPct val="90000"/>
            </a:lnSpc>
            <a:spcBef>
              <a:spcPct val="0"/>
            </a:spcBef>
            <a:spcAft>
              <a:spcPct val="15000"/>
            </a:spcAft>
            <a:buChar char="••"/>
          </a:pPr>
          <a:r>
            <a:rPr lang="es-BO" sz="1700" kern="1200" dirty="0" smtClean="0">
              <a:solidFill>
                <a:srgbClr val="2397B0"/>
              </a:solidFill>
            </a:rPr>
            <a:t>Seguimiento de los compromisos de pagos sobre las operaciones en mora</a:t>
          </a:r>
          <a:endParaRPr lang="es-BO" sz="1700" kern="1200" dirty="0">
            <a:solidFill>
              <a:srgbClr val="2397B0"/>
            </a:solidFill>
          </a:endParaRPr>
        </a:p>
      </dsp:txBody>
      <dsp:txXfrm rot="-5400000">
        <a:off x="2777172" y="1360861"/>
        <a:ext cx="6873177" cy="824758"/>
      </dsp:txXfrm>
    </dsp:sp>
    <dsp:sp modelId="{7D3D9068-C431-4D2A-8671-6B36127289D1}">
      <dsp:nvSpPr>
        <dsp:cNvPr id="0" name=""/>
        <dsp:cNvSpPr/>
      </dsp:nvSpPr>
      <dsp:spPr>
        <a:xfrm>
          <a:off x="1114087" y="1201993"/>
          <a:ext cx="1663085" cy="1142493"/>
        </a:xfrm>
        <a:prstGeom prst="roundRect">
          <a:avLst/>
        </a:prstGeom>
        <a:solidFill>
          <a:srgbClr val="2397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s-BO" sz="1700" kern="1200" dirty="0" smtClean="0"/>
            <a:t>Reporte de Cartera</a:t>
          </a:r>
          <a:endParaRPr lang="es-BO" sz="1700" kern="1200" dirty="0"/>
        </a:p>
      </dsp:txBody>
      <dsp:txXfrm>
        <a:off x="1169859" y="1257765"/>
        <a:ext cx="1551541" cy="1030949"/>
      </dsp:txXfrm>
    </dsp:sp>
    <dsp:sp modelId="{75CFC438-7F2E-40DF-9B3F-1BA23ACEC6E3}">
      <dsp:nvSpPr>
        <dsp:cNvPr id="0" name=""/>
        <dsp:cNvSpPr/>
      </dsp:nvSpPr>
      <dsp:spPr>
        <a:xfrm rot="5400000">
          <a:off x="5779072" y="-486039"/>
          <a:ext cx="913994" cy="691779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s-BO" sz="1700" kern="1200" dirty="0" smtClean="0">
              <a:solidFill>
                <a:srgbClr val="2397B0"/>
              </a:solidFill>
            </a:rPr>
            <a:t>Base de clientes con saldos vigentes que tienen un 75% de cuotas pagadas</a:t>
          </a:r>
          <a:endParaRPr lang="es-BO" sz="1700" kern="1200" dirty="0">
            <a:solidFill>
              <a:srgbClr val="2397B0"/>
            </a:solidFill>
          </a:endParaRPr>
        </a:p>
        <a:p>
          <a:pPr marL="171450" lvl="1" indent="-171450" algn="l" defTabSz="755650">
            <a:lnSpc>
              <a:spcPct val="90000"/>
            </a:lnSpc>
            <a:spcBef>
              <a:spcPct val="0"/>
            </a:spcBef>
            <a:spcAft>
              <a:spcPct val="15000"/>
            </a:spcAft>
            <a:buChar char="••"/>
          </a:pPr>
          <a:r>
            <a:rPr lang="es-BO" sz="1700" kern="1200" dirty="0" smtClean="0">
              <a:solidFill>
                <a:srgbClr val="2397B0"/>
              </a:solidFill>
            </a:rPr>
            <a:t>Información del Sistema Financiero sobre las deudas que tiene el cliente</a:t>
          </a:r>
          <a:endParaRPr lang="es-BO" sz="1700" kern="1200" dirty="0">
            <a:solidFill>
              <a:srgbClr val="2397B0"/>
            </a:solidFill>
          </a:endParaRPr>
        </a:p>
      </dsp:txBody>
      <dsp:txXfrm rot="-5400000">
        <a:off x="2777172" y="2560479"/>
        <a:ext cx="6873177" cy="824758"/>
      </dsp:txXfrm>
    </dsp:sp>
    <dsp:sp modelId="{34E79205-CFAB-4D6F-BF4F-88707F80ECFC}">
      <dsp:nvSpPr>
        <dsp:cNvPr id="0" name=""/>
        <dsp:cNvSpPr/>
      </dsp:nvSpPr>
      <dsp:spPr>
        <a:xfrm>
          <a:off x="1114087" y="2401611"/>
          <a:ext cx="1663085" cy="1142493"/>
        </a:xfrm>
        <a:prstGeom prst="roundRect">
          <a:avLst/>
        </a:prstGeom>
        <a:solidFill>
          <a:srgbClr val="2397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s-BO" sz="1700" kern="1200" dirty="0" smtClean="0"/>
            <a:t>Calculadora RV</a:t>
          </a:r>
          <a:endParaRPr lang="es-BO" sz="1700" kern="1200" dirty="0"/>
        </a:p>
      </dsp:txBody>
      <dsp:txXfrm>
        <a:off x="1169859" y="2457383"/>
        <a:ext cx="1551541" cy="1030949"/>
      </dsp:txXfrm>
    </dsp:sp>
    <dsp:sp modelId="{C5C1141F-F79E-4511-8D2A-FEAE4B93C574}">
      <dsp:nvSpPr>
        <dsp:cNvPr id="0" name=""/>
        <dsp:cNvSpPr/>
      </dsp:nvSpPr>
      <dsp:spPr>
        <a:xfrm rot="5400000">
          <a:off x="5763572" y="706625"/>
          <a:ext cx="913994" cy="693169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s-BO" sz="1700" kern="1200" dirty="0" smtClean="0">
              <a:solidFill>
                <a:srgbClr val="2397B0"/>
              </a:solidFill>
            </a:rPr>
            <a:t>Base de clientes que terminaron de cancelar la operación, considerando un tiempo de hasta 12 meses de inactividad</a:t>
          </a:r>
          <a:endParaRPr lang="es-BO" sz="1700" kern="1200" dirty="0">
            <a:solidFill>
              <a:srgbClr val="2397B0"/>
            </a:solidFill>
          </a:endParaRPr>
        </a:p>
      </dsp:txBody>
      <dsp:txXfrm rot="-5400000">
        <a:off x="2754720" y="3760095"/>
        <a:ext cx="6887081" cy="824758"/>
      </dsp:txXfrm>
    </dsp:sp>
    <dsp:sp modelId="{EAE078F4-D55B-4174-BEF7-EAEFA21C28FA}">
      <dsp:nvSpPr>
        <dsp:cNvPr id="0" name=""/>
        <dsp:cNvSpPr/>
      </dsp:nvSpPr>
      <dsp:spPr>
        <a:xfrm flipH="1">
          <a:off x="1114087" y="3601229"/>
          <a:ext cx="1640632" cy="1142493"/>
        </a:xfrm>
        <a:prstGeom prst="roundRect">
          <a:avLst/>
        </a:prstGeom>
        <a:solidFill>
          <a:srgbClr val="2397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s-BO" sz="1700" kern="1200" dirty="0" smtClean="0"/>
            <a:t>Administración Files</a:t>
          </a:r>
          <a:endParaRPr lang="es-BO" sz="1700" kern="1200" dirty="0"/>
        </a:p>
      </dsp:txBody>
      <dsp:txXfrm>
        <a:off x="1169859" y="3657001"/>
        <a:ext cx="1529088" cy="10309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BubblePictureList">
  <dgm:title val=""/>
  <dgm:desc val=""/>
  <dgm:catLst>
    <dgm:cat type="picture" pri="22000"/>
    <dgm:cat type="pictureconvert" pri="22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8"/>
      <dgm:chPref val="8"/>
      <dgm:dir/>
    </dgm:varLst>
    <dgm:shape xmlns:r="http://schemas.openxmlformats.org/officeDocument/2006/relationships" r:blip="">
      <dgm:adjLst/>
    </dgm:shape>
    <dgm:choose name="Name1">
      <dgm:if name="Name2" axis="ch" ptType="node" func="cnt" op="equ" val="1">
        <dgm:alg type="composite">
          <dgm:param type="ar" val="1.7423"/>
        </dgm:alg>
        <dgm:choose name="Name3">
          <dgm:if name="Name4" func="var" arg="dir" op="equ" val="norm">
            <dgm:constrLst>
              <dgm:constr type="primFontSz" for="des" ptType="node" op="equ" val="65"/>
              <dgm:constr type="l" for="ch" forName="parent_text_1" refType="w" fact="0"/>
              <dgm:constr type="t" for="ch" forName="parent_text_1" refType="h" fact="0"/>
              <dgm:constr type="w" for="ch" forName="parent_text_1" refType="w" fact="0.6457"/>
              <dgm:constr type="h" for="ch" forName="parent_text_1" refType="h" fact="0.225"/>
              <dgm:constr type="l" for="ch" forName="image_accent_1" refType="w" fact="0.4305"/>
              <dgm:constr type="t" for="ch" forName="image_accent_1" refType="h" fact="0.2417"/>
              <dgm:constr type="w" for="ch" forName="image_accent_1" refType="w" fact="0.4352"/>
              <dgm:constr type="h" for="ch" forName="image_accent_1" refType="h" fact="0.7583"/>
              <dgm:constr type="l" for="ch" forName="accent_1" refType="w" fact="0.8709"/>
              <dgm:constr type="t" for="ch" forName="accent_1" refType="h" fact="0.1491"/>
              <dgm:constr type="w" for="ch" forName="accent_1" refType="w" fact="0.1291"/>
              <dgm:constr type="h" for="ch" forName="accent_1" refType="h" fact="0.225"/>
              <dgm:constr type="l" for="ch" forName="image_1" refType="w" fact="0.4457"/>
              <dgm:constr type="t" for="ch" forName="image_1" refType="h" fact="0.2709"/>
              <dgm:constr type="w" for="ch" forName="image_1" refType="w" fact="0.4018"/>
              <dgm:constr type="h" for="ch" forName="image_1" refType="h" fact="0.7"/>
            </dgm:constrLst>
          </dgm:if>
          <dgm:else name="Name5">
            <dgm:constrLst>
              <dgm:constr type="primFontSz" for="des" ptType="node" op="equ" val="65"/>
              <dgm:constr type="l" for="ch" forName="parent_text_1" refType="w" fact="0.3543"/>
              <dgm:constr type="t" for="ch" forName="parent_text_1" refType="h" fact="0"/>
              <dgm:constr type="w" for="ch" forName="parent_text_1" refType="w" fact="0.6457"/>
              <dgm:constr type="h" for="ch" forName="parent_text_1" refType="h" fact="0.225"/>
              <dgm:constr type="l" for="ch" forName="image_accent_1" refType="w" fact="0.1344"/>
              <dgm:constr type="t" for="ch" forName="image_accent_1" refType="h" fact="0.2417"/>
              <dgm:constr type="w" for="ch" forName="image_accent_1" refType="w" fact="0.4352"/>
              <dgm:constr type="h" for="ch" forName="image_accent_1" refType="h" fact="0.7583"/>
              <dgm:constr type="l" for="ch" forName="accent_1" refType="w" fact="0"/>
              <dgm:constr type="t" for="ch" forName="accent_1" refType="h" fact="0.1491"/>
              <dgm:constr type="w" for="ch" forName="accent_1" refType="w" fact="0.1291"/>
              <dgm:constr type="h" for="ch" forName="accent_1" refType="h" fact="0.225"/>
              <dgm:constr type="l" for="ch" forName="image_1" refType="w" fact="0.1525"/>
              <dgm:constr type="t" for="ch" forName="image_1" refType="h" fact="0.2709"/>
              <dgm:constr type="w" for="ch" forName="image_1" refType="w" fact="0.4018"/>
              <dgm:constr type="h" for="ch" forName="image_1" refType="h" fact="0.7"/>
            </dgm:constrLst>
          </dgm:else>
        </dgm:choose>
      </dgm:if>
      <dgm:if name="Name6" axis="ch" ptType="node" func="cnt" op="equ" val="2">
        <dgm:alg type="composite">
          <dgm:param type="ar" val="3.193"/>
        </dgm:alg>
        <dgm:choose name="Name7">
          <dgm:if name="Name8" func="var" arg="dir" op="equ" val="norm">
            <dgm:constrLst>
              <dgm:constr type="primFontSz" for="des" ptType="node" op="equ" val="65"/>
              <dgm:constr type="l" for="ch" forName="image_accent_1" refType="w" fact="0.2342"/>
              <dgm:constr type="t" for="ch" forName="image_accent_1" refType="h" fact="0.2354"/>
              <dgm:constr type="w" for="ch" forName="image_accent_1" refType="w" fact="0.2394"/>
              <dgm:constr type="h" for="ch" forName="image_accent_1" refType="h" fact="0.7646"/>
              <dgm:constr type="l" for="ch" forName="image_1" refType="w" fact="0.2434"/>
              <dgm:constr type="t" for="ch" forName="image_1" refType="h" fact="0.2648"/>
              <dgm:constr type="w" for="ch" forName="image_1" refType="w" fact="0.2211"/>
              <dgm:constr type="h" for="ch" forName="image_1" refType="h" fact="0.7058"/>
              <dgm:constr type="l" for="ch" forName="parent_text_1" refType="w" fact="0"/>
              <dgm:constr type="t" for="ch" forName="parent_text_1" refType="h" fact="0"/>
              <dgm:constr type="w" for="ch" forName="parent_text_1" refType="w" fact="0.3553"/>
              <dgm:constr type="h" for="ch" forName="parent_text_1" refType="h" fact="0.215"/>
              <dgm:constr type="l" for="ch" forName="image_accent_2" refType="w" fact="0.5"/>
              <dgm:constr type="t" for="ch" forName="image_accent_2" refType="h" fact="0.3883"/>
              <dgm:constr type="w" for="ch" forName="image_accent_2" refType="w" fact="0.1253"/>
              <dgm:constr type="h" for="ch" forName="image_accent_2" refType="h" fact="0.4"/>
              <dgm:constr type="l" for="ch" forName="image_2" refType="w" fact="0.5074"/>
              <dgm:constr type="t" for="ch" forName="image_2" refType="h" fact="0.4118"/>
              <dgm:constr type="w" for="ch" forName="image_2" refType="w" fact="0.1105"/>
              <dgm:constr type="h" for="ch" forName="image_2" refType="h" fact="0.3529"/>
              <dgm:constr type="l" for="ch" forName="parent_text_2" refType="w" fact="0.6447"/>
              <dgm:constr type="t" for="ch" forName="parent_text_2" refType="h" fact="0.4118"/>
              <dgm:constr type="w" for="ch" forName="parent_text_2" refType="w" fact="0.3553"/>
              <dgm:constr type="h" for="ch" forName="parent_text_2" refType="h" fact="0.3529"/>
              <dgm:constr type="l" for="ch" forName="accent_1" refType="w" fact="0.6316"/>
              <dgm:constr type="t" for="ch" forName="accent_1" refType="h" fact="0.7899"/>
              <dgm:constr type="w" for="ch" forName="accent_1" refType="w" fact="0.0395"/>
              <dgm:constr type="h" for="ch" forName="accent_1" refType="h" fact="0.126"/>
            </dgm:constrLst>
          </dgm:if>
          <dgm:else name="Name9">
            <dgm:constrLst>
              <dgm:constr type="primFontSz" for="des" ptType="node" op="equ" val="65"/>
              <dgm:constr type="l" for="ch" forName="image_accent_2" refType="w" fact="0.3747"/>
              <dgm:constr type="t" for="ch" forName="image_accent_2" refType="h" fact="0.3883"/>
              <dgm:constr type="w" for="ch" forName="image_accent_2" refType="w" fact="0.1253"/>
              <dgm:constr type="h" for="ch" forName="image_accent_2" refType="h" fact="0.4"/>
              <dgm:constr type="l" for="ch" forName="image_2" refType="w" fact="0.3821"/>
              <dgm:constr type="t" for="ch" forName="image_2" refType="h" fact="0.4118"/>
              <dgm:constr type="w" for="ch" forName="image_2" refType="w" fact="0.1105"/>
              <dgm:constr type="h" for="ch" forName="image_2" refType="h" fact="0.3529"/>
              <dgm:constr type="l" for="ch" forName="parent_text_1" refType="w" fact="0.6447"/>
              <dgm:constr type="t" for="ch" forName="parent_text_1" refType="h" fact="0"/>
              <dgm:constr type="w" for="ch" forName="parent_text_1" refType="w" fact="0.3553"/>
              <dgm:constr type="h" for="ch" forName="parent_text_1" refType="h" fact="0.215"/>
              <dgm:constr type="l" for="ch" forName="parent_text_2" refType="w" fact="0"/>
              <dgm:constr type="t" for="ch" forName="parent_text_2" refType="h" fact="0.4118"/>
              <dgm:constr type="w" for="ch" forName="parent_text_2" refType="w" fact="0.3553"/>
              <dgm:constr type="h" for="ch" forName="parent_text_2" refType="h" fact="0.3529"/>
              <dgm:constr type="l" for="ch" forName="image_accent_1" refType="w" fact="0.5263"/>
              <dgm:constr type="t" for="ch" forName="image_accent_1" refType="h" fact="0.2354"/>
              <dgm:constr type="w" for="ch" forName="image_accent_1" refType="w" fact="0.2394"/>
              <dgm:constr type="h" for="ch" forName="image_accent_1" refType="h" fact="0.7646"/>
              <dgm:constr type="l" for="ch" forName="image_1" refType="w" fact="0.5355"/>
              <dgm:constr type="t" for="ch" forName="image_1" refType="h" fact="0.2648"/>
              <dgm:constr type="w" for="ch" forName="image_1" refType="w" fact="0.2211"/>
              <dgm:constr type="h" for="ch" forName="image_1" refType="h" fact="0.7058"/>
              <dgm:constr type="l" for="ch" forName="accent_1" refType="w" fact="0.3289"/>
              <dgm:constr type="t" for="ch" forName="accent_1" refType="h" fact="0.7899"/>
              <dgm:constr type="w" for="ch" forName="accent_1" refType="w" fact="0.0395"/>
              <dgm:constr type="h" for="ch" forName="accent_1" refType="h" fact="0.126"/>
            </dgm:constrLst>
          </dgm:else>
        </dgm:choose>
      </dgm:if>
      <dgm:if name="Name10" axis="ch" ptType="node" func="cnt" op="equ" val="3">
        <dgm:alg type="composite">
          <dgm:param type="ar" val="2.4052"/>
        </dgm:alg>
        <dgm:choose name="Name11">
          <dgm:if name="Name12" func="var" arg="dir" op="equ" val="norm">
            <dgm:constrLst>
              <dgm:constr type="primFontSz" for="des" ptType="node" op="equ" val="65"/>
              <dgm:constr type="l" for="ch" forName="accent_3" refType="w" fact="0.6316"/>
              <dgm:constr type="t" for="ch" forName="accent_3" refType="h" fact="0.8355"/>
              <dgm:constr type="w" for="ch" forName="accent_3" refType="w" fact="0.0395"/>
              <dgm:constr type="h" for="ch" forName="accent_3" refType="h" fact="0.0949"/>
              <dgm:constr type="l" for="ch" forName="image_accent_2" refType="w" fact="0.4936"/>
              <dgm:constr type="t" for="ch" forName="image_accent_2" refType="h" fact="0.5329"/>
              <dgm:constr type="w" for="ch" forName="image_accent_2" refType="w" fact="0.1253"/>
              <dgm:constr type="h" for="ch" forName="image_accent_2" refType="h" fact="0.3013"/>
              <dgm:constr type="l" for="ch" forName="image_2" refType="w" fact="0.501"/>
              <dgm:constr type="t" for="ch" forName="image_2" refType="h" fact="0.5507"/>
              <dgm:constr type="w" for="ch" forName="image_2" refType="w" fact="0.1105"/>
              <dgm:constr type="h" for="ch" forName="image_2" refType="h" fact="0.2658"/>
              <dgm:constr type="l" for="ch" forName="image_accent_3" refType="w" fact="0.4446"/>
              <dgm:constr type="t" for="ch" forName="image_accent_3" refType="h" fact="0.1076"/>
              <dgm:constr type="w" for="ch" forName="image_accent_3" refType="w" fact="0.1606"/>
              <dgm:constr type="h" for="ch" forName="image_accent_3" refType="h" fact="0.3864"/>
              <dgm:constr type="l" for="ch" forName="image_3" refType="w" fact="0.4531"/>
              <dgm:constr type="t" for="ch" forName="image_3" refType="h" fact="0.128"/>
              <dgm:constr type="w" for="ch" forName="image_3" refType="w" fact="0.1437"/>
              <dgm:constr type="h" for="ch" forName="image_3" refType="h" fact="0.3456"/>
              <dgm:constr type="l" for="ch" forName="image_accent_1" refType="w" fact="0.2368"/>
              <dgm:constr type="t" for="ch" forName="image_accent_1" refType="h" fact="0.4241"/>
              <dgm:constr type="w" for="ch" forName="image_accent_1" refType="w" fact="0.2394"/>
              <dgm:constr type="h" for="ch" forName="image_accent_1" refType="h" fact="0.5759"/>
              <dgm:constr type="l" for="ch" forName="image_1" refType="w" fact="0.246"/>
              <dgm:constr type="t" for="ch" forName="image_1" refType="h" fact="0.4462"/>
              <dgm:constr type="w" for="ch" forName="image_1" refType="w" fact="0.2211"/>
              <dgm:constr type="h" for="ch" forName="image_1" refType="h" fact="0.5317"/>
              <dgm:constr type="l" for="ch" forName="parent_text_1" refType="w" fact="0"/>
              <dgm:constr type="t" for="ch" forName="parent_text_1" refType="h" fact="0.128"/>
              <dgm:constr type="w" for="ch" forName="parent_text_1" refType="w" fact="0.3553"/>
              <dgm:constr type="h" for="ch" forName="parent_text_1" refType="h" fact="0.2775"/>
              <dgm:constr type="l" for="ch" forName="accent_1" refType="w" fact="0.3895"/>
              <dgm:constr type="t" for="ch" forName="accent_1" refType="h" fact="0"/>
              <dgm:constr type="w" for="ch" forName="accent_1" refType="w" fact="0.0711"/>
              <dgm:constr type="h" for="ch" forName="accent_1" refType="h" fact="0.1709"/>
              <dgm:constr type="l" for="ch" forName="parent_text_2" refType="w" fact="0.6447"/>
              <dgm:constr type="t" for="ch" forName="parent_text_2" refType="h" fact="0.5507"/>
              <dgm:constr type="w" for="ch" forName="parent_text_2" refType="w" fact="0.3553"/>
              <dgm:constr type="h" for="ch" forName="parent_text_2" refType="h" fact="0.2658"/>
              <dgm:constr type="l" for="ch" forName="parent_text_3" refType="w" fact="0.6316"/>
              <dgm:constr type="t" for="ch" forName="parent_text_3" refType="h" fact="0.128"/>
              <dgm:constr type="w" for="ch" forName="parent_text_3" refType="w" fact="0.3553"/>
              <dgm:constr type="h" for="ch" forName="parent_text_3" refType="h" fact="0.3456"/>
              <dgm:constr type="l" for="ch" forName="accent_2" refType="w" fact="0.5789"/>
              <dgm:constr type="t" for="ch" forName="accent_2" refType="h" fact="0.0127"/>
              <dgm:constr type="w" for="ch" forName="accent_2" refType="w" fact="0.0526"/>
              <dgm:constr type="h" for="ch" forName="accent_2" refType="h" fact="0.1266"/>
            </dgm:constrLst>
          </dgm:if>
          <dgm:else name="Name13">
            <dgm:constrLst>
              <dgm:constr type="primFontSz" for="des" ptType="node" op="equ" val="65"/>
              <dgm:constr type="l" for="ch" forName="accent_1" refType="w" fact="0.3289"/>
              <dgm:constr type="t" for="ch" forName="accent_1" refType="h" fact="0.8355"/>
              <dgm:constr type="w" for="ch" forName="accent_1" refType="w" fact="0.0395"/>
              <dgm:constr type="h" for="ch" forName="accent_1" refType="h" fact="0.0949"/>
              <dgm:constr type="l" for="ch" forName="image_accent_2" refType="w" fact="0.3811"/>
              <dgm:constr type="t" for="ch" forName="image_accent_2" refType="h" fact="0.5329"/>
              <dgm:constr type="w" for="ch" forName="image_accent_2" refType="w" fact="0.1253"/>
              <dgm:constr type="h" for="ch" forName="image_accent_2" refType="h" fact="0.3013"/>
              <dgm:constr type="l" for="ch" forName="image_2" refType="w" fact="0.3885"/>
              <dgm:constr type="t" for="ch" forName="image_2" refType="h" fact="0.5507"/>
              <dgm:constr type="w" for="ch" forName="image_2" refType="w" fact="0.1105"/>
              <dgm:constr type="h" for="ch" forName="image_2" refType="h" fact="0.2658"/>
              <dgm:constr type="l" for="ch" forName="image_accent_3" refType="w" fact="0.3947"/>
              <dgm:constr type="t" for="ch" forName="image_accent_3" refType="h" fact="0.1076"/>
              <dgm:constr type="w" for="ch" forName="image_accent_3" refType="w" fact="0.1606"/>
              <dgm:constr type="h" for="ch" forName="image_accent_3" refType="h" fact="0.3864"/>
              <dgm:constr type="l" for="ch" forName="image_3" refType="w" fact="0.4032"/>
              <dgm:constr type="t" for="ch" forName="image_3" refType="h" fact="0.128"/>
              <dgm:constr type="w" for="ch" forName="image_3" refType="w" fact="0.1437"/>
              <dgm:constr type="h" for="ch" forName="image_3" refType="h" fact="0.3456"/>
              <dgm:constr type="l" for="ch" forName="image_accent_1" refType="w" fact="0.5237"/>
              <dgm:constr type="t" for="ch" forName="image_accent_1" refType="h" fact="0.4241"/>
              <dgm:constr type="w" for="ch" forName="image_accent_1" refType="w" fact="0.2394"/>
              <dgm:constr type="h" for="ch" forName="image_accent_1" refType="h" fact="0.5759"/>
              <dgm:constr type="l" for="ch" forName="image_1" refType="w" fact="0.5329"/>
              <dgm:constr type="t" for="ch" forName="image_1" refType="h" fact="0.4462"/>
              <dgm:constr type="w" for="ch" forName="image_1" refType="w" fact="0.2211"/>
              <dgm:constr type="h" for="ch" forName="image_1" refType="h" fact="0.5317"/>
              <dgm:constr type="l" for="ch" forName="parent_text_1" refType="w" fact="0.6447"/>
              <dgm:constr type="t" for="ch" forName="parent_text_1" refType="h" fact="0.128"/>
              <dgm:constr type="w" for="ch" forName="parent_text_1" refType="w" fact="0.3553"/>
              <dgm:constr type="h" for="ch" forName="parent_text_1" refType="h" fact="0.2775"/>
              <dgm:constr type="l" for="ch" forName="accent_2" refType="w" fact="0.5395"/>
              <dgm:constr type="t" for="ch" forName="accent_2" refType="h" fact="0"/>
              <dgm:constr type="w" for="ch" forName="accent_2" refType="w" fact="0.0711"/>
              <dgm:constr type="h" for="ch" forName="accent_2" refType="h" fact="0.1709"/>
              <dgm:constr type="l" for="ch" forName="parent_text_3" refType="w" fact="0.0132"/>
              <dgm:constr type="t" for="ch" forName="parent_text_3" refType="h" fact="0.128"/>
              <dgm:constr type="w" for="ch" forName="parent_text_3" refType="w" fact="0.3553"/>
              <dgm:constr type="h" for="ch" forName="parent_text_3" refType="h" fact="0.3456"/>
              <dgm:constr type="l" for="ch" forName="parent_text_2" refType="w" fact="0"/>
              <dgm:constr type="t" for="ch" forName="parent_text_2" refType="h" fact="0.5507"/>
              <dgm:constr type="w" for="ch" forName="parent_text_2" refType="w" fact="0.3553"/>
              <dgm:constr type="h" for="ch" forName="parent_text_2" refType="h" fact="0.2658"/>
              <dgm:constr type="l" for="ch" forName="accent_3" refType="w" fact="0.3684"/>
              <dgm:constr type="t" for="ch" forName="accent_3" refType="h" fact="0.0127"/>
              <dgm:constr type="w" for="ch" forName="accent_3" refType="w" fact="0.0526"/>
              <dgm:constr type="h" for="ch" forName="accent_3" refType="h" fact="0.1266"/>
            </dgm:constrLst>
          </dgm:else>
        </dgm:choose>
      </dgm:if>
      <dgm:if name="Name14" axis="ch" ptType="node" func="cnt" op="equ" val="4">
        <dgm:alg type="composite">
          <dgm:param type="ar" val="1.6704"/>
        </dgm:alg>
        <dgm:choose name="Name15">
          <dgm:if name="Name16" func="var" arg="dir" op="equ" val="norm">
            <dgm:constrLst>
              <dgm:constr type="primFontSz" for="des" ptType="node" op="equ" val="65"/>
              <dgm:constr type="l" for="ch" forName="image_accent_4" refType="w" fact="0.4626"/>
              <dgm:constr type="t" for="ch" forName="image_accent_4" refType="h" fact="0.1415"/>
              <dgm:constr type="w" for="ch" forName="image_accent_4" refType="w" fact="0.1126"/>
              <dgm:constr type="h" for="ch" forName="image_accent_4" refType="h" fact="0.1881"/>
              <dgm:constr type="l" for="ch" forName="image_4" refType="w" fact="0.4692"/>
              <dgm:constr type="t" for="ch" forName="image_4" refType="h" fact="0.1526"/>
              <dgm:constr type="w" for="ch" forName="image_4" refType="w" fact="0.0994"/>
              <dgm:constr type="h" for="ch" forName="image_4" refType="h" fact="0.166"/>
              <dgm:constr type="l" for="ch" forName="image_accent_2" refType="w" fact="0.4936"/>
              <dgm:constr type="t" for="ch" forName="image_accent_2" refType="h" fact="0.6756"/>
              <dgm:constr type="w" for="ch" forName="image_accent_2" refType="w" fact="0.1253"/>
              <dgm:constr type="h" for="ch" forName="image_accent_2" refType="h" fact="0.2092"/>
              <dgm:constr type="l" for="ch" forName="image_2" refType="w" fact="0.501"/>
              <dgm:constr type="t" for="ch" forName="image_2" refType="h" fact="0.6879"/>
              <dgm:constr type="w" for="ch" forName="image_2" refType="w" fact="0.1105"/>
              <dgm:constr type="h" for="ch" forName="image_2" refType="h" fact="0.1846"/>
              <dgm:constr type="l" for="ch" forName="image_accent_3" refType="w" fact="0.4446"/>
              <dgm:constr type="t" for="ch" forName="image_accent_3" refType="h" fact="0.3802"/>
              <dgm:constr type="w" for="ch" forName="image_accent_3" refType="w" fact="0.1606"/>
              <dgm:constr type="h" for="ch" forName="image_accent_3" refType="h" fact="0.2683"/>
              <dgm:constr type="l" for="ch" forName="image_3" refType="w" fact="0.4531"/>
              <dgm:constr type="t" for="ch" forName="image_3" refType="h" fact="0.3944"/>
              <dgm:constr type="w" for="ch" forName="image_3" refType="w" fact="0.1437"/>
              <dgm:constr type="h" for="ch" forName="image_3" refType="h" fact="0.24"/>
              <dgm:constr type="l" for="ch" forName="image_accent_1" refType="w" fact="0.2368"/>
              <dgm:constr type="t" for="ch" forName="image_accent_1" refType="h" fact="0.6"/>
              <dgm:constr type="w" for="ch" forName="image_accent_1" refType="w" fact="0.2394"/>
              <dgm:constr type="h" for="ch" forName="image_accent_1" refType="h" fact="0.4"/>
              <dgm:constr type="l" for="ch" forName="image_1" refType="w" fact="0.246"/>
              <dgm:constr type="t" for="ch" forName="image_1" refType="h" fact="0.6154"/>
              <dgm:constr type="w" for="ch" forName="image_1" refType="w" fact="0.2211"/>
              <dgm:constr type="h" for="ch" forName="image_1" refType="h" fact="0.3692"/>
              <dgm:constr type="l" for="ch" forName="parent_text_1" refType="w" fact="0"/>
              <dgm:constr type="t" for="ch" forName="parent_text_1" refType="h" fact="0.3944"/>
              <dgm:constr type="w" for="ch" forName="parent_text_1" refType="w" fact="0.3553"/>
              <dgm:constr type="h" for="ch" forName="parent_text_1" refType="h" fact="0.1931"/>
              <dgm:constr type="l" for="ch" forName="accent_1" refType="w" fact="0.3895"/>
              <dgm:constr type="t" for="ch" forName="accent_1" refType="h" fact="0.3055"/>
              <dgm:constr type="w" for="ch" forName="accent_1" refType="w" fact="0.0711"/>
              <dgm:constr type="h" for="ch" forName="accent_1" refType="h" fact="0.1187"/>
              <dgm:constr type="l" for="ch" forName="parent_text_3" refType="w" fact="0.6316"/>
              <dgm:constr type="t" for="ch" forName="parent_text_3" refType="h" fact="0.3944"/>
              <dgm:constr type="w" for="ch" forName="parent_text_3" refType="w" fact="0.3553"/>
              <dgm:constr type="h" for="ch" forName="parent_text_3" refType="h" fact="0.24"/>
              <dgm:constr type="l" for="ch" forName="parent_text_2" refType="w" fact="0.6447"/>
              <dgm:constr type="t" for="ch" forName="parent_text_2" refType="h" fact="0.6879"/>
              <dgm:constr type="w" for="ch" forName="parent_text_2" refType="w" fact="0.3553"/>
              <dgm:constr type="h" for="ch" forName="parent_text_2" refType="h" fact="0.1846"/>
              <dgm:constr type="l" for="ch" forName="accent_2" refType="w" fact="0.5347"/>
              <dgm:constr type="t" for="ch" forName="accent_2" refType="h" fact="0.044"/>
              <dgm:constr type="w" for="ch" forName="accent_2" refType="w" fact="0.0526"/>
              <dgm:constr type="h" for="ch" forName="accent_2" refType="h" fact="0.0879"/>
              <dgm:constr type="l" for="ch" forName="accent_3" refType="w" fact="0.6005"/>
              <dgm:constr type="t" for="ch" forName="accent_3" refType="h" fact="0"/>
              <dgm:constr type="w" for="ch" forName="accent_3" refType="w" fact="0.0263"/>
              <dgm:constr type="h" for="ch" forName="accent_3" refType="h" fact="0.044"/>
              <dgm:constr type="l" for="ch" forName="parent_text_4" refType="w" fact="0.6005"/>
              <dgm:constr type="t" for="ch" forName="parent_text_4" refType="h" fact="0.1526"/>
              <dgm:constr type="w" for="ch" forName="parent_text_4" refType="w" fact="0.3553"/>
              <dgm:constr type="h" for="ch" forName="parent_text_4" refType="h" fact="0.166"/>
              <dgm:constr type="l" for="ch" forName="accent_4" refType="w" fact="0.6268"/>
              <dgm:constr type="t" for="ch" forName="accent_4" refType="h" fact="0.8791"/>
              <dgm:constr type="w" for="ch" forName="accent_4" refType="w" fact="0.0395"/>
              <dgm:constr type="h" for="ch" forName="accent_4" refType="h" fact="0.0659"/>
            </dgm:constrLst>
          </dgm:if>
          <dgm:else name="Name17">
            <dgm:constrLst>
              <dgm:constr type="primFontSz" for="des" ptType="node" op="equ" val="65"/>
              <dgm:constr type="l" for="ch" forName="image_accent_4" refType="w" fact="0.4248"/>
              <dgm:constr type="t" for="ch" forName="image_accent_4" refType="h" fact="0.1415"/>
              <dgm:constr type="w" for="ch" forName="image_accent_4" refType="w" fact="0.1126"/>
              <dgm:constr type="h" for="ch" forName="image_accent_4" refType="h" fact="0.1881"/>
              <dgm:constr type="l" for="ch" forName="image_4" refType="w" fact="0.4314"/>
              <dgm:constr type="t" for="ch" forName="image_4" refType="h" fact="0.1526"/>
              <dgm:constr type="w" for="ch" forName="image_4" refType="w" fact="0.0994"/>
              <dgm:constr type="h" for="ch" forName="image_4" refType="h" fact="0.166"/>
              <dgm:constr type="l" for="ch" forName="image_accent_2" refType="w" fact="0.3811"/>
              <dgm:constr type="t" for="ch" forName="image_accent_2" refType="h" fact="0.6756"/>
              <dgm:constr type="w" for="ch" forName="image_accent_2" refType="w" fact="0.1253"/>
              <dgm:constr type="h" for="ch" forName="image_accent_2" refType="h" fact="0.2092"/>
              <dgm:constr type="l" for="ch" forName="image_2" refType="w" fact="0.3885"/>
              <dgm:constr type="t" for="ch" forName="image_2" refType="h" fact="0.6879"/>
              <dgm:constr type="w" for="ch" forName="image_2" refType="w" fact="0.1105"/>
              <dgm:constr type="h" for="ch" forName="image_2" refType="h" fact="0.1846"/>
              <dgm:constr type="l" for="ch" forName="image_accent_3" refType="w" fact="0.3947"/>
              <dgm:constr type="t" for="ch" forName="image_accent_3" refType="h" fact="0.3802"/>
              <dgm:constr type="w" for="ch" forName="image_accent_3" refType="w" fact="0.1606"/>
              <dgm:constr type="h" for="ch" forName="image_accent_3" refType="h" fact="0.2683"/>
              <dgm:constr type="l" for="ch" forName="image_3" refType="w" fact="0.4032"/>
              <dgm:constr type="t" for="ch" forName="image_3" refType="h" fact="0.3944"/>
              <dgm:constr type="w" for="ch" forName="image_3" refType="w" fact="0.1437"/>
              <dgm:constr type="h" for="ch" forName="image_3" refType="h" fact="0.24"/>
              <dgm:constr type="l" for="ch" forName="image_accent_1" refType="w" fact="0.5237"/>
              <dgm:constr type="t" for="ch" forName="image_accent_1" refType="h" fact="0.6"/>
              <dgm:constr type="w" for="ch" forName="image_accent_1" refType="w" fact="0.2394"/>
              <dgm:constr type="h" for="ch" forName="image_accent_1" refType="h" fact="0.4"/>
              <dgm:constr type="l" for="ch" forName="image_1" refType="w" fact="0.5329"/>
              <dgm:constr type="t" for="ch" forName="image_1" refType="h" fact="0.6154"/>
              <dgm:constr type="w" for="ch" forName="image_1" refType="w" fact="0.2211"/>
              <dgm:constr type="h" for="ch" forName="image_1" refType="h" fact="0.3692"/>
              <dgm:constr type="l" for="ch" forName="parent_text_1" refType="w" fact="0.6447"/>
              <dgm:constr type="t" for="ch" forName="parent_text_1" refType="h" fact="0.3944"/>
              <dgm:constr type="w" for="ch" forName="parent_text_1" refType="w" fact="0.3553"/>
              <dgm:constr type="h" for="ch" forName="parent_text_1" refType="h" fact="0.1931"/>
              <dgm:constr type="l" for="ch" forName="accent_1" refType="w" fact="0.5395"/>
              <dgm:constr type="t" for="ch" forName="accent_1" refType="h" fact="0.3055"/>
              <dgm:constr type="w" for="ch" forName="accent_1" refType="w" fact="0.0711"/>
              <dgm:constr type="h" for="ch" forName="accent_1" refType="h" fact="0.1187"/>
              <dgm:constr type="l" for="ch" forName="parent_text_3" refType="w" fact="0.0132"/>
              <dgm:constr type="t" for="ch" forName="parent_text_3" refType="h" fact="0.3944"/>
              <dgm:constr type="w" for="ch" forName="parent_text_3" refType="w" fact="0.3553"/>
              <dgm:constr type="h" for="ch" forName="parent_text_3" refType="h" fact="0.24"/>
              <dgm:constr type="l" for="ch" forName="parent_text_2" refType="w" fact="0"/>
              <dgm:constr type="t" for="ch" forName="parent_text_2" refType="h" fact="0.6879"/>
              <dgm:constr type="w" for="ch" forName="parent_text_2" refType="w" fact="0.3553"/>
              <dgm:constr type="h" for="ch" forName="parent_text_2" refType="h" fact="0.1846"/>
              <dgm:constr type="l" for="ch" forName="accent_2" refType="w" fact="0.4126"/>
              <dgm:constr type="t" for="ch" forName="accent_2" refType="h" fact="0.044"/>
              <dgm:constr type="w" for="ch" forName="accent_2" refType="w" fact="0.0526"/>
              <dgm:constr type="h" for="ch" forName="accent_2" refType="h" fact="0.0879"/>
              <dgm:constr type="l" for="ch" forName="accent_3" refType="w" fact="0.3732"/>
              <dgm:constr type="t" for="ch" forName="accent_3" refType="h" fact="0"/>
              <dgm:constr type="w" for="ch" forName="accent_3" refType="w" fact="0.0263"/>
              <dgm:constr type="h" for="ch" forName="accent_3" refType="h" fact="0.044"/>
              <dgm:constr type="l" for="ch" forName="parent_text_4" refType="w" fact="0.0442"/>
              <dgm:constr type="t" for="ch" forName="parent_text_4" refType="h" fact="0.1526"/>
              <dgm:constr type="w" for="ch" forName="parent_text_4" refType="w" fact="0.3553"/>
              <dgm:constr type="h" for="ch" forName="parent_text_4" refType="h" fact="0.166"/>
              <dgm:constr type="l" for="ch" forName="accent_4" refType="w" fact="0.3337"/>
              <dgm:constr type="t" for="ch" forName="accent_4" refType="h" fact="0.8791"/>
              <dgm:constr type="w" for="ch" forName="accent_4" refType="w" fact="0.0395"/>
              <dgm:constr type="h" for="ch" forName="accent_4" refType="h" fact="0.0659"/>
            </dgm:constrLst>
          </dgm:else>
        </dgm:choose>
      </dgm:if>
      <dgm:if name="Name18" axis="ch" ptType="node" func="cnt" op="equ" val="5">
        <dgm:alg type="composite">
          <dgm:param type="ar" val="1.5076"/>
        </dgm:alg>
        <dgm:choose name="Name19">
          <dgm:if name="Name20" func="var" arg="dir" op="equ" val="norm">
            <dgm:constrLst>
              <dgm:constr type="primFontSz" for="des" ptType="node" op="equ" val="65"/>
              <dgm:constr type="l" for="ch" forName="image_accent_5" refType="w" fact="0.5301"/>
              <dgm:constr type="t" for="ch" forName="image_accent_5" refType="h" fact="0.0862"/>
              <dgm:constr type="w" for="ch" forName="image_accent_5" refType="w" fact="0.1022"/>
              <dgm:constr type="h" for="ch" forName="image_accent_5" refType="h" fact="0.1541"/>
              <dgm:constr type="l" for="ch" forName="image_5" refType="w" fact="0.5361"/>
              <dgm:constr type="t" for="ch" forName="image_5" refType="h" fact="0.0953"/>
              <dgm:constr type="w" for="ch" forName="image_5" refType="w" fact="0.0902"/>
              <dgm:constr type="h" for="ch" forName="image_5" refType="h" fact="0.1359"/>
              <dgm:constr type="l" for="ch" forName="image_accent_4" refType="w" fact="0.4528"/>
              <dgm:constr type="t" for="ch" forName="image_accent_4" refType="h" fact="0.2416"/>
              <dgm:constr type="w" for="ch" forName="image_accent_4" refType="w" fact="0.1103"/>
              <dgm:constr type="h" for="ch" forName="image_accent_4" refType="h" fact="0.1662"/>
              <dgm:constr type="l" for="ch" forName="image_4" refType="w" fact="0.4593"/>
              <dgm:constr type="t" for="ch" forName="image_4" refType="h" fact="0.2513"/>
              <dgm:constr type="w" for="ch" forName="image_4" refType="w" fact="0.0973"/>
              <dgm:constr type="h" for="ch" forName="image_4" refType="h" fact="0.1467"/>
              <dgm:constr type="l" for="ch" forName="image_accent_2" refType="w" fact="0.4832"/>
              <dgm:constr type="t" for="ch" forName="image_accent_2" refType="h" fact="0.7134"/>
              <dgm:constr type="w" for="ch" forName="image_accent_2" refType="w" fact="0.1226"/>
              <dgm:constr type="h" for="ch" forName="image_accent_2" refType="h" fact="0.1849"/>
              <dgm:constr type="l" for="ch" forName="image_2" refType="w" fact="0.4904"/>
              <dgm:constr type="t" for="ch" forName="image_2" refType="h" fact="0.7243"/>
              <dgm:constr type="w" for="ch" forName="image_2" refType="w" fact="0.1082"/>
              <dgm:constr type="h" for="ch" forName="image_2" refType="h" fact="0.1631"/>
              <dgm:constr type="l" for="ch" forName="image_accent_3" refType="w" fact="0.4352"/>
              <dgm:constr type="t" for="ch" forName="image_accent_3" refType="h" fact="0.4525"/>
              <dgm:constr type="w" for="ch" forName="image_accent_3" refType="w" fact="0.1573"/>
              <dgm:constr type="h" for="ch" forName="image_accent_3" refType="h" fact="0.2371"/>
              <dgm:constr type="l" for="ch" forName="image_3" refType="w" fact="0.4435"/>
              <dgm:constr type="t" for="ch" forName="image_3" refType="h" fact="0.465"/>
              <dgm:constr type="w" for="ch" forName="image_3" refType="w" fact="0.1407"/>
              <dgm:constr type="h" for="ch" forName="image_3" refType="h" fact="0.212"/>
              <dgm:constr type="l" for="ch" forName="image_accent_1" refType="w" fact="0.2318"/>
              <dgm:constr type="t" for="ch" forName="image_accent_1" refType="h" fact="0.6466"/>
              <dgm:constr type="w" for="ch" forName="image_accent_1" refType="w" fact="0.2344"/>
              <dgm:constr type="h" for="ch" forName="image_accent_1" refType="h" fact="0.3534"/>
              <dgm:constr type="l" for="ch" forName="image_1" refType="w" fact="0.2408"/>
              <dgm:constr type="t" for="ch" forName="image_1" refType="h" fact="0.6602"/>
              <dgm:constr type="w" for="ch" forName="image_1" refType="w" fact="0.2164"/>
              <dgm:constr type="h" for="ch" forName="image_1" refType="h" fact="0.3262"/>
              <dgm:constr type="l" for="ch" forName="parent_text_1" refType="w" fact="0"/>
              <dgm:constr type="t" for="ch" forName="parent_text_1" refType="h" fact="0.465"/>
              <dgm:constr type="w" for="ch" forName="parent_text_1" refType="w" fact="0.3478"/>
              <dgm:constr type="h" for="ch" forName="parent_text_1" refType="h" fact="0.165"/>
              <dgm:constr type="l" for="ch" forName="accent_1" refType="w" fact="0.3813"/>
              <dgm:constr type="t" for="ch" forName="accent_1" refType="h" fact="0.3864"/>
              <dgm:constr type="w" for="ch" forName="accent_1" refType="w" fact="0.0696"/>
              <dgm:constr type="h" for="ch" forName="accent_1" refType="h" fact="0.1049"/>
              <dgm:constr type="l" for="ch" forName="parent_text_3" refType="w" fact="0.6182"/>
              <dgm:constr type="t" for="ch" forName="parent_text_3" refType="h" fact="0.465"/>
              <dgm:constr type="w" for="ch" forName="parent_text_3" refType="w" fact="0.3478"/>
              <dgm:constr type="h" for="ch" forName="parent_text_3" refType="h" fact="0.212"/>
              <dgm:constr type="l" for="ch" forName="parent_text_2" refType="w" fact="0.6311"/>
              <dgm:constr type="t" for="ch" forName="parent_text_2" refType="h" fact="0.7243"/>
              <dgm:constr type="w" for="ch" forName="parent_text_2" refType="w" fact="0.3478"/>
              <dgm:constr type="h" for="ch" forName="parent_text_2" refType="h" fact="0.1631"/>
              <dgm:constr type="l" for="ch" forName="parent_text_4" refType="w" fact="0.5878"/>
              <dgm:constr type="t" for="ch" forName="parent_text_4" refType="h" fact="0.2513"/>
              <dgm:constr type="w" for="ch" forName="parent_text_4" refType="w" fact="0.3478"/>
              <dgm:constr type="h" for="ch" forName="parent_text_4" refType="h" fact="0.1467"/>
              <dgm:constr type="l" for="ch" forName="accent_2" refType="w" fact="0.6265"/>
              <dgm:constr type="t" for="ch" forName="accent_2" refType="h" fact="0.0194"/>
              <dgm:constr type="w" for="ch" forName="accent_2" refType="w" fact="0.0515"/>
              <dgm:constr type="h" for="ch" forName="accent_2" refType="h" fact="0.0777"/>
              <dgm:constr type="l" for="ch" forName="accent_3" refType="w" fact="0.7038"/>
              <dgm:constr type="t" for="ch" forName="accent_3" refType="h" fact="0"/>
              <dgm:constr type="w" for="ch" forName="accent_3" refType="w" fact="0.0258"/>
              <dgm:constr type="h" for="ch" forName="accent_3" refType="h" fact="0.0388"/>
              <dgm:constr type="l" for="ch" forName="parent_text_5" refType="w" fact="0.6522"/>
              <dgm:constr type="t" for="ch" forName="parent_text_5" refType="h" fact="0.0953"/>
              <dgm:constr type="w" for="ch" forName="parent_text_5" refType="w" fact="0.3478"/>
              <dgm:constr type="h" for="ch" forName="parent_text_5" refType="h" fact="0.1359"/>
              <dgm:constr type="l" for="ch" forName="accent_4" refType="w" fact="0.6136"/>
              <dgm:constr type="t" for="ch" forName="accent_4" refType="h" fact="0.8932"/>
              <dgm:constr type="w" for="ch" forName="accent_4" refType="w" fact="0.0386"/>
              <dgm:constr type="h" for="ch" forName="accent_4" refType="h" fact="0.0583"/>
            </dgm:constrLst>
          </dgm:if>
          <dgm:else name="Name21">
            <dgm:constrLst>
              <dgm:constr type="primFontSz" for="des" ptType="node" op="equ" val="65"/>
              <dgm:constr type="l" for="ch" forName="image_accent_5" refType="w" fact="0.3677"/>
              <dgm:constr type="t" for="ch" forName="image_accent_5" refType="h" fact="0.0862"/>
              <dgm:constr type="w" for="ch" forName="image_accent_5" refType="w" fact="0.1022"/>
              <dgm:constr type="h" for="ch" forName="image_accent_5" refType="h" fact="0.1541"/>
              <dgm:constr type="l" for="ch" forName="image_5" refType="w" fact="0.3738"/>
              <dgm:constr type="t" for="ch" forName="image_5" refType="h" fact="0.0953"/>
              <dgm:constr type="w" for="ch" forName="image_5" refType="w" fact="0.0902"/>
              <dgm:constr type="h" for="ch" forName="image_5" refType="h" fact="0.1359"/>
              <dgm:constr type="l" for="ch" forName="image_accent_4" refType="w" fact="0.437"/>
              <dgm:constr type="t" for="ch" forName="image_accent_4" refType="h" fact="0.2416"/>
              <dgm:constr type="w" for="ch" forName="image_accent_4" refType="w" fact="0.1103"/>
              <dgm:constr type="h" for="ch" forName="image_accent_4" refType="h" fact="0.1662"/>
              <dgm:constr type="l" for="ch" forName="image_4" refType="w" fact="0.4434"/>
              <dgm:constr type="t" for="ch" forName="image_4" refType="h" fact="0.2513"/>
              <dgm:constr type="w" for="ch" forName="image_4" refType="w" fact="0.0973"/>
              <dgm:constr type="h" for="ch" forName="image_4" refType="h" fact="0.1467"/>
              <dgm:constr type="l" for="ch" forName="image_accent_2" refType="w" fact="0.3942"/>
              <dgm:constr type="t" for="ch" forName="image_accent_2" refType="h" fact="0.7134"/>
              <dgm:constr type="w" for="ch" forName="image_accent_2" refType="w" fact="0.1226"/>
              <dgm:constr type="h" for="ch" forName="image_accent_2" refType="h" fact="0.1849"/>
              <dgm:constr type="l" for="ch" forName="image_2" refType="w" fact="0.4014"/>
              <dgm:constr type="t" for="ch" forName="image_2" refType="h" fact="0.7243"/>
              <dgm:constr type="w" for="ch" forName="image_2" refType="w" fact="0.1082"/>
              <dgm:constr type="h" for="ch" forName="image_2" refType="h" fact="0.1631"/>
              <dgm:constr type="l" for="ch" forName="image_accent_3" refType="w" fact="0.4075"/>
              <dgm:constr type="t" for="ch" forName="image_accent_3" refType="h" fact="0.4525"/>
              <dgm:constr type="w" for="ch" forName="image_accent_3" refType="w" fact="0.1573"/>
              <dgm:constr type="h" for="ch" forName="image_accent_3" refType="h" fact="0.2371"/>
              <dgm:constr type="l" for="ch" forName="image_3" refType="w" fact="0.4158"/>
              <dgm:constr type="t" for="ch" forName="image_3" refType="h" fact="0.465"/>
              <dgm:constr type="w" for="ch" forName="image_3" refType="w" fact="0.1407"/>
              <dgm:constr type="h" for="ch" forName="image_3" refType="h" fact="0.212"/>
              <dgm:constr type="l" for="ch" forName="image_accent_1" refType="w" fact="0.5338"/>
              <dgm:constr type="t" for="ch" forName="image_accent_1" refType="h" fact="0.6466"/>
              <dgm:constr type="w" for="ch" forName="image_accent_1" refType="w" fact="0.2344"/>
              <dgm:constr type="h" for="ch" forName="image_accent_1" refType="h" fact="0.3534"/>
              <dgm:constr type="l" for="ch" forName="image_1" refType="w" fact="0.5428"/>
              <dgm:constr type="t" for="ch" forName="image_1" refType="h" fact="0.6602"/>
              <dgm:constr type="w" for="ch" forName="image_1" refType="w" fact="0.2164"/>
              <dgm:constr type="h" for="ch" forName="image_1" refType="h" fact="0.3262"/>
              <dgm:constr type="l" for="ch" forName="parent_text_1" refType="w" fact="0.6522"/>
              <dgm:constr type="t" for="ch" forName="parent_text_1" refType="h" fact="0.465"/>
              <dgm:constr type="w" for="ch" forName="parent_text_1" refType="w" fact="0.3478"/>
              <dgm:constr type="h" for="ch" forName="parent_text_1" refType="h" fact="0.165"/>
              <dgm:constr type="l" for="ch" forName="accent_1" refType="w" fact="0.5492"/>
              <dgm:constr type="t" for="ch" forName="accent_1" refType="h" fact="0.3864"/>
              <dgm:constr type="w" for="ch" forName="accent_1" refType="w" fact="0.0696"/>
              <dgm:constr type="h" for="ch" forName="accent_1" refType="h" fact="0.1049"/>
              <dgm:constr type="l" for="ch" forName="parent_text_3" refType="w" fact="0.034"/>
              <dgm:constr type="t" for="ch" forName="parent_text_3" refType="h" fact="0.465"/>
              <dgm:constr type="w" for="ch" forName="parent_text_3" refType="w" fact="0.3478"/>
              <dgm:constr type="h" for="ch" forName="parent_text_3" refType="h" fact="0.212"/>
              <dgm:constr type="l" for="ch" forName="parent_text_2" refType="w" fact="0.0211"/>
              <dgm:constr type="t" for="ch" forName="parent_text_2" refType="h" fact="0.7243"/>
              <dgm:constr type="w" for="ch" forName="parent_text_2" refType="w" fact="0.3478"/>
              <dgm:constr type="h" for="ch" forName="parent_text_2" refType="h" fact="0.1631"/>
              <dgm:constr type="l" for="ch" forName="parent_text_4" refType="w" fact="0.0644"/>
              <dgm:constr type="t" for="ch" forName="parent_text_4" refType="h" fact="0.2513"/>
              <dgm:constr type="w" for="ch" forName="parent_text_4" refType="w" fact="0.3478"/>
              <dgm:constr type="h" for="ch" forName="parent_text_4" refType="h" fact="0.1467"/>
              <dgm:constr type="l" for="ch" forName="accent_2" refType="w" fact="0.322"/>
              <dgm:constr type="t" for="ch" forName="accent_2" refType="h" fact="0.0194"/>
              <dgm:constr type="w" for="ch" forName="accent_2" refType="w" fact="0.0515"/>
              <dgm:constr type="h" for="ch" forName="accent_2" refType="h" fact="0.0777"/>
              <dgm:constr type="l" for="ch" forName="accent_3" refType="w" fact="0.2705"/>
              <dgm:constr type="t" for="ch" forName="accent_3" refType="h" fact="0"/>
              <dgm:constr type="w" for="ch" forName="accent_3" refType="w" fact="0.0258"/>
              <dgm:constr type="h" for="ch" forName="accent_3" refType="h" fact="0.0388"/>
              <dgm:constr type="l" for="ch" forName="parent_text_5" refType="w" fact="0"/>
              <dgm:constr type="t" for="ch" forName="parent_text_5" refType="h" fact="0.0953"/>
              <dgm:constr type="w" for="ch" forName="parent_text_5" refType="w" fact="0.3478"/>
              <dgm:constr type="h" for="ch" forName="parent_text_5" refType="h" fact="0.1359"/>
              <dgm:constr type="l" for="ch" forName="accent_4" refType="w" fact="0.3478"/>
              <dgm:constr type="t" for="ch" forName="accent_4" refType="h" fact="0.8932"/>
              <dgm:constr type="w" for="ch" forName="accent_4" refType="w" fact="0.0386"/>
              <dgm:constr type="h" for="ch" forName="accent_4" refType="h" fact="0.0583"/>
            </dgm:constrLst>
          </dgm:else>
        </dgm:choose>
      </dgm:if>
      <dgm:if name="Name22" axis="ch" ptType="node" func="cnt" op="equ" val="6">
        <dgm:alg type="composite">
          <dgm:param type="ar" val="1.1351"/>
        </dgm:alg>
        <dgm:choose name="Name23">
          <dgm:if name="Name24" func="var" arg="dir" op="equ" val="norm">
            <dgm:constrLst>
              <dgm:constr type="primFontSz" for="des" ptType="node" op="equ" val="65"/>
              <dgm:constr type="l" for="ch" forName="image_accent_6" refType="w" fact="0.3864"/>
              <dgm:constr type="t" for="ch" forName="image_accent_6" refType="h" fact="0.7456"/>
              <dgm:constr type="w" for="ch" forName="image_accent_6" refType="w" fact="0.1757"/>
              <dgm:constr type="h" for="ch" forName="image_accent_6" refType="h" fact="0.1995"/>
              <dgm:constr type="l" for="ch" forName="image_6" refType="w" fact="0.3957"/>
              <dgm:constr type="t" for="ch" forName="image_6" refType="h" fact="0.7561"/>
              <dgm:constr type="w" for="ch" forName="image_6" refType="w" fact="0.1572"/>
              <dgm:constr type="h" for="ch" forName="image_6" refType="h" fact="0.1784"/>
              <dgm:constr type="l" for="ch" forName="image_accent_5" refType="w" fact="0.5301"/>
              <dgm:constr type="t" for="ch" forName="image_accent_5" refType="h" fact="0.0649"/>
              <dgm:constr type="w" for="ch" forName="image_accent_5" refType="w" fact="0.1022"/>
              <dgm:constr type="h" for="ch" forName="image_accent_5" refType="h" fact="0.116"/>
              <dgm:constr type="l" for="ch" forName="image_5" refType="w" fact="0.5361"/>
              <dgm:constr type="t" for="ch" forName="image_5" refType="h" fact="0.0717"/>
              <dgm:constr type="w" for="ch" forName="image_5" refType="w" fact="0.0902"/>
              <dgm:constr type="h" for="ch" forName="image_5" refType="h" fact="0.1023"/>
              <dgm:constr type="l" for="ch" forName="image_accent_4" refType="w" fact="0.4528"/>
              <dgm:constr type="t" for="ch" forName="image_accent_4" refType="h" fact="0.1819"/>
              <dgm:constr type="w" for="ch" forName="image_accent_4" refType="w" fact="0.1103"/>
              <dgm:constr type="h" for="ch" forName="image_accent_4" refType="h" fact="0.1251"/>
              <dgm:constr type="l" for="ch" forName="image_4" refType="w" fact="0.4593"/>
              <dgm:constr type="t" for="ch" forName="image_4" refType="h" fact="0.1892"/>
              <dgm:constr type="w" for="ch" forName="image_4" refType="w" fact="0.0973"/>
              <dgm:constr type="h" for="ch" forName="image_4" refType="h" fact="0.1104"/>
              <dgm:constr type="l" for="ch" forName="image_accent_2" refType="w" fact="0.4832"/>
              <dgm:constr type="t" for="ch" forName="image_accent_2" refType="h" fact="0.5371"/>
              <dgm:constr type="w" for="ch" forName="image_accent_2" refType="w" fact="0.1226"/>
              <dgm:constr type="h" for="ch" forName="image_accent_2" refType="h" fact="0.1392"/>
              <dgm:constr type="l" for="ch" forName="image_2" refType="w" fact="0.4904"/>
              <dgm:constr type="t" for="ch" forName="image_2" refType="h" fact="0.5453"/>
              <dgm:constr type="w" for="ch" forName="image_2" refType="w" fact="0.1082"/>
              <dgm:constr type="h" for="ch" forName="image_2" refType="h" fact="0.1228"/>
              <dgm:constr type="l" for="ch" forName="image_accent_3" refType="w" fact="0.4352"/>
              <dgm:constr type="t" for="ch" forName="image_accent_3" refType="h" fact="0.3407"/>
              <dgm:constr type="w" for="ch" forName="image_accent_3" refType="w" fact="0.1573"/>
              <dgm:constr type="h" for="ch" forName="image_accent_3" refType="h" fact="0.1785"/>
              <dgm:constr type="l" for="ch" forName="image_3" refType="w" fact="0.4435"/>
              <dgm:constr type="t" for="ch" forName="image_3" refType="h" fact="0.3501"/>
              <dgm:constr type="w" for="ch" forName="image_3" refType="w" fact="0.1407"/>
              <dgm:constr type="h" for="ch" forName="image_3" refType="h" fact="0.1596"/>
              <dgm:constr type="l" for="ch" forName="image_accent_1" refType="w" fact="0.2318"/>
              <dgm:constr type="t" for="ch" forName="image_accent_1" refType="h" fact="0.4869"/>
              <dgm:constr type="w" for="ch" forName="image_accent_1" refType="w" fact="0.2344"/>
              <dgm:constr type="h" for="ch" forName="image_accent_1" refType="h" fact="0.2661"/>
              <dgm:constr type="l" for="ch" forName="image_1" refType="w" fact="0.2401"/>
              <dgm:constr type="t" for="ch" forName="image_1" refType="h" fact="0.4971"/>
              <dgm:constr type="w" for="ch" forName="image_1" refType="w" fact="0.2164"/>
              <dgm:constr type="h" for="ch" forName="image_1" refType="h" fact="0.2456"/>
              <dgm:constr type="l" for="ch" forName="parent_text_1" refType="w" fact="0"/>
              <dgm:constr type="t" for="ch" forName="parent_text_1" refType="h" fact="0.3501"/>
              <dgm:constr type="w" for="ch" forName="parent_text_1" refType="w" fact="0.3478"/>
              <dgm:constr type="h" for="ch" forName="parent_text_1" refType="h" fact="0.125"/>
              <dgm:constr type="l" for="ch" forName="accent_1" refType="w" fact="0.3813"/>
              <dgm:constr type="t" for="ch" forName="accent_1" refType="h" fact="0.2909"/>
              <dgm:constr type="w" for="ch" forName="accent_1" refType="w" fact="0.0696"/>
              <dgm:constr type="h" for="ch" forName="accent_1" refType="h" fact="0.0789"/>
              <dgm:constr type="l" for="ch" forName="parent_text_2" refType="w" fact="0.6311"/>
              <dgm:constr type="t" for="ch" forName="parent_text_2" refType="h" fact="0.5453"/>
              <dgm:constr type="w" for="ch" forName="parent_text_2" refType="w" fact="0.3478"/>
              <dgm:constr type="h" for="ch" forName="parent_text_2" refType="h" fact="0.1228"/>
              <dgm:constr type="l" for="ch" forName="parent_text_4" refType="w" fact="0.5878"/>
              <dgm:constr type="t" for="ch" forName="parent_text_4" refType="h" fact="0.1892"/>
              <dgm:constr type="w" for="ch" forName="parent_text_4" refType="w" fact="0.3478"/>
              <dgm:constr type="h" for="ch" forName="parent_text_4" refType="h" fact="0.1104"/>
              <dgm:constr type="l" for="ch" forName="accent_2" refType="w" fact="0.6265"/>
              <dgm:constr type="t" for="ch" forName="accent_2" refType="h" fact="0.0146"/>
              <dgm:constr type="w" for="ch" forName="accent_2" refType="w" fact="0.0515"/>
              <dgm:constr type="h" for="ch" forName="accent_2" refType="h" fact="0.0585"/>
              <dgm:constr type="l" for="ch" forName="accent_3" refType="w" fact="0.7038"/>
              <dgm:constr type="t" for="ch" forName="accent_3" refType="h" fact="0"/>
              <dgm:constr type="w" for="ch" forName="accent_3" refType="w" fact="0.0258"/>
              <dgm:constr type="h" for="ch" forName="accent_3" refType="h" fact="0.0292"/>
              <dgm:constr type="l" for="ch" forName="parent_text_5" refType="w" fact="0.6522"/>
              <dgm:constr type="t" for="ch" forName="parent_text_5" refType="h" fact="0.0717"/>
              <dgm:constr type="w" for="ch" forName="parent_text_5" refType="w" fact="0.3478"/>
              <dgm:constr type="h" for="ch" forName="parent_text_5" refType="h" fact="0.1023"/>
              <dgm:constr type="l" for="ch" forName="parent_text_3" refType="w" fact="0.6182"/>
              <dgm:constr type="t" for="ch" forName="parent_text_3" refType="h" fact="0.3501"/>
              <dgm:constr type="w" for="ch" forName="parent_text_3" refType="w" fact="0.3478"/>
              <dgm:constr type="h" for="ch" forName="parent_text_3" refType="h" fact="0.1596"/>
              <dgm:constr type="l" for="ch" forName="accent_4" refType="w" fact="0.5538"/>
              <dgm:constr type="t" for="ch" forName="accent_4" refType="h" fact="0.9211"/>
              <dgm:constr type="w" for="ch" forName="accent_4" refType="w" fact="0.0696"/>
              <dgm:constr type="h" for="ch" forName="accent_4" refType="h" fact="0.0789"/>
              <dgm:constr type="l" for="ch" forName="parent_text_6" refType="w" fact="0.0195"/>
              <dgm:constr type="t" for="ch" forName="parent_text_6" refType="h" fact="0.7561"/>
              <dgm:constr type="w" for="ch" forName="parent_text_6" refType="w" fact="0.3478"/>
              <dgm:constr type="h" for="ch" forName="parent_text_6" refType="h" fact="0.1784"/>
              <dgm:constr type="l" for="ch" forName="accent_5" refType="w" fact="0.6182"/>
              <dgm:constr type="t" for="ch" forName="accent_5" refType="h" fact="0.6725"/>
              <dgm:constr type="w" for="ch" forName="accent_5" refType="w" fact="0.0386"/>
              <dgm:constr type="h" for="ch" forName="accent_5" refType="h" fact="0.0439"/>
            </dgm:constrLst>
          </dgm:if>
          <dgm:else name="Name25">
            <dgm:constrLst>
              <dgm:constr type="primFontSz" for="des" ptType="node" op="equ" val="65"/>
              <dgm:constr type="l" for="ch" forName="image_accent_6" refType="w" fact="0.4379"/>
              <dgm:constr type="t" for="ch" forName="image_accent_6" refType="h" fact="0.7456"/>
              <dgm:constr type="w" for="ch" forName="image_accent_6" refType="w" fact="0.1757"/>
              <dgm:constr type="h" for="ch" forName="image_accent_6" refType="h" fact="0.1995"/>
              <dgm:constr type="l" for="ch" forName="image_6" refType="w" fact="0.4471"/>
              <dgm:constr type="t" for="ch" forName="image_6" refType="h" fact="0.7561"/>
              <dgm:constr type="w" for="ch" forName="image_6" refType="w" fact="0.1572"/>
              <dgm:constr type="h" for="ch" forName="image_6" refType="h" fact="0.1784"/>
              <dgm:constr type="l" for="ch" forName="image_accent_5" refType="w" fact="0.3677"/>
              <dgm:constr type="t" for="ch" forName="image_accent_5" refType="h" fact="0.0649"/>
              <dgm:constr type="w" for="ch" forName="image_accent_5" refType="w" fact="0.1022"/>
              <dgm:constr type="h" for="ch" forName="image_accent_5" refType="h" fact="0.116"/>
              <dgm:constr type="l" for="ch" forName="image_5" refType="w" fact="0.3738"/>
              <dgm:constr type="t" for="ch" forName="image_5" refType="h" fact="0.0717"/>
              <dgm:constr type="w" for="ch" forName="image_5" refType="w" fact="0.0902"/>
              <dgm:constr type="h" for="ch" forName="image_5" refType="h" fact="0.1023"/>
              <dgm:constr type="l" for="ch" forName="image_accent_4" refType="w" fact="0.437"/>
              <dgm:constr type="t" for="ch" forName="image_accent_4" refType="h" fact="0.1819"/>
              <dgm:constr type="w" for="ch" forName="image_accent_4" refType="w" fact="0.1103"/>
              <dgm:constr type="h" for="ch" forName="image_accent_4" refType="h" fact="0.1251"/>
              <dgm:constr type="l" for="ch" forName="image_4" refType="w" fact="0.4434"/>
              <dgm:constr type="t" for="ch" forName="image_4" refType="h" fact="0.1892"/>
              <dgm:constr type="w" for="ch" forName="image_4" refType="w" fact="0.0973"/>
              <dgm:constr type="h" for="ch" forName="image_4" refType="h" fact="0.1104"/>
              <dgm:constr type="l" for="ch" forName="image_accent_2" refType="w" fact="0.3942"/>
              <dgm:constr type="t" for="ch" forName="image_accent_2" refType="h" fact="0.5371"/>
              <dgm:constr type="w" for="ch" forName="image_accent_2" refType="w" fact="0.1226"/>
              <dgm:constr type="h" for="ch" forName="image_accent_2" refType="h" fact="0.1392"/>
              <dgm:constr type="l" for="ch" forName="image_2" refType="w" fact="0.4014"/>
              <dgm:constr type="t" for="ch" forName="image_2" refType="h" fact="0.5453"/>
              <dgm:constr type="w" for="ch" forName="image_2" refType="w" fact="0.1082"/>
              <dgm:constr type="h" for="ch" forName="image_2" refType="h" fact="0.1228"/>
              <dgm:constr type="l" for="ch" forName="image_accent_3" refType="w" fact="0.4075"/>
              <dgm:constr type="t" for="ch" forName="image_accent_3" refType="h" fact="0.3407"/>
              <dgm:constr type="w" for="ch" forName="image_accent_3" refType="w" fact="0.1573"/>
              <dgm:constr type="h" for="ch" forName="image_accent_3" refType="h" fact="0.1785"/>
              <dgm:constr type="l" for="ch" forName="image_3" refType="w" fact="0.4158"/>
              <dgm:constr type="t" for="ch" forName="image_3" refType="h" fact="0.3501"/>
              <dgm:constr type="w" for="ch" forName="image_3" refType="w" fact="0.1407"/>
              <dgm:constr type="h" for="ch" forName="image_3" refType="h" fact="0.1596"/>
              <dgm:constr type="l" for="ch" forName="image_accent_1" refType="w" fact="0.5338"/>
              <dgm:constr type="t" for="ch" forName="image_accent_1" refType="h" fact="0.4869"/>
              <dgm:constr type="w" for="ch" forName="image_accent_1" refType="w" fact="0.2344"/>
              <dgm:constr type="h" for="ch" forName="image_accent_1" refType="h" fact="0.2661"/>
              <dgm:constr type="l" for="ch" forName="image_1" refType="w" fact="0.5435"/>
              <dgm:constr type="t" for="ch" forName="image_1" refType="h" fact="0.4971"/>
              <dgm:constr type="w" for="ch" forName="image_1" refType="w" fact="0.2164"/>
              <dgm:constr type="h" for="ch" forName="image_1" refType="h" fact="0.2456"/>
              <dgm:constr type="l" for="ch" forName="parent_text_1" refType="w" fact="0.6522"/>
              <dgm:constr type="t" for="ch" forName="parent_text_1" refType="h" fact="0.3501"/>
              <dgm:constr type="w" for="ch" forName="parent_text_1" refType="w" fact="0.3478"/>
              <dgm:constr type="h" for="ch" forName="parent_text_1" refType="h" fact="0.125"/>
              <dgm:constr type="l" for="ch" forName="accent_1" refType="w" fact="0.5492"/>
              <dgm:constr type="t" for="ch" forName="accent_1" refType="h" fact="0.2909"/>
              <dgm:constr type="w" for="ch" forName="accent_1" refType="w" fact="0.0696"/>
              <dgm:constr type="h" for="ch" forName="accent_1" refType="h" fact="0.0789"/>
              <dgm:constr type="l" for="ch" forName="parent_text_2" refType="w" fact="0.0211"/>
              <dgm:constr type="t" for="ch" forName="parent_text_2" refType="h" fact="0.5453"/>
              <dgm:constr type="w" for="ch" forName="parent_text_2" refType="w" fact="0.3478"/>
              <dgm:constr type="h" for="ch" forName="parent_text_2" refType="h" fact="0.1228"/>
              <dgm:constr type="l" for="ch" forName="parent_text_4" refType="w" fact="0.0644"/>
              <dgm:constr type="t" for="ch" forName="parent_text_4" refType="h" fact="0.1892"/>
              <dgm:constr type="w" for="ch" forName="parent_text_4" refType="w" fact="0.3478"/>
              <dgm:constr type="h" for="ch" forName="parent_text_4" refType="h" fact="0.1104"/>
              <dgm:constr type="l" for="ch" forName="accent_2" refType="w" fact="0.322"/>
              <dgm:constr type="t" for="ch" forName="accent_2" refType="h" fact="0.0146"/>
              <dgm:constr type="w" for="ch" forName="accent_2" refType="w" fact="0.0515"/>
              <dgm:constr type="h" for="ch" forName="accent_2" refType="h" fact="0.0585"/>
              <dgm:constr type="l" for="ch" forName="accent_3" refType="w" fact="0.2705"/>
              <dgm:constr type="t" for="ch" forName="accent_3" refType="h" fact="0"/>
              <dgm:constr type="w" for="ch" forName="accent_3" refType="w" fact="0.0258"/>
              <dgm:constr type="h" for="ch" forName="accent_3" refType="h" fact="0.0292"/>
              <dgm:constr type="l" for="ch" forName="parent_text_5" refType="w" fact="0"/>
              <dgm:constr type="t" for="ch" forName="parent_text_5" refType="h" fact="0.0717"/>
              <dgm:constr type="w" for="ch" forName="parent_text_5" refType="w" fact="0.3478"/>
              <dgm:constr type="h" for="ch" forName="parent_text_5" refType="h" fact="0.1023"/>
              <dgm:constr type="l" for="ch" forName="parent_text_3" refType="w" fact="0.034"/>
              <dgm:constr type="t" for="ch" forName="parent_text_3" refType="h" fact="0.3501"/>
              <dgm:constr type="w" for="ch" forName="parent_text_3" refType="w" fact="0.3478"/>
              <dgm:constr type="h" for="ch" forName="parent_text_3" refType="h" fact="0.1596"/>
              <dgm:constr type="l" for="ch" forName="accent_4" refType="w" fact="0.3766"/>
              <dgm:constr type="t" for="ch" forName="accent_4" refType="h" fact="0.9211"/>
              <dgm:constr type="w" for="ch" forName="accent_4" refType="w" fact="0.0696"/>
              <dgm:constr type="h" for="ch" forName="accent_4" refType="h" fact="0.0789"/>
              <dgm:constr type="l" for="ch" forName="parent_text_6" refType="w" fact="0.6328"/>
              <dgm:constr type="t" for="ch" forName="parent_text_6" refType="h" fact="0.7561"/>
              <dgm:constr type="w" for="ch" forName="parent_text_6" refType="w" fact="0.3478"/>
              <dgm:constr type="h" for="ch" forName="parent_text_6" refType="h" fact="0.1784"/>
              <dgm:constr type="l" for="ch" forName="accent_5" refType="w" fact="0.3431"/>
              <dgm:constr type="t" for="ch" forName="accent_5" refType="h" fact="0.6725"/>
              <dgm:constr type="w" for="ch" forName="accent_5" refType="w" fact="0.0386"/>
              <dgm:constr type="h" for="ch" forName="accent_5" refType="h" fact="0.0439"/>
            </dgm:constrLst>
          </dgm:else>
        </dgm:choose>
      </dgm:if>
      <dgm:if name="Name26" axis="ch" ptType="node" func="cnt" op="equ" val="7">
        <dgm:alg type="composite">
          <dgm:param type="ar" val="1.0352"/>
        </dgm:alg>
        <dgm:choose name="Name27">
          <dgm:if name="Name28" func="var" arg="dir" op="equ" val="norm">
            <dgm:constrLst>
              <dgm:constr type="primFontSz" for="des" ptType="node" op="equ" val="65"/>
              <dgm:constr type="l" for="ch" forName="accent_1" refType="w" fact="0.7553"/>
              <dgm:constr type="t" for="ch" forName="accent_1" refType="h" fact="0.96"/>
              <dgm:constr type="w" for="ch" forName="accent_1" refType="w" fact="0.0386"/>
              <dgm:constr type="h" for="ch" forName="accent_1" refType="h" fact="0.04"/>
              <dgm:constr type="l" for="ch" forName="image_accent_2" refType="w" fact="0.4832"/>
              <dgm:constr type="t" for="ch" forName="image_accent_2" refType="h" fact="0.4899"/>
              <dgm:constr type="w" for="ch" forName="image_accent_2" refType="w" fact="0.1226"/>
              <dgm:constr type="h" for="ch" forName="image_accent_2" refType="h" fact="0.1269"/>
              <dgm:constr type="l" for="ch" forName="image_2" refType="w" fact="0.4904"/>
              <dgm:constr type="t" for="ch" forName="image_2" refType="h" fact="0.4973"/>
              <dgm:constr type="w" for="ch" forName="image_2" refType="w" fact="0.1082"/>
              <dgm:constr type="h" for="ch" forName="image_2" refType="h" fact="0.112"/>
              <dgm:constr type="l" for="ch" forName="image_accent_3" refType="w" fact="0.4352"/>
              <dgm:constr type="t" for="ch" forName="image_accent_3" refType="h" fact="0.3107"/>
              <dgm:constr type="w" for="ch" forName="image_accent_3" refType="w" fact="0.1573"/>
              <dgm:constr type="h" for="ch" forName="image_accent_3" refType="h" fact="0.1628"/>
              <dgm:constr type="l" for="ch" forName="image_3" refType="w" fact="0.4435"/>
              <dgm:constr type="t" for="ch" forName="image_3" refType="h" fact="0.3193"/>
              <dgm:constr type="w" for="ch" forName="image_3" refType="w" fact="0.1407"/>
              <dgm:constr type="h" for="ch" forName="image_3" refType="h" fact="0.1456"/>
              <dgm:constr type="l" for="ch" forName="image_accent_4" refType="w" fact="0.4528"/>
              <dgm:constr type="t" for="ch" forName="image_accent_4" refType="h" fact="0.1659"/>
              <dgm:constr type="w" for="ch" forName="image_accent_4" refType="w" fact="0.1103"/>
              <dgm:constr type="h" for="ch" forName="image_accent_4" refType="h" fact="0.1141"/>
              <dgm:constr type="l" for="ch" forName="image_4" refType="w" fact="0.4593"/>
              <dgm:constr type="t" for="ch" forName="image_4" refType="h" fact="0.1726"/>
              <dgm:constr type="w" for="ch" forName="image_4" refType="w" fact="0.0973"/>
              <dgm:constr type="h" for="ch" forName="image_4" refType="h" fact="0.1007"/>
              <dgm:constr type="l" for="ch" forName="image_accent_5" refType="w" fact="0.5301"/>
              <dgm:constr type="t" for="ch" forName="image_accent_5" refType="h" fact="0.0592"/>
              <dgm:constr type="w" for="ch" forName="image_accent_5" refType="w" fact="0.1022"/>
              <dgm:constr type="h" for="ch" forName="image_accent_5" refType="h" fact="0.1058"/>
              <dgm:constr type="l" for="ch" forName="image_5" refType="w" fact="0.5361"/>
              <dgm:constr type="t" for="ch" forName="image_5" refType="h" fact="0.0654"/>
              <dgm:constr type="w" for="ch" forName="image_5" refType="w" fact="0.0902"/>
              <dgm:constr type="h" for="ch" forName="image_5" refType="h" fact="0.0933"/>
              <dgm:constr type="l" for="ch" forName="image_accent_6" refType="w" fact="0.3864"/>
              <dgm:constr type="t" for="ch" forName="image_accent_6" refType="h" fact="0.68"/>
              <dgm:constr type="w" for="ch" forName="image_accent_6" refType="w" fact="0.1757"/>
              <dgm:constr type="h" for="ch" forName="image_accent_6" refType="h" fact="0.1819"/>
              <dgm:constr type="l" for="ch" forName="image_6" refType="w" fact="0.3957"/>
              <dgm:constr type="t" for="ch" forName="image_6" refType="h" fact="0.6896"/>
              <dgm:constr type="w" for="ch" forName="image_6" refType="w" fact="0.1572"/>
              <dgm:constr type="h" for="ch" forName="image_6" refType="h" fact="0.1627"/>
              <dgm:constr type="l" for="ch" forName="image_accent_7" refType="w" fact="0.5291"/>
              <dgm:constr type="t" for="ch" forName="image_accent_7" refType="h" fact="0.8325"/>
              <dgm:constr type="w" for="ch" forName="image_accent_7" refType="w" fact="0.1103"/>
              <dgm:constr type="h" for="ch" forName="image_accent_7" refType="h" fact="0.1141"/>
              <dgm:constr type="l" for="ch" forName="image_7" refType="w" fact="0.5356"/>
              <dgm:constr type="t" for="ch" forName="image_7" refType="h" fact="0.8392"/>
              <dgm:constr type="w" for="ch" forName="image_7" refType="w" fact="0.0973"/>
              <dgm:constr type="h" for="ch" forName="image_7" refType="h" fact="0.1007"/>
              <dgm:constr type="l" for="ch" forName="image_accent_1" refType="w" fact="0.2318"/>
              <dgm:constr type="t" for="ch" forName="image_accent_1" refType="h" fact="0.444"/>
              <dgm:constr type="w" for="ch" forName="image_accent_1" refType="w" fact="0.2344"/>
              <dgm:constr type="h" for="ch" forName="image_accent_1" refType="h" fact="0.2426"/>
              <dgm:constr type="l" for="ch" forName="image_1" refType="w" fact="0.2408"/>
              <dgm:constr type="t" for="ch" forName="image_1" refType="h" fact="0.4533"/>
              <dgm:constr type="w" for="ch" forName="image_1" refType="w" fact="0.2164"/>
              <dgm:constr type="h" for="ch" forName="image_1" refType="h" fact="0.224"/>
              <dgm:constr type="l" for="ch" forName="parent_text_1" refType="w" fact="0"/>
              <dgm:constr type="t" for="ch" forName="parent_text_1" refType="h" fact="0.3193"/>
              <dgm:constr type="w" for="ch" forName="parent_text_1" refType="w" fact="0.3478"/>
              <dgm:constr type="h" for="ch" forName="parent_text_1" refType="h" fact="0.115"/>
              <dgm:constr type="l" for="ch" forName="accent_2" refType="w" fact="0.3813"/>
              <dgm:constr type="t" for="ch" forName="accent_2" refType="h" fact="0.2653"/>
              <dgm:constr type="w" for="ch" forName="accent_2" refType="w" fact="0.0696"/>
              <dgm:constr type="h" for="ch" forName="accent_2" refType="h" fact="0.072"/>
              <dgm:constr type="l" for="ch" forName="parent_text_2" refType="w" fact="0.6311"/>
              <dgm:constr type="t" for="ch" forName="parent_text_2" refType="h" fact="0.4973"/>
              <dgm:constr type="w" for="ch" forName="parent_text_2" refType="w" fact="0.3478"/>
              <dgm:constr type="h" for="ch" forName="parent_text_2" refType="h" fact="0.112"/>
              <dgm:constr type="l" for="ch" forName="parent_text_4" refType="w" fact="0.5878"/>
              <dgm:constr type="t" for="ch" forName="parent_text_4" refType="h" fact="0.1726"/>
              <dgm:constr type="w" for="ch" forName="parent_text_4" refType="w" fact="0.3478"/>
              <dgm:constr type="h" for="ch" forName="parent_text_4" refType="h" fact="0.1007"/>
              <dgm:constr type="l" for="ch" forName="accent_3" refType="w" fact="0.7038"/>
              <dgm:constr type="t" for="ch" forName="accent_3" refType="h" fact="0"/>
              <dgm:constr type="w" for="ch" forName="accent_3" refType="w" fact="0.0258"/>
              <dgm:constr type="h" for="ch" forName="accent_3" refType="h" fact="0.0267"/>
              <dgm:constr type="l" for="ch" forName="parent_text_5" refType="w" fact="0.6522"/>
              <dgm:constr type="t" for="ch" forName="parent_text_5" refType="h" fact="0.0654"/>
              <dgm:constr type="w" for="ch" forName="parent_text_5" refType="w" fact="0.3478"/>
              <dgm:constr type="h" for="ch" forName="parent_text_5" refType="h" fact="0.0933"/>
              <dgm:constr type="l" for="ch" forName="parent_text_3" refType="w" fact="0.6182"/>
              <dgm:constr type="t" for="ch" forName="parent_text_3" refType="h" fact="0.3193"/>
              <dgm:constr type="w" for="ch" forName="parent_text_3" refType="w" fact="0.3478"/>
              <dgm:constr type="h" for="ch" forName="parent_text_3" refType="h" fact="0.1456"/>
              <dgm:constr type="l" for="ch" forName="parent_text_6" refType="w" fact="0.02"/>
              <dgm:constr type="t" for="ch" forName="parent_text_6" refType="h" fact="0.6896"/>
              <dgm:constr type="w" for="ch" forName="parent_text_6" refType="w" fact="0.3478"/>
              <dgm:constr type="h" for="ch" forName="parent_text_6" refType="h" fact="0.1627"/>
              <dgm:constr type="l" for="ch" forName="accent_4" refType="w" fact="0.6265"/>
              <dgm:constr type="t" for="ch" forName="accent_4" refType="h" fact="0.0213"/>
              <dgm:constr type="w" for="ch" forName="accent_4" refType="w" fact="0.0515"/>
              <dgm:constr type="h" for="ch" forName="accent_4" refType="h" fact="0.0533"/>
              <dgm:constr type="l" for="ch" forName="accent_5" refType="w" fact="0.6522"/>
              <dgm:constr type="t" for="ch" forName="accent_5" refType="h" fact="0.92"/>
              <dgm:constr type="w" for="ch" forName="accent_5" refType="w" fact="0.0696"/>
              <dgm:constr type="h" for="ch" forName="accent_5" refType="h" fact="0.072"/>
              <dgm:constr type="l" for="ch" forName="parent_text_7" refType="w" fact="0.105"/>
              <dgm:constr type="t" for="ch" forName="parent_text_7" refType="h" fact="0.87"/>
              <dgm:constr type="w" for="ch" forName="parent_text_7" refType="w" fact="0.407"/>
              <dgm:constr type="h" for="ch" forName="parent_text_7" refType="h" fact="0.13"/>
              <dgm:constr type="l" for="ch" forName="accent_6" refType="w" fact="0.6136"/>
              <dgm:constr type="t" for="ch" forName="accent_6" refType="h" fact="0.6133"/>
              <dgm:constr type="w" for="ch" forName="accent_6" refType="w" fact="0.0386"/>
              <dgm:constr type="h" for="ch" forName="accent_6" refType="h" fact="0.04"/>
            </dgm:constrLst>
          </dgm:if>
          <dgm:else name="Name29">
            <dgm:constrLst>
              <dgm:constr type="primFontSz" for="des" ptType="node" op="equ" val="65"/>
              <dgm:constr type="l" for="ch" forName="accent_1" refType="w" fact="0.2061"/>
              <dgm:constr type="t" for="ch" forName="accent_1" refType="h" fact="0.96"/>
              <dgm:constr type="w" for="ch" forName="accent_1" refType="w" fact="0.0386"/>
              <dgm:constr type="h" for="ch" forName="accent_1" refType="h" fact="0.04"/>
              <dgm:constr type="l" for="ch" forName="image_accent_7" refType="w" fact="0.3606"/>
              <dgm:constr type="t" for="ch" forName="image_accent_7" refType="h" fact="0.8325"/>
              <dgm:constr type="w" for="ch" forName="image_accent_7" refType="w" fact="0.1103"/>
              <dgm:constr type="h" for="ch" forName="image_accent_7" refType="h" fact="0.1141"/>
              <dgm:constr type="l" for="ch" forName="image_7" refType="w" fact="0.3671"/>
              <dgm:constr type="t" for="ch" forName="image_7" refType="h" fact="0.8392"/>
              <dgm:constr type="w" for="ch" forName="image_7" refType="w" fact="0.0973"/>
              <dgm:constr type="h" for="ch" forName="image_7" refType="h" fact="0.1007"/>
              <dgm:constr type="l" for="ch" forName="image_accent_6" refType="w" fact="0.4379"/>
              <dgm:constr type="t" for="ch" forName="image_accent_6" refType="h" fact="0.68"/>
              <dgm:constr type="w" for="ch" forName="image_accent_6" refType="w" fact="0.1757"/>
              <dgm:constr type="h" for="ch" forName="image_accent_6" refType="h" fact="0.1819"/>
              <dgm:constr type="l" for="ch" forName="image_6" refType="w" fact="0.4471"/>
              <dgm:constr type="t" for="ch" forName="image_6" refType="h" fact="0.6896"/>
              <dgm:constr type="w" for="ch" forName="image_6" refType="w" fact="0.1572"/>
              <dgm:constr type="h" for="ch" forName="image_6" refType="h" fact="0.1627"/>
              <dgm:constr type="l" for="ch" forName="image_accent_5" refType="w" fact="0.3677"/>
              <dgm:constr type="t" for="ch" forName="image_accent_5" refType="h" fact="0.0592"/>
              <dgm:constr type="w" for="ch" forName="image_accent_5" refType="w" fact="0.1022"/>
              <dgm:constr type="h" for="ch" forName="image_accent_5" refType="h" fact="0.1058"/>
              <dgm:constr type="l" for="ch" forName="image_5" refType="w" fact="0.3738"/>
              <dgm:constr type="t" for="ch" forName="image_5" refType="h" fact="0.0654"/>
              <dgm:constr type="w" for="ch" forName="image_5" refType="w" fact="0.0902"/>
              <dgm:constr type="h" for="ch" forName="image_5" refType="h" fact="0.0933"/>
              <dgm:constr type="l" for="ch" forName="image_accent_4" refType="w" fact="0.437"/>
              <dgm:constr type="t" for="ch" forName="image_accent_4" refType="h" fact="0.1659"/>
              <dgm:constr type="w" for="ch" forName="image_accent_4" refType="w" fact="0.1103"/>
              <dgm:constr type="h" for="ch" forName="image_accent_4" refType="h" fact="0.1141"/>
              <dgm:constr type="l" for="ch" forName="image_4" refType="w" fact="0.4434"/>
              <dgm:constr type="t" for="ch" forName="image_4" refType="h" fact="0.1726"/>
              <dgm:constr type="w" for="ch" forName="image_4" refType="w" fact="0.0973"/>
              <dgm:constr type="h" for="ch" forName="image_4" refType="h" fact="0.1007"/>
              <dgm:constr type="l" for="ch" forName="image_accent_2" refType="w" fact="0.3942"/>
              <dgm:constr type="t" for="ch" forName="image_accent_2" refType="h" fact="0.4899"/>
              <dgm:constr type="w" for="ch" forName="image_accent_2" refType="w" fact="0.1226"/>
              <dgm:constr type="h" for="ch" forName="image_accent_2" refType="h" fact="0.1269"/>
              <dgm:constr type="l" for="ch" forName="image_2" refType="w" fact="0.4014"/>
              <dgm:constr type="t" for="ch" forName="image_2" refType="h" fact="0.4973"/>
              <dgm:constr type="w" for="ch" forName="image_2" refType="w" fact="0.1082"/>
              <dgm:constr type="h" for="ch" forName="image_2" refType="h" fact="0.112"/>
              <dgm:constr type="l" for="ch" forName="image_accent_3" refType="w" fact="0.4075"/>
              <dgm:constr type="t" for="ch" forName="image_accent_3" refType="h" fact="0.3107"/>
              <dgm:constr type="w" for="ch" forName="image_accent_3" refType="w" fact="0.1573"/>
              <dgm:constr type="h" for="ch" forName="image_accent_3" refType="h" fact="0.1628"/>
              <dgm:constr type="l" for="ch" forName="image_3" refType="w" fact="0.4158"/>
              <dgm:constr type="t" for="ch" forName="image_3" refType="h" fact="0.3193"/>
              <dgm:constr type="w" for="ch" forName="image_3" refType="w" fact="0.1407"/>
              <dgm:constr type="h" for="ch" forName="image_3" refType="h" fact="0.1456"/>
              <dgm:constr type="l" for="ch" forName="image_accent_1" refType="w" fact="0.5338"/>
              <dgm:constr type="t" for="ch" forName="image_accent_1" refType="h" fact="0.444"/>
              <dgm:constr type="w" for="ch" forName="image_accent_1" refType="w" fact="0.2344"/>
              <dgm:constr type="h" for="ch" forName="image_accent_1" refType="h" fact="0.2426"/>
              <dgm:constr type="l" for="ch" forName="image_1" refType="w" fact="0.5428"/>
              <dgm:constr type="t" for="ch" forName="image_1" refType="h" fact="0.4533"/>
              <dgm:constr type="w" for="ch" forName="image_1" refType="w" fact="0.2164"/>
              <dgm:constr type="h" for="ch" forName="image_1" refType="h" fact="0.224"/>
              <dgm:constr type="l" for="ch" forName="parent_text_1" refType="w" fact="0.6522"/>
              <dgm:constr type="t" for="ch" forName="parent_text_1" refType="h" fact="0.3193"/>
              <dgm:constr type="w" for="ch" forName="parent_text_1" refType="w" fact="0.3478"/>
              <dgm:constr type="h" for="ch" forName="parent_text_1" refType="h" fact="0.115"/>
              <dgm:constr type="l" for="ch" forName="accent_2" refType="w" fact="0.5492"/>
              <dgm:constr type="t" for="ch" forName="accent_2" refType="h" fact="0.2653"/>
              <dgm:constr type="w" for="ch" forName="accent_2" refType="w" fact="0.0696"/>
              <dgm:constr type="h" for="ch" forName="accent_2" refType="h" fact="0.072"/>
              <dgm:constr type="l" for="ch" forName="parent_text_2" refType="w" fact="0.0211"/>
              <dgm:constr type="t" for="ch" forName="parent_text_2" refType="h" fact="0.4973"/>
              <dgm:constr type="w" for="ch" forName="parent_text_2" refType="w" fact="0.3478"/>
              <dgm:constr type="h" for="ch" forName="parent_text_2" refType="h" fact="0.112"/>
              <dgm:constr type="l" for="ch" forName="parent_text_4" refType="w" fact="0.0644"/>
              <dgm:constr type="t" for="ch" forName="parent_text_4" refType="h" fact="0.1726"/>
              <dgm:constr type="w" for="ch" forName="parent_text_4" refType="w" fact="0.3478"/>
              <dgm:constr type="h" for="ch" forName="parent_text_4" refType="h" fact="0.1007"/>
              <dgm:constr type="l" for="ch" forName="accent_3" refType="w" fact="0.2705"/>
              <dgm:constr type="t" for="ch" forName="accent_3" refType="h" fact="0"/>
              <dgm:constr type="w" for="ch" forName="accent_3" refType="w" fact="0.0258"/>
              <dgm:constr type="h" for="ch" forName="accent_3" refType="h" fact="0.0267"/>
              <dgm:constr type="l" for="ch" forName="parent_text_5" refType="w" fact="0"/>
              <dgm:constr type="t" for="ch" forName="parent_text_5" refType="h" fact="0.0654"/>
              <dgm:constr type="w" for="ch" forName="parent_text_5" refType="w" fact="0.3478"/>
              <dgm:constr type="h" for="ch" forName="parent_text_5" refType="h" fact="0.0933"/>
              <dgm:constr type="l" for="ch" forName="parent_text_3" refType="w" fact="0.034"/>
              <dgm:constr type="t" for="ch" forName="parent_text_3" refType="h" fact="0.3193"/>
              <dgm:constr type="w" for="ch" forName="parent_text_3" refType="w" fact="0.3478"/>
              <dgm:constr type="h" for="ch" forName="parent_text_3" refType="h" fact="0.1456"/>
              <dgm:constr type="l" for="ch" forName="parent_text_6" refType="w" fact="0.63"/>
              <dgm:constr type="t" for="ch" forName="parent_text_6" refType="h" fact="0.6896"/>
              <dgm:constr type="w" for="ch" forName="parent_text_6" refType="w" fact="0.3478"/>
              <dgm:constr type="h" for="ch" forName="parent_text_6" refType="h" fact="0.1627"/>
              <dgm:constr type="l" for="ch" forName="accent_4" refType="w" fact="0.322"/>
              <dgm:constr type="t" for="ch" forName="accent_4" refType="h" fact="0.0213"/>
              <dgm:constr type="w" for="ch" forName="accent_4" refType="w" fact="0.0515"/>
              <dgm:constr type="h" for="ch" forName="accent_4" refType="h" fact="0.0533"/>
              <dgm:constr type="l" for="ch" forName="accent_5" refType="w" fact="0.2782"/>
              <dgm:constr type="t" for="ch" forName="accent_5" refType="h" fact="0.92"/>
              <dgm:constr type="w" for="ch" forName="accent_5" refType="w" fact="0.0696"/>
              <dgm:constr type="h" for="ch" forName="accent_5" refType="h" fact="0.072"/>
              <dgm:constr type="l" for="ch" forName="parent_text_7" refType="w" fact="0.485"/>
              <dgm:constr type="t" for="ch" forName="parent_text_7" refType="h" fact="0.87"/>
              <dgm:constr type="w" for="ch" forName="parent_text_7" refType="w" fact="0.347"/>
              <dgm:constr type="h" for="ch" forName="parent_text_7" refType="h" fact="0.13"/>
              <dgm:constr type="l" for="ch" forName="accent_6" refType="w" fact="0.3478"/>
              <dgm:constr type="t" for="ch" forName="accent_6" refType="h" fact="0.6133"/>
              <dgm:constr type="w" for="ch" forName="accent_6" refType="w" fact="0.0386"/>
              <dgm:constr type="h" for="ch" forName="accent_6" refType="h" fact="0.04"/>
            </dgm:constrLst>
          </dgm:else>
        </dgm:choose>
        <dgm:layoutNode name="accent_6" styleLbl="alignNode1">
          <dgm:alg type="sp"/>
          <dgm:shape xmlns:r="http://schemas.openxmlformats.org/officeDocument/2006/relationships" type="donut" r:blip="">
            <dgm:adjLst>
              <dgm:adj idx="1" val="0.0746"/>
            </dgm:adjLst>
          </dgm:shape>
          <dgm:presOf/>
        </dgm:layoutNode>
      </dgm:if>
      <dgm:else name="Name30">
        <dgm:alg type="composite">
          <dgm:param type="ar" val="0.9705"/>
        </dgm:alg>
        <dgm:choose name="Name31">
          <dgm:if name="Name32" func="var" arg="dir" op="equ" val="norm">
            <dgm:constrLst>
              <dgm:constr type="primFontSz" for="des" ptType="node" op="equ" val="65"/>
              <dgm:constr type="l" for="ch" forName="accent_1" refType="w" fact="0.7599"/>
              <dgm:constr type="t" for="ch" forName="accent_1" refType="h" fact="0.925"/>
              <dgm:constr type="w" for="ch" forName="accent_1" refType="w" fact="0.0386"/>
              <dgm:constr type="h" for="ch" forName="accent_1" refType="h" fact="0.0375"/>
              <dgm:constr type="l" for="ch" forName="accent_2" refType="w" fact="0.6182"/>
              <dgm:constr type="t" for="ch" forName="accent_2" refType="h" fact="0.575"/>
              <dgm:constr type="w" for="ch" forName="accent_2" refType="w" fact="0.0386"/>
              <dgm:constr type="h" for="ch" forName="accent_2" refType="h" fact="0.0375"/>
              <dgm:constr type="l" for="ch" forName="image_accent_8" refType="w" fact="0.6449"/>
              <dgm:constr type="t" for="ch" forName="image_accent_8" refType="h" fact="0.8508"/>
              <dgm:constr type="w" for="ch" forName="image_accent_8" refType="w" fact="0.1022"/>
              <dgm:constr type="h" for="ch" forName="image_accent_8" refType="h" fact="0.0992"/>
              <dgm:constr type="l" for="ch" forName="image_8" refType="w" fact="0.6538"/>
              <dgm:constr type="t" for="ch" forName="image_8" refType="h" fact="0.8595"/>
              <dgm:constr type="w" for="ch" forName="image_8" refType="w" fact="0.0844"/>
              <dgm:constr type="h" for="ch" forName="image_8" refType="h" fact="0.0819"/>
              <dgm:constr type="l" for="ch" forName="image_accent_7" refType="w" fact="0.5291"/>
              <dgm:constr type="t" for="ch" forName="image_accent_7" refType="h" fact="0.7805"/>
              <dgm:constr type="w" for="ch" forName="image_accent_7" refType="w" fact="0.1103"/>
              <dgm:constr type="h" for="ch" forName="image_accent_7" refType="h" fact="0.107"/>
              <dgm:constr type="l" for="ch" forName="image_7" refType="w" fact="0.5356"/>
              <dgm:constr type="t" for="ch" forName="image_7" refType="h" fact="0.7868"/>
              <dgm:constr type="w" for="ch" forName="image_7" refType="w" fact="0.0973"/>
              <dgm:constr type="h" for="ch" forName="image_7" refType="h" fact="0.0944"/>
              <dgm:constr type="l" for="ch" forName="image_accent_6" refType="w" fact="0.3864"/>
              <dgm:constr type="t" for="ch" forName="image_accent_6" refType="h" fact="0.6375"/>
              <dgm:constr type="w" for="ch" forName="image_accent_6" refType="w" fact="0.1757"/>
              <dgm:constr type="h" for="ch" forName="image_accent_6" refType="h" fact="0.1706"/>
              <dgm:constr type="l" for="ch" forName="image_6" refType="w" fact="0.3957"/>
              <dgm:constr type="t" for="ch" forName="image_6" refType="h" fact="0.6465"/>
              <dgm:constr type="w" for="ch" forName="image_6" refType="w" fact="0.1572"/>
              <dgm:constr type="h" for="ch" forName="image_6" refType="h" fact="0.1525"/>
              <dgm:constr type="l" for="ch" forName="image_accent_5" refType="w" fact="0.5301"/>
              <dgm:constr type="t" for="ch" forName="image_accent_5" refType="h" fact="0.0555"/>
              <dgm:constr type="w" for="ch" forName="image_accent_5" refType="w" fact="0.1022"/>
              <dgm:constr type="h" for="ch" forName="image_accent_5" refType="h" fact="0.0992"/>
              <dgm:constr type="l" for="ch" forName="image_5" refType="w" fact="0.5361"/>
              <dgm:constr type="t" for="ch" forName="image_5" refType="h" fact="0.0613"/>
              <dgm:constr type="w" for="ch" forName="image_5" refType="w" fact="0.0902"/>
              <dgm:constr type="h" for="ch" forName="image_5" refType="h" fact="0.0875"/>
              <dgm:constr type="l" for="ch" forName="image_accent_4" refType="w" fact="0.4528"/>
              <dgm:constr type="t" for="ch" forName="image_accent_4" refType="h" fact="0.1555"/>
              <dgm:constr type="w" for="ch" forName="image_accent_4" refType="w" fact="0.1103"/>
              <dgm:constr type="h" for="ch" forName="image_accent_4" refType="h" fact="0.107"/>
              <dgm:constr type="l" for="ch" forName="image_4" refType="w" fact="0.4593"/>
              <dgm:constr type="t" for="ch" forName="image_4" refType="h" fact="0.1618"/>
              <dgm:constr type="w" for="ch" forName="image_4" refType="w" fact="0.0973"/>
              <dgm:constr type="h" for="ch" forName="image_4" refType="h" fact="0.0944"/>
              <dgm:constr type="l" for="ch" forName="image_accent_2" refType="w" fact="0.4832"/>
              <dgm:constr type="t" for="ch" forName="image_accent_2" refType="h" fact="0.4593"/>
              <dgm:constr type="w" for="ch" forName="image_accent_2" refType="w" fact="0.1226"/>
              <dgm:constr type="h" for="ch" forName="image_accent_2" refType="h" fact="0.119"/>
              <dgm:constr type="l" for="ch" forName="image_2" refType="w" fact="0.4904"/>
              <dgm:constr type="t" for="ch" forName="image_2" refType="h" fact="0.4663"/>
              <dgm:constr type="w" for="ch" forName="image_2" refType="w" fact="0.1082"/>
              <dgm:constr type="h" for="ch" forName="image_2" refType="h" fact="0.105"/>
              <dgm:constr type="l" for="ch" forName="image_accent_3" refType="w" fact="0.4352"/>
              <dgm:constr type="t" for="ch" forName="image_accent_3" refType="h" fact="0.2913"/>
              <dgm:constr type="w" for="ch" forName="image_accent_3" refType="w" fact="0.1573"/>
              <dgm:constr type="h" for="ch" forName="image_accent_3" refType="h" fact="0.1526"/>
              <dgm:constr type="l" for="ch" forName="image_3" refType="w" fact="0.4435"/>
              <dgm:constr type="t" for="ch" forName="image_3" refType="h" fact="0.2993"/>
              <dgm:constr type="w" for="ch" forName="image_3" refType="w" fact="0.1407"/>
              <dgm:constr type="h" for="ch" forName="image_3" refType="h" fact="0.1365"/>
              <dgm:constr type="l" for="ch" forName="image_accent_1" refType="w" fact="0.2318"/>
              <dgm:constr type="t" for="ch" forName="image_accent_1" refType="h" fact="0.4163"/>
              <dgm:constr type="w" for="ch" forName="image_accent_1" refType="w" fact="0.2344"/>
              <dgm:constr type="h" for="ch" forName="image_accent_1" refType="h" fact="0.2275"/>
              <dgm:constr type="l" for="ch" forName="image_1" refType="w" fact="0.2408"/>
              <dgm:constr type="t" for="ch" forName="image_1" refType="h" fact="0.425"/>
              <dgm:constr type="w" for="ch" forName="image_1" refType="w" fact="0.2164"/>
              <dgm:constr type="h" for="ch" forName="image_1" refType="h" fact="0.21"/>
              <dgm:constr type="l" for="ch" forName="parent_text_1" refType="w" fact="0"/>
              <dgm:constr type="t" for="ch" forName="parent_text_1" refType="h" fact="0.2993"/>
              <dgm:constr type="w" for="ch" forName="parent_text_1" refType="w" fact="0.3478"/>
              <dgm:constr type="h" for="ch" forName="parent_text_1" refType="h" fact="0.11"/>
              <dgm:constr type="l" for="ch" forName="accent_3" refType="w" fact="0.3813"/>
              <dgm:constr type="t" for="ch" forName="accent_3" refType="h" fact="0.2488"/>
              <dgm:constr type="w" for="ch" forName="accent_3" refType="w" fact="0.0696"/>
              <dgm:constr type="h" for="ch" forName="accent_3" refType="h" fact="0.0675"/>
              <dgm:constr type="l" for="ch" forName="parent_text_2" refType="w" fact="0.6311"/>
              <dgm:constr type="t" for="ch" forName="parent_text_2" refType="h" fact="0.4663"/>
              <dgm:constr type="w" for="ch" forName="parent_text_2" refType="w" fact="0.3478"/>
              <dgm:constr type="h" for="ch" forName="parent_text_2" refType="h" fact="0.105"/>
              <dgm:constr type="l" for="ch" forName="parent_text_4" refType="w" fact="0.5878"/>
              <dgm:constr type="t" for="ch" forName="parent_text_4" refType="h" fact="0.1618"/>
              <dgm:constr type="w" for="ch" forName="parent_text_4" refType="w" fact="0.3478"/>
              <dgm:constr type="h" for="ch" forName="parent_text_4" refType="h" fact="0.0944"/>
              <dgm:constr type="l" for="ch" forName="accent_4" refType="w" fact="0.7038"/>
              <dgm:constr type="t" for="ch" forName="accent_4" refType="h" fact="0"/>
              <dgm:constr type="w" for="ch" forName="accent_4" refType="w" fact="0.0258"/>
              <dgm:constr type="h" for="ch" forName="accent_4" refType="h" fact="0.025"/>
              <dgm:constr type="l" for="ch" forName="parent_text_5" refType="w" fact="0.6522"/>
              <dgm:constr type="t" for="ch" forName="parent_text_5" refType="h" fact="0.0625"/>
              <dgm:constr type="w" for="ch" forName="parent_text_5" refType="w" fact="0.3478"/>
              <dgm:constr type="h" for="ch" forName="parent_text_5" refType="h" fact="0.0863"/>
              <dgm:constr type="l" for="ch" forName="parent_text_3" refType="w" fact="0.6182"/>
              <dgm:constr type="t" for="ch" forName="parent_text_3" refType="h" fact="0.2993"/>
              <dgm:constr type="w" for="ch" forName="parent_text_3" refType="w" fact="0.3478"/>
              <dgm:constr type="h" for="ch" forName="parent_text_3" refType="h" fact="0.1365"/>
              <dgm:constr type="l" for="ch" forName="parent_text_6" refType="w" fact="0.02"/>
              <dgm:constr type="t" for="ch" forName="parent_text_6" refType="h" fact="0.6465"/>
              <dgm:constr type="w" for="ch" forName="parent_text_6" refType="w" fact="0.3478"/>
              <dgm:constr type="h" for="ch" forName="parent_text_6" refType="h" fact="0.1525"/>
              <dgm:constr type="l" for="ch" forName="accent_5" refType="w" fact="0.6265"/>
              <dgm:constr type="t" for="ch" forName="accent_5" refType="h" fact="0.02"/>
              <dgm:constr type="w" for="ch" forName="accent_5" refType="w" fact="0.0515"/>
              <dgm:constr type="h" for="ch" forName="accent_5" refType="h" fact="0.05"/>
              <dgm:constr type="l" for="ch" forName="parent_text_7" refType="w" fact="0.165"/>
              <dgm:constr type="t" for="ch" forName="parent_text_7" refType="h" fact="0.81"/>
              <dgm:constr type="w" for="ch" forName="parent_text_7" refType="w" fact="0.3478"/>
              <dgm:constr type="h" for="ch" forName="parent_text_7" refType="h" fact="0.077"/>
              <dgm:constr type="l" for="ch" forName="parent_text_8" refType="w" fact="0.275"/>
              <dgm:constr type="t" for="ch" forName="parent_text_8" refType="h" fact="0.89"/>
              <dgm:constr type="w" for="ch" forName="parent_text_8" refType="w" fact="0.3478"/>
              <dgm:constr type="h" for="ch" forName="parent_text_8" refType="h" fact="0.11"/>
            </dgm:constrLst>
          </dgm:if>
          <dgm:else name="Name33">
            <dgm:constrLst>
              <dgm:constr type="primFontSz" for="des" ptType="node" op="equ" val="65"/>
              <dgm:constr type="l" for="ch" forName="accent_1" refType="w" fact="0.2014"/>
              <dgm:constr type="t" for="ch" forName="accent_1" refType="h" fact="0.925"/>
              <dgm:constr type="w" for="ch" forName="accent_1" refType="w" fact="0.0386"/>
              <dgm:constr type="h" for="ch" forName="accent_1" refType="h" fact="0.0375"/>
              <dgm:constr type="l" for="ch" forName="accent_2" refType="w" fact="0.3431"/>
              <dgm:constr type="t" for="ch" forName="accent_2" refType="h" fact="0.575"/>
              <dgm:constr type="w" for="ch" forName="accent_2" refType="w" fact="0.0386"/>
              <dgm:constr type="h" for="ch" forName="accent_2" refType="h" fact="0.0375"/>
              <dgm:constr type="l" for="ch" forName="image_accent_8" refType="w" fact="0.253"/>
              <dgm:constr type="t" for="ch" forName="image_accent_8" refType="h" fact="0.8508"/>
              <dgm:constr type="w" for="ch" forName="image_accent_8" refType="w" fact="0.1022"/>
              <dgm:constr type="h" for="ch" forName="image_accent_8" refType="h" fact="0.0992"/>
              <dgm:constr type="l" for="ch" forName="image_8" refType="w" fact="0.2619"/>
              <dgm:constr type="t" for="ch" forName="image_8" refType="h" fact="0.8595"/>
              <dgm:constr type="w" for="ch" forName="image_8" refType="w" fact="0.0844"/>
              <dgm:constr type="h" for="ch" forName="image_8" refType="h" fact="0.0819"/>
              <dgm:constr type="l" for="ch" forName="image_accent_7" refType="w" fact="0.3606"/>
              <dgm:constr type="t" for="ch" forName="image_accent_7" refType="h" fact="0.7805"/>
              <dgm:constr type="w" for="ch" forName="image_accent_7" refType="w" fact="0.1103"/>
              <dgm:constr type="h" for="ch" forName="image_accent_7" refType="h" fact="0.107"/>
              <dgm:constr type="l" for="ch" forName="image_7" refType="w" fact="0.3671"/>
              <dgm:constr type="t" for="ch" forName="image_7" refType="h" fact="0.7868"/>
              <dgm:constr type="w" for="ch" forName="image_7" refType="w" fact="0.0973"/>
              <dgm:constr type="h" for="ch" forName="image_7" refType="h" fact="0.0944"/>
              <dgm:constr type="l" for="ch" forName="image_accent_6" refType="w" fact="0.4379"/>
              <dgm:constr type="t" for="ch" forName="image_accent_6" refType="h" fact="0.6375"/>
              <dgm:constr type="w" for="ch" forName="image_accent_6" refType="w" fact="0.1757"/>
              <dgm:constr type="h" for="ch" forName="image_accent_6" refType="h" fact="0.1706"/>
              <dgm:constr type="l" for="ch" forName="image_6" refType="w" fact="0.4471"/>
              <dgm:constr type="t" for="ch" forName="image_6" refType="h" fact="0.6465"/>
              <dgm:constr type="w" for="ch" forName="image_6" refType="w" fact="0.1572"/>
              <dgm:constr type="h" for="ch" forName="image_6" refType="h" fact="0.1525"/>
              <dgm:constr type="l" for="ch" forName="image_accent_5" refType="w" fact="0.3677"/>
              <dgm:constr type="t" for="ch" forName="image_accent_5" refType="h" fact="0.0555"/>
              <dgm:constr type="w" for="ch" forName="image_accent_5" refType="w" fact="0.1022"/>
              <dgm:constr type="h" for="ch" forName="image_accent_5" refType="h" fact="0.0992"/>
              <dgm:constr type="l" for="ch" forName="image_5" refType="w" fact="0.3738"/>
              <dgm:constr type="t" for="ch" forName="image_5" refType="h" fact="0.0613"/>
              <dgm:constr type="w" for="ch" forName="image_5" refType="w" fact="0.0902"/>
              <dgm:constr type="h" for="ch" forName="image_5" refType="h" fact="0.0875"/>
              <dgm:constr type="l" for="ch" forName="image_accent_4" refType="w" fact="0.437"/>
              <dgm:constr type="t" for="ch" forName="image_accent_4" refType="h" fact="0.1555"/>
              <dgm:constr type="w" for="ch" forName="image_accent_4" refType="w" fact="0.1103"/>
              <dgm:constr type="h" for="ch" forName="image_accent_4" refType="h" fact="0.107"/>
              <dgm:constr type="l" for="ch" forName="image_4" refType="w" fact="0.4434"/>
              <dgm:constr type="t" for="ch" forName="image_4" refType="h" fact="0.1618"/>
              <dgm:constr type="w" for="ch" forName="image_4" refType="w" fact="0.0973"/>
              <dgm:constr type="h" for="ch" forName="image_4" refType="h" fact="0.0944"/>
              <dgm:constr type="l" for="ch" forName="image_accent_2" refType="w" fact="0.3942"/>
              <dgm:constr type="t" for="ch" forName="image_accent_2" refType="h" fact="0.4593"/>
              <dgm:constr type="w" for="ch" forName="image_accent_2" refType="w" fact="0.1226"/>
              <dgm:constr type="h" for="ch" forName="image_accent_2" refType="h" fact="0.119"/>
              <dgm:constr type="l" for="ch" forName="image_2" refType="w" fact="0.4014"/>
              <dgm:constr type="t" for="ch" forName="image_2" refType="h" fact="0.4663"/>
              <dgm:constr type="w" for="ch" forName="image_2" refType="w" fact="0.1082"/>
              <dgm:constr type="h" for="ch" forName="image_2" refType="h" fact="0.105"/>
              <dgm:constr type="l" for="ch" forName="image_accent_3" refType="w" fact="0.4075"/>
              <dgm:constr type="t" for="ch" forName="image_accent_3" refType="h" fact="0.2913"/>
              <dgm:constr type="w" for="ch" forName="image_accent_3" refType="w" fact="0.1573"/>
              <dgm:constr type="h" for="ch" forName="image_accent_3" refType="h" fact="0.1526"/>
              <dgm:constr type="l" for="ch" forName="image_3" refType="w" fact="0.4158"/>
              <dgm:constr type="t" for="ch" forName="image_3" refType="h" fact="0.2993"/>
              <dgm:constr type="w" for="ch" forName="image_3" refType="w" fact="0.1407"/>
              <dgm:constr type="h" for="ch" forName="image_3" refType="h" fact="0.1365"/>
              <dgm:constr type="l" for="ch" forName="image_accent_1" refType="w" fact="0.5338"/>
              <dgm:constr type="t" for="ch" forName="image_accent_1" refType="h" fact="0.4163"/>
              <dgm:constr type="w" for="ch" forName="image_accent_1" refType="w" fact="0.2344"/>
              <dgm:constr type="h" for="ch" forName="image_accent_1" refType="h" fact="0.2275"/>
              <dgm:constr type="l" for="ch" forName="image_1" refType="w" fact="0.5428"/>
              <dgm:constr type="t" for="ch" forName="image_1" refType="h" fact="0.425"/>
              <dgm:constr type="w" for="ch" forName="image_1" refType="w" fact="0.2164"/>
              <dgm:constr type="h" for="ch" forName="image_1" refType="h" fact="0.21"/>
              <dgm:constr type="l" for="ch" forName="parent_text_1" refType="w" fact="0.6522"/>
              <dgm:constr type="t" for="ch" forName="parent_text_1" refType="h" fact="0.2993"/>
              <dgm:constr type="w" for="ch" forName="parent_text_1" refType="w" fact="0.3478"/>
              <dgm:constr type="h" for="ch" forName="parent_text_1" refType="h" fact="0.11"/>
              <dgm:constr type="l" for="ch" forName="accent_3" refType="w" fact="0.5492"/>
              <dgm:constr type="t" for="ch" forName="accent_3" refType="h" fact="0.2488"/>
              <dgm:constr type="w" for="ch" forName="accent_3" refType="w" fact="0.0696"/>
              <dgm:constr type="h" for="ch" forName="accent_3" refType="h" fact="0.0675"/>
              <dgm:constr type="l" for="ch" forName="parent_text_2" refType="w" fact="0.0211"/>
              <dgm:constr type="t" for="ch" forName="parent_text_2" refType="h" fact="0.4663"/>
              <dgm:constr type="w" for="ch" forName="parent_text_2" refType="w" fact="0.3478"/>
              <dgm:constr type="h" for="ch" forName="parent_text_2" refType="h" fact="0.105"/>
              <dgm:constr type="l" for="ch" forName="parent_text_4" refType="w" fact="0.0635"/>
              <dgm:constr type="t" for="ch" forName="parent_text_4" refType="h" fact="0.1618"/>
              <dgm:constr type="w" for="ch" forName="parent_text_4" refType="w" fact="0.3478"/>
              <dgm:constr type="h" for="ch" forName="parent_text_4" refType="h" fact="0.0944"/>
              <dgm:constr type="l" for="ch" forName="accent_4" refType="w" fact="0.2705"/>
              <dgm:constr type="t" for="ch" forName="accent_4" refType="h" fact="0"/>
              <dgm:constr type="w" for="ch" forName="accent_4" refType="w" fact="0.0258"/>
              <dgm:constr type="h" for="ch" forName="accent_4" refType="h" fact="0.025"/>
              <dgm:constr type="l" for="ch" forName="parent_text_5" refType="w" fact="0"/>
              <dgm:constr type="t" for="ch" forName="parent_text_5" refType="h" fact="0.0625"/>
              <dgm:constr type="w" for="ch" forName="parent_text_5" refType="w" fact="0.3478"/>
              <dgm:constr type="h" for="ch" forName="parent_text_5" refType="h" fact="0.0863"/>
              <dgm:constr type="l" for="ch" forName="parent_text_3" refType="w" fact="0.034"/>
              <dgm:constr type="t" for="ch" forName="parent_text_3" refType="h" fact="0.2993"/>
              <dgm:constr type="w" for="ch" forName="parent_text_3" refType="w" fact="0.3478"/>
              <dgm:constr type="h" for="ch" forName="parent_text_3" refType="h" fact="0.1365"/>
              <dgm:constr type="l" for="ch" forName="parent_text_6" refType="w" fact="0.635"/>
              <dgm:constr type="t" for="ch" forName="parent_text_6" refType="h" fact="0.6465"/>
              <dgm:constr type="w" for="ch" forName="parent_text_6" refType="w" fact="0.3478"/>
              <dgm:constr type="h" for="ch" forName="parent_text_6" refType="h" fact="0.1525"/>
              <dgm:constr type="l" for="ch" forName="accent_5" refType="w" fact="0.322"/>
              <dgm:constr type="t" for="ch" forName="accent_5" refType="h" fact="0.02"/>
              <dgm:constr type="w" for="ch" forName="accent_5" refType="w" fact="0.0515"/>
              <dgm:constr type="h" for="ch" forName="accent_5" refType="h" fact="0.05"/>
              <dgm:constr type="l" for="ch" forName="parent_text_7" refType="w" fact="0.49"/>
              <dgm:constr type="t" for="ch" forName="parent_text_7" refType="h" fact="0.81"/>
              <dgm:constr type="w" for="ch" forName="parent_text_7" refType="w" fact="0.3478"/>
              <dgm:constr type="h" for="ch" forName="parent_text_7" refType="h" fact="0.077"/>
              <dgm:constr type="l" for="ch" forName="parent_text_8" refType="w" fact="0.375"/>
              <dgm:constr type="t" for="ch" forName="parent_text_8" refType="h" fact="0.89"/>
              <dgm:constr type="w" for="ch" forName="parent_text_8" refType="w" fact="0.3478"/>
              <dgm:constr type="h" for="ch" forName="parent_text_8" refType="h" fact="0.11"/>
            </dgm:constrLst>
          </dgm:else>
        </dgm:choose>
      </dgm:else>
    </dgm:choose>
    <dgm:forEach name="wrapper" axis="self" ptType="parTrans">
      <dgm:forEach name="wrapper2" axis="self" ptType="sibTrans" st="2">
        <dgm:forEach name="imageAccentRepeat" axis="self">
          <dgm:layoutNode name="imageAccentRepeatNode" styleLbl="alignNode1">
            <dgm:alg type="sp"/>
            <dgm:shape xmlns:r="http://schemas.openxmlformats.org/officeDocument/2006/relationships" type="ellipse" r:blip="">
              <dgm:adjLst/>
            </dgm:shape>
            <dgm:presOf/>
          </dgm:layoutNode>
        </dgm:forEach>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forEach name="Name34" axis="ch" ptType="node" cnt="1">
      <dgm:layoutNode name="parent_text_1" styleLbl="revTx">
        <dgm:varLst>
          <dgm:chMax val="0"/>
          <dgm:chPref val="0"/>
          <dgm:bulletEnabled val="1"/>
        </dgm:varLst>
        <dgm:choose name="Name35">
          <dgm:if name="Name36" func="var" arg="dir" op="equ" val="norm">
            <dgm:alg type="tx">
              <dgm:param type="parTxLTRAlign" val="r"/>
              <dgm:param type="shpTxLTRAlignCh" val="r"/>
              <dgm:param type="txAnchorVert" val="b"/>
              <dgm:param type="lnSpCh" val="15"/>
            </dgm:alg>
          </dgm:if>
          <dgm:else name="Name37">
            <dgm:alg type="tx">
              <dgm:param type="parTxLTRAlign" val="l"/>
              <dgm:param type="shpTxLTRAlignCh" val="l"/>
              <dgm:param type="txAnchorVert" val="b"/>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01"/>
        </dgm:constrLst>
        <dgm:ruleLst>
          <dgm:rule type="primFontSz" val="5" fact="NaN" max="NaN"/>
        </dgm:ruleLst>
      </dgm:layoutNode>
      <dgm:layoutNode name="image_accent_1">
        <dgm:alg type="sp"/>
        <dgm:shape xmlns:r="http://schemas.openxmlformats.org/officeDocument/2006/relationships" r:blip="">
          <dgm:adjLst/>
        </dgm:shape>
        <dgm:presOf/>
        <dgm:constrLst/>
        <dgm:forEach name="Name38" ref="imageAccentRepeat"/>
      </dgm:layoutNode>
      <dgm:layoutNode name="accent_1" styleLbl="alignNode1">
        <dgm:alg type="sp"/>
        <dgm:shape xmlns:r="http://schemas.openxmlformats.org/officeDocument/2006/relationships" type="donut" r:blip="">
          <dgm:adjLst>
            <dgm:adj idx="1" val="0.0746"/>
          </dgm:adjLst>
        </dgm:shape>
        <dgm:presOf/>
      </dgm:layoutNode>
    </dgm:forEach>
    <dgm:forEach name="Name39" axis="ch" ptType="sibTrans" hideLastTrans="0" cnt="1">
      <dgm:layoutNode name="image_1">
        <dgm:alg type="sp"/>
        <dgm:shape xmlns:r="http://schemas.openxmlformats.org/officeDocument/2006/relationships" r:blip="">
          <dgm:adjLst/>
        </dgm:shape>
        <dgm:presOf/>
        <dgm:constrLst/>
        <dgm:forEach name="Name40" ref="imageRepeat"/>
      </dgm:layoutNode>
    </dgm:forEach>
    <dgm:forEach name="Name41" axis="ch" ptType="node" st="2" cnt="1">
      <dgm:layoutNode name="parent_text_2" styleLbl="revTx">
        <dgm:varLst>
          <dgm:chMax val="0"/>
          <dgm:chPref val="0"/>
          <dgm:bulletEnabled val="1"/>
        </dgm:varLst>
        <dgm:choose name="Name42">
          <dgm:if name="Name43" func="var" arg="dir" op="equ" val="norm">
            <dgm:alg type="tx">
              <dgm:param type="parTxLTRAlign" val="l"/>
              <dgm:param type="lnSpCh" val="15"/>
            </dgm:alg>
          </dgm:if>
          <dgm:else name="Name44">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2">
        <dgm:alg type="sp"/>
        <dgm:shape xmlns:r="http://schemas.openxmlformats.org/officeDocument/2006/relationships" r:blip="">
          <dgm:adjLst/>
        </dgm:shape>
        <dgm:presOf/>
        <dgm:constrLst/>
        <dgm:forEach name="Name45" ref="imageAccentRepeat"/>
      </dgm:layoutNode>
    </dgm:forEach>
    <dgm:forEach name="Name46" axis="ch" ptType="sibTrans" hideLastTrans="0" st="2" cnt="1">
      <dgm:layoutNode name="image_2">
        <dgm:alg type="sp"/>
        <dgm:shape xmlns:r="http://schemas.openxmlformats.org/officeDocument/2006/relationships" r:blip="">
          <dgm:adjLst/>
        </dgm:shape>
        <dgm:presOf/>
        <dgm:constrLst/>
        <dgm:forEach name="Name47" ref="imageRepeat"/>
      </dgm:layoutNode>
    </dgm:forEach>
    <dgm:forEach name="Name48" axis="ch" ptType="node" st="3" cnt="1">
      <dgm:layoutNode name="image_accent_3">
        <dgm:alg type="sp"/>
        <dgm:shape xmlns:r="http://schemas.openxmlformats.org/officeDocument/2006/relationships" r:blip="">
          <dgm:adjLst/>
        </dgm:shape>
        <dgm:presOf/>
        <dgm:constrLst/>
        <dgm:forEach name="Name49" ref="imageAccentRepeat"/>
      </dgm:layoutNode>
      <dgm:layoutNode name="parent_text_3" styleLbl="revTx">
        <dgm:varLst>
          <dgm:chMax val="0"/>
          <dgm:chPref val="0"/>
          <dgm:bulletEnabled val="1"/>
        </dgm:varLst>
        <dgm:choose name="Name50">
          <dgm:if name="Name51" func="var" arg="dir" op="equ" val="norm">
            <dgm:alg type="tx">
              <dgm:param type="parTxLTRAlign" val="l"/>
              <dgm:param type="lnSpCh" val="15"/>
            </dgm:alg>
          </dgm:if>
          <dgm:else name="Name52">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2" styleLbl="alignNode1">
        <dgm:alg type="sp"/>
        <dgm:shape xmlns:r="http://schemas.openxmlformats.org/officeDocument/2006/relationships" type="donut" r:blip="">
          <dgm:adjLst>
            <dgm:adj idx="1" val="0.0746"/>
          </dgm:adjLst>
        </dgm:shape>
        <dgm:presOf/>
      </dgm:layoutNode>
      <dgm:layoutNode name="accent_3" styleLbl="alignNode1">
        <dgm:alg type="sp"/>
        <dgm:shape xmlns:r="http://schemas.openxmlformats.org/officeDocument/2006/relationships" type="donut" r:blip="">
          <dgm:adjLst>
            <dgm:adj idx="1" val="0.0746"/>
          </dgm:adjLst>
        </dgm:shape>
        <dgm:presOf/>
      </dgm:layoutNode>
    </dgm:forEach>
    <dgm:forEach name="Name53" axis="ch" ptType="sibTrans" hideLastTrans="0" st="3" cnt="1">
      <dgm:layoutNode name="image_3">
        <dgm:alg type="sp"/>
        <dgm:shape xmlns:r="http://schemas.openxmlformats.org/officeDocument/2006/relationships" r:blip="">
          <dgm:adjLst/>
        </dgm:shape>
        <dgm:presOf/>
        <dgm:constrLst/>
        <dgm:forEach name="Name54" ref="imageRepeat"/>
      </dgm:layoutNode>
    </dgm:forEach>
    <dgm:forEach name="Name55" axis="ch" ptType="node" st="4" cnt="1">
      <dgm:layoutNode name="image_accent_4">
        <dgm:alg type="sp"/>
        <dgm:shape xmlns:r="http://schemas.openxmlformats.org/officeDocument/2006/relationships" r:blip="">
          <dgm:adjLst/>
        </dgm:shape>
        <dgm:presOf/>
        <dgm:constrLst/>
        <dgm:forEach name="Name56" ref="imageAccentRepeat"/>
      </dgm:layoutNode>
      <dgm:layoutNode name="parent_text_4" styleLbl="revTx">
        <dgm:varLst>
          <dgm:chMax val="0"/>
          <dgm:chPref val="0"/>
          <dgm:bulletEnabled val="1"/>
        </dgm:varLst>
        <dgm:choose name="Name57">
          <dgm:if name="Name58" func="var" arg="dir" op="equ" val="norm">
            <dgm:alg type="tx">
              <dgm:param type="parTxLTRAlign" val="l"/>
              <dgm:param type="lnSpCh" val="15"/>
            </dgm:alg>
          </dgm:if>
          <dgm:else name="Name59">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4" styleLbl="alignNode1">
        <dgm:alg type="sp"/>
        <dgm:shape xmlns:r="http://schemas.openxmlformats.org/officeDocument/2006/relationships" type="donut" r:blip="">
          <dgm:adjLst>
            <dgm:adj idx="1" val="0.0746"/>
          </dgm:adjLst>
        </dgm:shape>
        <dgm:presOf/>
      </dgm:layoutNode>
    </dgm:forEach>
    <dgm:forEach name="Name60" axis="ch" ptType="sibTrans" hideLastTrans="0" st="4" cnt="1">
      <dgm:layoutNode name="image_4">
        <dgm:alg type="sp"/>
        <dgm:shape xmlns:r="http://schemas.openxmlformats.org/officeDocument/2006/relationships" r:blip="">
          <dgm:adjLst/>
        </dgm:shape>
        <dgm:presOf/>
        <dgm:constrLst/>
        <dgm:forEach name="Name61" ref="imageRepeat"/>
      </dgm:layoutNode>
    </dgm:forEach>
    <dgm:forEach name="Name62" axis="ch" ptType="node" st="5" cnt="1">
      <dgm:layoutNode name="image_accent_5">
        <dgm:alg type="sp"/>
        <dgm:shape xmlns:r="http://schemas.openxmlformats.org/officeDocument/2006/relationships" r:blip="">
          <dgm:adjLst/>
        </dgm:shape>
        <dgm:presOf/>
        <dgm:constrLst/>
        <dgm:forEach name="Name63" ref="imageAccentRepeat"/>
      </dgm:layoutNode>
      <dgm:layoutNode name="parent_text_5" styleLbl="revTx">
        <dgm:varLst>
          <dgm:chMax val="0"/>
          <dgm:chPref val="0"/>
          <dgm:bulletEnabled val="1"/>
        </dgm:varLst>
        <dgm:choose name="Name64">
          <dgm:if name="Name65" func="var" arg="dir" op="equ" val="norm">
            <dgm:alg type="tx">
              <dgm:param type="parTxLTRAlign" val="l"/>
              <dgm:param type="lnSpCh" val="15"/>
            </dgm:alg>
          </dgm:if>
          <dgm:else name="Name66">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sibTrans" hideLastTrans="0" st="5" cnt="1">
      <dgm:layoutNode name="image_5">
        <dgm:alg type="sp"/>
        <dgm:shape xmlns:r="http://schemas.openxmlformats.org/officeDocument/2006/relationships" r:blip="">
          <dgm:adjLst/>
        </dgm:shape>
        <dgm:presOf/>
        <dgm:constrLst/>
        <dgm:forEach name="Name68" ref="imageRepeat"/>
      </dgm:layoutNode>
    </dgm:forEach>
    <dgm:forEach name="Name69" axis="ch" ptType="node" st="6" cnt="1">
      <dgm:layoutNode name="parent_text_6" styleLbl="revTx">
        <dgm:varLst>
          <dgm:chMax val="0"/>
          <dgm:chPref val="0"/>
          <dgm:bulletEnabled val="1"/>
        </dgm:varLst>
        <dgm:choose name="Name70">
          <dgm:if name="Name71" func="var" arg="dir" op="equ" val="norm">
            <dgm:alg type="tx">
              <dgm:param type="parTxLTRAlign" val="r"/>
              <dgm:param type="shpTxLTRAlignCh" val="r"/>
              <dgm:param type="lnSpCh" val="15"/>
            </dgm:alg>
          </dgm:if>
          <dgm:else name="Name72">
            <dgm:alg type="tx">
              <dgm:param type="parTxLTRAlign" val="l"/>
              <dgm:param type="shpTxLTRAlignCh" val="l"/>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6">
        <dgm:alg type="sp"/>
        <dgm:shape xmlns:r="http://schemas.openxmlformats.org/officeDocument/2006/relationships" r:blip="">
          <dgm:adjLst/>
        </dgm:shape>
        <dgm:presOf/>
        <dgm:constrLst/>
        <dgm:forEach name="Name73" ref="imageAccentRepeat"/>
      </dgm:layoutNode>
      <dgm:layoutNode name="accent_5" styleLbl="alignNode1">
        <dgm:alg type="sp"/>
        <dgm:shape xmlns:r="http://schemas.openxmlformats.org/officeDocument/2006/relationships" type="donut" r:blip="">
          <dgm:adjLst>
            <dgm:adj idx="1" val="0.0746"/>
          </dgm:adjLst>
        </dgm:shape>
        <dgm:presOf/>
      </dgm:layoutNode>
    </dgm:forEach>
    <dgm:forEach name="Name74" axis="ch" ptType="sibTrans" hideLastTrans="0" st="6" cnt="1">
      <dgm:layoutNode name="image_6">
        <dgm:alg type="sp"/>
        <dgm:shape xmlns:r="http://schemas.openxmlformats.org/officeDocument/2006/relationships" r:blip="">
          <dgm:adjLst/>
        </dgm:shape>
        <dgm:presOf/>
        <dgm:constrLst/>
        <dgm:forEach name="Name75" ref="imageRepeat"/>
      </dgm:layoutNode>
    </dgm:forEach>
    <dgm:forEach name="Name76" axis="ch" ptType="node" st="7" cnt="1">
      <dgm:layoutNode name="parent_text_7" styleLbl="revTx">
        <dgm:varLst>
          <dgm:chMax val="0"/>
          <dgm:chPref val="0"/>
          <dgm:bulletEnabled val="1"/>
        </dgm:varLst>
        <dgm:choose name="Name77">
          <dgm:if name="Name78" func="var" arg="dir" op="equ" val="norm">
            <dgm:alg type="tx">
              <dgm:param type="parTxLTRAlign" val="r"/>
              <dgm:param type="shpTxLTRAlignCh" val="r"/>
              <dgm:param type="txAnchorVert" val="t"/>
              <dgm:param type="lnSpCh" val="15"/>
            </dgm:alg>
          </dgm:if>
          <dgm:else name="Name79">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7">
        <dgm:alg type="sp"/>
        <dgm:shape xmlns:r="http://schemas.openxmlformats.org/officeDocument/2006/relationships" r:blip="">
          <dgm:adjLst/>
        </dgm:shape>
        <dgm:presOf/>
        <dgm:constrLst/>
        <dgm:forEach name="Name80" ref="imageAccentRepeat"/>
      </dgm:layoutNode>
    </dgm:forEach>
    <dgm:forEach name="Name81" axis="ch" ptType="sibTrans" hideLastTrans="0" st="7" cnt="1">
      <dgm:layoutNode name="image_7">
        <dgm:alg type="sp"/>
        <dgm:shape xmlns:r="http://schemas.openxmlformats.org/officeDocument/2006/relationships" r:blip="">
          <dgm:adjLst/>
        </dgm:shape>
        <dgm:presOf/>
        <dgm:constrLst/>
        <dgm:forEach name="Name82" ref="imageRepeat"/>
      </dgm:layoutNode>
    </dgm:forEach>
    <dgm:forEach name="Name83" axis="ch" ptType="node" st="8" cnt="1">
      <dgm:layoutNode name="parent_text_8" styleLbl="revTx">
        <dgm:varLst>
          <dgm:chMax val="0"/>
          <dgm:chPref val="0"/>
          <dgm:bulletEnabled val="1"/>
        </dgm:varLst>
        <dgm:choose name="Name84">
          <dgm:if name="Name85" func="var" arg="dir" op="equ" val="norm">
            <dgm:alg type="tx">
              <dgm:param type="parTxLTRAlign" val="r"/>
              <dgm:param type="shpTxLTRAlignCh" val="r"/>
              <dgm:param type="txAnchorVert" val="t"/>
              <dgm:param type="lnSpCh" val="15"/>
            </dgm:alg>
          </dgm:if>
          <dgm:else name="Name86">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8">
        <dgm:alg type="sp"/>
        <dgm:shape xmlns:r="http://schemas.openxmlformats.org/officeDocument/2006/relationships" r:blip="">
          <dgm:adjLst/>
        </dgm:shape>
        <dgm:presOf/>
        <dgm:constrLst/>
        <dgm:forEach name="Name87" ref="imageAccentRepeat"/>
      </dgm:layoutNode>
    </dgm:forEach>
    <dgm:forEach name="Name88" axis="ch" ptType="sibTrans" hideLastTrans="0" st="8" cnt="1">
      <dgm:layoutNode name="image_8">
        <dgm:alg type="sp"/>
        <dgm:shape xmlns:r="http://schemas.openxmlformats.org/officeDocument/2006/relationships" r:blip="">
          <dgm:adjLst/>
        </dgm:shape>
        <dgm:presOf/>
        <dgm:constrLst/>
        <dgm:forEach name="Name89" ref="imageRepea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B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BO"/>
          </a:p>
        </p:txBody>
      </p:sp>
      <p:sp>
        <p:nvSpPr>
          <p:cNvPr id="4" name="Marcador de fecha 3"/>
          <p:cNvSpPr>
            <a:spLocks noGrp="1"/>
          </p:cNvSpPr>
          <p:nvPr>
            <p:ph type="dt" sz="half" idx="10"/>
          </p:nvPr>
        </p:nvSpPr>
        <p:spPr/>
        <p:txBody>
          <a:bodyPr/>
          <a:lstStyle/>
          <a:p>
            <a:fld id="{244960A6-DD7B-4A3B-B7F0-CC418644F0D9}" type="datetimeFigureOut">
              <a:rPr lang="es-BO" smtClean="0"/>
              <a:t>22/9/2018</a:t>
            </a:fld>
            <a:endParaRPr lang="es-BO"/>
          </a:p>
        </p:txBody>
      </p:sp>
      <p:sp>
        <p:nvSpPr>
          <p:cNvPr id="5" name="Marcador de pie de página 4"/>
          <p:cNvSpPr>
            <a:spLocks noGrp="1"/>
          </p:cNvSpPr>
          <p:nvPr>
            <p:ph type="ftr" sz="quarter" idx="11"/>
          </p:nvPr>
        </p:nvSpPr>
        <p:spPr/>
        <p:txBody>
          <a:bodyPr/>
          <a:lstStyle/>
          <a:p>
            <a:endParaRPr lang="es-BO"/>
          </a:p>
        </p:txBody>
      </p:sp>
      <p:sp>
        <p:nvSpPr>
          <p:cNvPr id="6" name="Marcador de número de diapositiva 5"/>
          <p:cNvSpPr>
            <a:spLocks noGrp="1"/>
          </p:cNvSpPr>
          <p:nvPr>
            <p:ph type="sldNum" sz="quarter" idx="12"/>
          </p:nvPr>
        </p:nvSpPr>
        <p:spPr/>
        <p:txBody>
          <a:bodyPr/>
          <a:lstStyle/>
          <a:p>
            <a:fld id="{5B4AF36A-70DB-4E2E-8A7A-3946E1C05C43}" type="slidenum">
              <a:rPr lang="es-BO" smtClean="0"/>
              <a:t>‹Nº›</a:t>
            </a:fld>
            <a:endParaRPr lang="es-BO"/>
          </a:p>
        </p:txBody>
      </p:sp>
    </p:spTree>
    <p:extLst>
      <p:ext uri="{BB962C8B-B14F-4D97-AF65-F5344CB8AC3E}">
        <p14:creationId xmlns:p14="http://schemas.microsoft.com/office/powerpoint/2010/main" val="717701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BO"/>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Marcador de fecha 3"/>
          <p:cNvSpPr>
            <a:spLocks noGrp="1"/>
          </p:cNvSpPr>
          <p:nvPr>
            <p:ph type="dt" sz="half" idx="10"/>
          </p:nvPr>
        </p:nvSpPr>
        <p:spPr/>
        <p:txBody>
          <a:bodyPr/>
          <a:lstStyle/>
          <a:p>
            <a:fld id="{244960A6-DD7B-4A3B-B7F0-CC418644F0D9}" type="datetimeFigureOut">
              <a:rPr lang="es-BO" smtClean="0"/>
              <a:t>22/9/2018</a:t>
            </a:fld>
            <a:endParaRPr lang="es-BO"/>
          </a:p>
        </p:txBody>
      </p:sp>
      <p:sp>
        <p:nvSpPr>
          <p:cNvPr id="5" name="Marcador de pie de página 4"/>
          <p:cNvSpPr>
            <a:spLocks noGrp="1"/>
          </p:cNvSpPr>
          <p:nvPr>
            <p:ph type="ftr" sz="quarter" idx="11"/>
          </p:nvPr>
        </p:nvSpPr>
        <p:spPr/>
        <p:txBody>
          <a:bodyPr/>
          <a:lstStyle/>
          <a:p>
            <a:endParaRPr lang="es-BO"/>
          </a:p>
        </p:txBody>
      </p:sp>
      <p:sp>
        <p:nvSpPr>
          <p:cNvPr id="6" name="Marcador de número de diapositiva 5"/>
          <p:cNvSpPr>
            <a:spLocks noGrp="1"/>
          </p:cNvSpPr>
          <p:nvPr>
            <p:ph type="sldNum" sz="quarter" idx="12"/>
          </p:nvPr>
        </p:nvSpPr>
        <p:spPr/>
        <p:txBody>
          <a:bodyPr/>
          <a:lstStyle/>
          <a:p>
            <a:fld id="{5B4AF36A-70DB-4E2E-8A7A-3946E1C05C43}" type="slidenum">
              <a:rPr lang="es-BO" smtClean="0"/>
              <a:t>‹Nº›</a:t>
            </a:fld>
            <a:endParaRPr lang="es-BO"/>
          </a:p>
        </p:txBody>
      </p:sp>
    </p:spTree>
    <p:extLst>
      <p:ext uri="{BB962C8B-B14F-4D97-AF65-F5344CB8AC3E}">
        <p14:creationId xmlns:p14="http://schemas.microsoft.com/office/powerpoint/2010/main" val="1708078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B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Marcador de fecha 3"/>
          <p:cNvSpPr>
            <a:spLocks noGrp="1"/>
          </p:cNvSpPr>
          <p:nvPr>
            <p:ph type="dt" sz="half" idx="10"/>
          </p:nvPr>
        </p:nvSpPr>
        <p:spPr/>
        <p:txBody>
          <a:bodyPr/>
          <a:lstStyle/>
          <a:p>
            <a:fld id="{244960A6-DD7B-4A3B-B7F0-CC418644F0D9}" type="datetimeFigureOut">
              <a:rPr lang="es-BO" smtClean="0"/>
              <a:t>22/9/2018</a:t>
            </a:fld>
            <a:endParaRPr lang="es-BO"/>
          </a:p>
        </p:txBody>
      </p:sp>
      <p:sp>
        <p:nvSpPr>
          <p:cNvPr id="5" name="Marcador de pie de página 4"/>
          <p:cNvSpPr>
            <a:spLocks noGrp="1"/>
          </p:cNvSpPr>
          <p:nvPr>
            <p:ph type="ftr" sz="quarter" idx="11"/>
          </p:nvPr>
        </p:nvSpPr>
        <p:spPr/>
        <p:txBody>
          <a:bodyPr/>
          <a:lstStyle/>
          <a:p>
            <a:endParaRPr lang="es-BO"/>
          </a:p>
        </p:txBody>
      </p:sp>
      <p:sp>
        <p:nvSpPr>
          <p:cNvPr id="6" name="Marcador de número de diapositiva 5"/>
          <p:cNvSpPr>
            <a:spLocks noGrp="1"/>
          </p:cNvSpPr>
          <p:nvPr>
            <p:ph type="sldNum" sz="quarter" idx="12"/>
          </p:nvPr>
        </p:nvSpPr>
        <p:spPr/>
        <p:txBody>
          <a:bodyPr/>
          <a:lstStyle/>
          <a:p>
            <a:fld id="{5B4AF36A-70DB-4E2E-8A7A-3946E1C05C43}" type="slidenum">
              <a:rPr lang="es-BO" smtClean="0"/>
              <a:t>‹Nº›</a:t>
            </a:fld>
            <a:endParaRPr lang="es-BO"/>
          </a:p>
        </p:txBody>
      </p:sp>
    </p:spTree>
    <p:extLst>
      <p:ext uri="{BB962C8B-B14F-4D97-AF65-F5344CB8AC3E}">
        <p14:creationId xmlns:p14="http://schemas.microsoft.com/office/powerpoint/2010/main" val="3205147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BO"/>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Marcador de fecha 3"/>
          <p:cNvSpPr>
            <a:spLocks noGrp="1"/>
          </p:cNvSpPr>
          <p:nvPr>
            <p:ph type="dt" sz="half" idx="10"/>
          </p:nvPr>
        </p:nvSpPr>
        <p:spPr/>
        <p:txBody>
          <a:bodyPr/>
          <a:lstStyle/>
          <a:p>
            <a:fld id="{244960A6-DD7B-4A3B-B7F0-CC418644F0D9}" type="datetimeFigureOut">
              <a:rPr lang="es-BO" smtClean="0"/>
              <a:t>22/9/2018</a:t>
            </a:fld>
            <a:endParaRPr lang="es-BO"/>
          </a:p>
        </p:txBody>
      </p:sp>
      <p:sp>
        <p:nvSpPr>
          <p:cNvPr id="5" name="Marcador de pie de página 4"/>
          <p:cNvSpPr>
            <a:spLocks noGrp="1"/>
          </p:cNvSpPr>
          <p:nvPr>
            <p:ph type="ftr" sz="quarter" idx="11"/>
          </p:nvPr>
        </p:nvSpPr>
        <p:spPr/>
        <p:txBody>
          <a:bodyPr/>
          <a:lstStyle/>
          <a:p>
            <a:endParaRPr lang="es-BO"/>
          </a:p>
        </p:txBody>
      </p:sp>
      <p:sp>
        <p:nvSpPr>
          <p:cNvPr id="6" name="Marcador de número de diapositiva 5"/>
          <p:cNvSpPr>
            <a:spLocks noGrp="1"/>
          </p:cNvSpPr>
          <p:nvPr>
            <p:ph type="sldNum" sz="quarter" idx="12"/>
          </p:nvPr>
        </p:nvSpPr>
        <p:spPr/>
        <p:txBody>
          <a:bodyPr/>
          <a:lstStyle/>
          <a:p>
            <a:fld id="{5B4AF36A-70DB-4E2E-8A7A-3946E1C05C43}" type="slidenum">
              <a:rPr lang="es-BO" smtClean="0"/>
              <a:t>‹Nº›</a:t>
            </a:fld>
            <a:endParaRPr lang="es-BO"/>
          </a:p>
        </p:txBody>
      </p:sp>
    </p:spTree>
    <p:extLst>
      <p:ext uri="{BB962C8B-B14F-4D97-AF65-F5344CB8AC3E}">
        <p14:creationId xmlns:p14="http://schemas.microsoft.com/office/powerpoint/2010/main" val="4061084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B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244960A6-DD7B-4A3B-B7F0-CC418644F0D9}" type="datetimeFigureOut">
              <a:rPr lang="es-BO" smtClean="0"/>
              <a:t>22/9/2018</a:t>
            </a:fld>
            <a:endParaRPr lang="es-BO"/>
          </a:p>
        </p:txBody>
      </p:sp>
      <p:sp>
        <p:nvSpPr>
          <p:cNvPr id="5" name="Marcador de pie de página 4"/>
          <p:cNvSpPr>
            <a:spLocks noGrp="1"/>
          </p:cNvSpPr>
          <p:nvPr>
            <p:ph type="ftr" sz="quarter" idx="11"/>
          </p:nvPr>
        </p:nvSpPr>
        <p:spPr/>
        <p:txBody>
          <a:bodyPr/>
          <a:lstStyle/>
          <a:p>
            <a:endParaRPr lang="es-BO"/>
          </a:p>
        </p:txBody>
      </p:sp>
      <p:sp>
        <p:nvSpPr>
          <p:cNvPr id="6" name="Marcador de número de diapositiva 5"/>
          <p:cNvSpPr>
            <a:spLocks noGrp="1"/>
          </p:cNvSpPr>
          <p:nvPr>
            <p:ph type="sldNum" sz="quarter" idx="12"/>
          </p:nvPr>
        </p:nvSpPr>
        <p:spPr/>
        <p:txBody>
          <a:bodyPr/>
          <a:lstStyle/>
          <a:p>
            <a:fld id="{5B4AF36A-70DB-4E2E-8A7A-3946E1C05C43}" type="slidenum">
              <a:rPr lang="es-BO" smtClean="0"/>
              <a:t>‹Nº›</a:t>
            </a:fld>
            <a:endParaRPr lang="es-BO"/>
          </a:p>
        </p:txBody>
      </p:sp>
    </p:spTree>
    <p:extLst>
      <p:ext uri="{BB962C8B-B14F-4D97-AF65-F5344CB8AC3E}">
        <p14:creationId xmlns:p14="http://schemas.microsoft.com/office/powerpoint/2010/main" val="3554025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BO"/>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5" name="Marcador de fecha 4"/>
          <p:cNvSpPr>
            <a:spLocks noGrp="1"/>
          </p:cNvSpPr>
          <p:nvPr>
            <p:ph type="dt" sz="half" idx="10"/>
          </p:nvPr>
        </p:nvSpPr>
        <p:spPr/>
        <p:txBody>
          <a:bodyPr/>
          <a:lstStyle/>
          <a:p>
            <a:fld id="{244960A6-DD7B-4A3B-B7F0-CC418644F0D9}" type="datetimeFigureOut">
              <a:rPr lang="es-BO" smtClean="0"/>
              <a:t>22/9/2018</a:t>
            </a:fld>
            <a:endParaRPr lang="es-BO"/>
          </a:p>
        </p:txBody>
      </p:sp>
      <p:sp>
        <p:nvSpPr>
          <p:cNvPr id="6" name="Marcador de pie de página 5"/>
          <p:cNvSpPr>
            <a:spLocks noGrp="1"/>
          </p:cNvSpPr>
          <p:nvPr>
            <p:ph type="ftr" sz="quarter" idx="11"/>
          </p:nvPr>
        </p:nvSpPr>
        <p:spPr/>
        <p:txBody>
          <a:bodyPr/>
          <a:lstStyle/>
          <a:p>
            <a:endParaRPr lang="es-BO"/>
          </a:p>
        </p:txBody>
      </p:sp>
      <p:sp>
        <p:nvSpPr>
          <p:cNvPr id="7" name="Marcador de número de diapositiva 6"/>
          <p:cNvSpPr>
            <a:spLocks noGrp="1"/>
          </p:cNvSpPr>
          <p:nvPr>
            <p:ph type="sldNum" sz="quarter" idx="12"/>
          </p:nvPr>
        </p:nvSpPr>
        <p:spPr/>
        <p:txBody>
          <a:bodyPr/>
          <a:lstStyle/>
          <a:p>
            <a:fld id="{5B4AF36A-70DB-4E2E-8A7A-3946E1C05C43}" type="slidenum">
              <a:rPr lang="es-BO" smtClean="0"/>
              <a:t>‹Nº›</a:t>
            </a:fld>
            <a:endParaRPr lang="es-BO"/>
          </a:p>
        </p:txBody>
      </p:sp>
    </p:spTree>
    <p:extLst>
      <p:ext uri="{BB962C8B-B14F-4D97-AF65-F5344CB8AC3E}">
        <p14:creationId xmlns:p14="http://schemas.microsoft.com/office/powerpoint/2010/main" val="671033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B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7" name="Marcador de fecha 6"/>
          <p:cNvSpPr>
            <a:spLocks noGrp="1"/>
          </p:cNvSpPr>
          <p:nvPr>
            <p:ph type="dt" sz="half" idx="10"/>
          </p:nvPr>
        </p:nvSpPr>
        <p:spPr/>
        <p:txBody>
          <a:bodyPr/>
          <a:lstStyle/>
          <a:p>
            <a:fld id="{244960A6-DD7B-4A3B-B7F0-CC418644F0D9}" type="datetimeFigureOut">
              <a:rPr lang="es-BO" smtClean="0"/>
              <a:t>22/9/2018</a:t>
            </a:fld>
            <a:endParaRPr lang="es-BO"/>
          </a:p>
        </p:txBody>
      </p:sp>
      <p:sp>
        <p:nvSpPr>
          <p:cNvPr id="8" name="Marcador de pie de página 7"/>
          <p:cNvSpPr>
            <a:spLocks noGrp="1"/>
          </p:cNvSpPr>
          <p:nvPr>
            <p:ph type="ftr" sz="quarter" idx="11"/>
          </p:nvPr>
        </p:nvSpPr>
        <p:spPr/>
        <p:txBody>
          <a:bodyPr/>
          <a:lstStyle/>
          <a:p>
            <a:endParaRPr lang="es-BO"/>
          </a:p>
        </p:txBody>
      </p:sp>
      <p:sp>
        <p:nvSpPr>
          <p:cNvPr id="9" name="Marcador de número de diapositiva 8"/>
          <p:cNvSpPr>
            <a:spLocks noGrp="1"/>
          </p:cNvSpPr>
          <p:nvPr>
            <p:ph type="sldNum" sz="quarter" idx="12"/>
          </p:nvPr>
        </p:nvSpPr>
        <p:spPr/>
        <p:txBody>
          <a:bodyPr/>
          <a:lstStyle/>
          <a:p>
            <a:fld id="{5B4AF36A-70DB-4E2E-8A7A-3946E1C05C43}" type="slidenum">
              <a:rPr lang="es-BO" smtClean="0"/>
              <a:t>‹Nº›</a:t>
            </a:fld>
            <a:endParaRPr lang="es-BO"/>
          </a:p>
        </p:txBody>
      </p:sp>
    </p:spTree>
    <p:extLst>
      <p:ext uri="{BB962C8B-B14F-4D97-AF65-F5344CB8AC3E}">
        <p14:creationId xmlns:p14="http://schemas.microsoft.com/office/powerpoint/2010/main" val="3306609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BO"/>
          </a:p>
        </p:txBody>
      </p:sp>
      <p:sp>
        <p:nvSpPr>
          <p:cNvPr id="3" name="Marcador de fecha 2"/>
          <p:cNvSpPr>
            <a:spLocks noGrp="1"/>
          </p:cNvSpPr>
          <p:nvPr>
            <p:ph type="dt" sz="half" idx="10"/>
          </p:nvPr>
        </p:nvSpPr>
        <p:spPr/>
        <p:txBody>
          <a:bodyPr/>
          <a:lstStyle/>
          <a:p>
            <a:fld id="{244960A6-DD7B-4A3B-B7F0-CC418644F0D9}" type="datetimeFigureOut">
              <a:rPr lang="es-BO" smtClean="0"/>
              <a:t>22/9/2018</a:t>
            </a:fld>
            <a:endParaRPr lang="es-BO"/>
          </a:p>
        </p:txBody>
      </p:sp>
      <p:sp>
        <p:nvSpPr>
          <p:cNvPr id="4" name="Marcador de pie de página 3"/>
          <p:cNvSpPr>
            <a:spLocks noGrp="1"/>
          </p:cNvSpPr>
          <p:nvPr>
            <p:ph type="ftr" sz="quarter" idx="11"/>
          </p:nvPr>
        </p:nvSpPr>
        <p:spPr/>
        <p:txBody>
          <a:bodyPr/>
          <a:lstStyle/>
          <a:p>
            <a:endParaRPr lang="es-BO"/>
          </a:p>
        </p:txBody>
      </p:sp>
      <p:sp>
        <p:nvSpPr>
          <p:cNvPr id="5" name="Marcador de número de diapositiva 4"/>
          <p:cNvSpPr>
            <a:spLocks noGrp="1"/>
          </p:cNvSpPr>
          <p:nvPr>
            <p:ph type="sldNum" sz="quarter" idx="12"/>
          </p:nvPr>
        </p:nvSpPr>
        <p:spPr/>
        <p:txBody>
          <a:bodyPr/>
          <a:lstStyle/>
          <a:p>
            <a:fld id="{5B4AF36A-70DB-4E2E-8A7A-3946E1C05C43}" type="slidenum">
              <a:rPr lang="es-BO" smtClean="0"/>
              <a:t>‹Nº›</a:t>
            </a:fld>
            <a:endParaRPr lang="es-BO"/>
          </a:p>
        </p:txBody>
      </p:sp>
    </p:spTree>
    <p:extLst>
      <p:ext uri="{BB962C8B-B14F-4D97-AF65-F5344CB8AC3E}">
        <p14:creationId xmlns:p14="http://schemas.microsoft.com/office/powerpoint/2010/main" val="805314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44960A6-DD7B-4A3B-B7F0-CC418644F0D9}" type="datetimeFigureOut">
              <a:rPr lang="es-BO" smtClean="0"/>
              <a:t>22/9/2018</a:t>
            </a:fld>
            <a:endParaRPr lang="es-BO"/>
          </a:p>
        </p:txBody>
      </p:sp>
      <p:sp>
        <p:nvSpPr>
          <p:cNvPr id="3" name="Marcador de pie de página 2"/>
          <p:cNvSpPr>
            <a:spLocks noGrp="1"/>
          </p:cNvSpPr>
          <p:nvPr>
            <p:ph type="ftr" sz="quarter" idx="11"/>
          </p:nvPr>
        </p:nvSpPr>
        <p:spPr/>
        <p:txBody>
          <a:bodyPr/>
          <a:lstStyle/>
          <a:p>
            <a:endParaRPr lang="es-BO"/>
          </a:p>
        </p:txBody>
      </p:sp>
      <p:sp>
        <p:nvSpPr>
          <p:cNvPr id="4" name="Marcador de número de diapositiva 3"/>
          <p:cNvSpPr>
            <a:spLocks noGrp="1"/>
          </p:cNvSpPr>
          <p:nvPr>
            <p:ph type="sldNum" sz="quarter" idx="12"/>
          </p:nvPr>
        </p:nvSpPr>
        <p:spPr/>
        <p:txBody>
          <a:bodyPr/>
          <a:lstStyle/>
          <a:p>
            <a:fld id="{5B4AF36A-70DB-4E2E-8A7A-3946E1C05C43}" type="slidenum">
              <a:rPr lang="es-BO" smtClean="0"/>
              <a:t>‹Nº›</a:t>
            </a:fld>
            <a:endParaRPr lang="es-BO"/>
          </a:p>
        </p:txBody>
      </p:sp>
    </p:spTree>
    <p:extLst>
      <p:ext uri="{BB962C8B-B14F-4D97-AF65-F5344CB8AC3E}">
        <p14:creationId xmlns:p14="http://schemas.microsoft.com/office/powerpoint/2010/main" val="1311536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B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44960A6-DD7B-4A3B-B7F0-CC418644F0D9}" type="datetimeFigureOut">
              <a:rPr lang="es-BO" smtClean="0"/>
              <a:t>22/9/2018</a:t>
            </a:fld>
            <a:endParaRPr lang="es-BO"/>
          </a:p>
        </p:txBody>
      </p:sp>
      <p:sp>
        <p:nvSpPr>
          <p:cNvPr id="6" name="Marcador de pie de página 5"/>
          <p:cNvSpPr>
            <a:spLocks noGrp="1"/>
          </p:cNvSpPr>
          <p:nvPr>
            <p:ph type="ftr" sz="quarter" idx="11"/>
          </p:nvPr>
        </p:nvSpPr>
        <p:spPr/>
        <p:txBody>
          <a:bodyPr/>
          <a:lstStyle/>
          <a:p>
            <a:endParaRPr lang="es-BO"/>
          </a:p>
        </p:txBody>
      </p:sp>
      <p:sp>
        <p:nvSpPr>
          <p:cNvPr id="7" name="Marcador de número de diapositiva 6"/>
          <p:cNvSpPr>
            <a:spLocks noGrp="1"/>
          </p:cNvSpPr>
          <p:nvPr>
            <p:ph type="sldNum" sz="quarter" idx="12"/>
          </p:nvPr>
        </p:nvSpPr>
        <p:spPr/>
        <p:txBody>
          <a:bodyPr/>
          <a:lstStyle/>
          <a:p>
            <a:fld id="{5B4AF36A-70DB-4E2E-8A7A-3946E1C05C43}" type="slidenum">
              <a:rPr lang="es-BO" smtClean="0"/>
              <a:t>‹Nº›</a:t>
            </a:fld>
            <a:endParaRPr lang="es-BO"/>
          </a:p>
        </p:txBody>
      </p:sp>
    </p:spTree>
    <p:extLst>
      <p:ext uri="{BB962C8B-B14F-4D97-AF65-F5344CB8AC3E}">
        <p14:creationId xmlns:p14="http://schemas.microsoft.com/office/powerpoint/2010/main" val="4111451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B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B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44960A6-DD7B-4A3B-B7F0-CC418644F0D9}" type="datetimeFigureOut">
              <a:rPr lang="es-BO" smtClean="0"/>
              <a:t>22/9/2018</a:t>
            </a:fld>
            <a:endParaRPr lang="es-BO"/>
          </a:p>
        </p:txBody>
      </p:sp>
      <p:sp>
        <p:nvSpPr>
          <p:cNvPr id="6" name="Marcador de pie de página 5"/>
          <p:cNvSpPr>
            <a:spLocks noGrp="1"/>
          </p:cNvSpPr>
          <p:nvPr>
            <p:ph type="ftr" sz="quarter" idx="11"/>
          </p:nvPr>
        </p:nvSpPr>
        <p:spPr/>
        <p:txBody>
          <a:bodyPr/>
          <a:lstStyle/>
          <a:p>
            <a:endParaRPr lang="es-BO"/>
          </a:p>
        </p:txBody>
      </p:sp>
      <p:sp>
        <p:nvSpPr>
          <p:cNvPr id="7" name="Marcador de número de diapositiva 6"/>
          <p:cNvSpPr>
            <a:spLocks noGrp="1"/>
          </p:cNvSpPr>
          <p:nvPr>
            <p:ph type="sldNum" sz="quarter" idx="12"/>
          </p:nvPr>
        </p:nvSpPr>
        <p:spPr/>
        <p:txBody>
          <a:bodyPr/>
          <a:lstStyle/>
          <a:p>
            <a:fld id="{5B4AF36A-70DB-4E2E-8A7A-3946E1C05C43}" type="slidenum">
              <a:rPr lang="es-BO" smtClean="0"/>
              <a:t>‹Nº›</a:t>
            </a:fld>
            <a:endParaRPr lang="es-BO"/>
          </a:p>
        </p:txBody>
      </p:sp>
    </p:spTree>
    <p:extLst>
      <p:ext uri="{BB962C8B-B14F-4D97-AF65-F5344CB8AC3E}">
        <p14:creationId xmlns:p14="http://schemas.microsoft.com/office/powerpoint/2010/main" val="2263544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B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4960A6-DD7B-4A3B-B7F0-CC418644F0D9}" type="datetimeFigureOut">
              <a:rPr lang="es-BO" smtClean="0"/>
              <a:t>22/9/2018</a:t>
            </a:fld>
            <a:endParaRPr lang="es-B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B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AF36A-70DB-4E2E-8A7A-3946E1C05C43}" type="slidenum">
              <a:rPr lang="es-BO" smtClean="0"/>
              <a:t>‹Nº›</a:t>
            </a:fld>
            <a:endParaRPr lang="es-BO"/>
          </a:p>
        </p:txBody>
      </p:sp>
    </p:spTree>
    <p:extLst>
      <p:ext uri="{BB962C8B-B14F-4D97-AF65-F5344CB8AC3E}">
        <p14:creationId xmlns:p14="http://schemas.microsoft.com/office/powerpoint/2010/main" val="1463040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9 Rectángulo"/>
          <p:cNvSpPr/>
          <p:nvPr/>
        </p:nvSpPr>
        <p:spPr>
          <a:xfrm>
            <a:off x="11213868" y="79048"/>
            <a:ext cx="900000" cy="6408000"/>
          </a:xfrm>
          <a:prstGeom prst="rect">
            <a:avLst/>
          </a:prstGeom>
          <a:solidFill>
            <a:srgbClr val="2397B0"/>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BO"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13 Rectángulo"/>
          <p:cNvSpPr/>
          <p:nvPr/>
        </p:nvSpPr>
        <p:spPr>
          <a:xfrm>
            <a:off x="85398" y="91002"/>
            <a:ext cx="11052000" cy="900000"/>
          </a:xfrm>
          <a:prstGeom prst="rect">
            <a:avLst/>
          </a:prstGeom>
          <a:solidFill>
            <a:srgbClr val="F79646"/>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BO"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14 Rectángulo"/>
          <p:cNvSpPr/>
          <p:nvPr/>
        </p:nvSpPr>
        <p:spPr>
          <a:xfrm>
            <a:off x="102026" y="1051633"/>
            <a:ext cx="900000" cy="5724000"/>
          </a:xfrm>
          <a:prstGeom prst="rect">
            <a:avLst/>
          </a:prstGeom>
          <a:solidFill>
            <a:srgbClr val="DFE1E2"/>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BO"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ítulo 1"/>
          <p:cNvSpPr>
            <a:spLocks noGrp="1"/>
          </p:cNvSpPr>
          <p:nvPr>
            <p:ph type="ctrTitle"/>
          </p:nvPr>
        </p:nvSpPr>
        <p:spPr>
          <a:xfrm>
            <a:off x="1772755" y="3442022"/>
            <a:ext cx="8836604" cy="1046851"/>
          </a:xfrm>
        </p:spPr>
        <p:txBody>
          <a:bodyPr anchor="ctr">
            <a:noAutofit/>
          </a:bodyPr>
          <a:lstStyle/>
          <a:p>
            <a:r>
              <a:rPr lang="es-BO" sz="3600" dirty="0" smtClean="0">
                <a:solidFill>
                  <a:srgbClr val="2397B0"/>
                </a:solidFill>
                <a:latin typeface="Arial" panose="020B0604020202020204" pitchFamily="34" charset="0"/>
                <a:cs typeface="Arial" panose="020B0604020202020204" pitchFamily="34" charset="0"/>
              </a:rPr>
              <a:t>Sistema de Seguimiento de Operaciones</a:t>
            </a:r>
            <a:br>
              <a:rPr lang="es-BO" sz="3600" dirty="0" smtClean="0">
                <a:solidFill>
                  <a:srgbClr val="2397B0"/>
                </a:solidFill>
                <a:latin typeface="Arial" panose="020B0604020202020204" pitchFamily="34" charset="0"/>
                <a:cs typeface="Arial" panose="020B0604020202020204" pitchFamily="34" charset="0"/>
              </a:rPr>
            </a:br>
            <a:r>
              <a:rPr lang="es-BO" sz="3600" dirty="0" smtClean="0">
                <a:solidFill>
                  <a:srgbClr val="2397B0"/>
                </a:solidFill>
                <a:latin typeface="Arial" panose="020B0604020202020204" pitchFamily="34" charset="0"/>
                <a:cs typeface="Arial" panose="020B0604020202020204" pitchFamily="34" charset="0"/>
              </a:rPr>
              <a:t>Microcrédito (SSOM)</a:t>
            </a:r>
            <a:endParaRPr lang="es-BO" sz="3600" dirty="0">
              <a:solidFill>
                <a:srgbClr val="2397B0"/>
              </a:solidFill>
              <a:latin typeface="Arial" panose="020B0604020202020204" pitchFamily="34" charset="0"/>
              <a:cs typeface="Arial" panose="020B0604020202020204" pitchFamily="34" charset="0"/>
            </a:endParaRPr>
          </a:p>
        </p:txBody>
      </p:sp>
      <p:sp>
        <p:nvSpPr>
          <p:cNvPr id="7" name="13 Rectángulo"/>
          <p:cNvSpPr/>
          <p:nvPr/>
        </p:nvSpPr>
        <p:spPr>
          <a:xfrm>
            <a:off x="1077376" y="6569380"/>
            <a:ext cx="11052000" cy="216000"/>
          </a:xfrm>
          <a:prstGeom prst="rect">
            <a:avLst/>
          </a:prstGeom>
          <a:solidFill>
            <a:schemeClr val="tx2"/>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BO" sz="1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451359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9 Rectángulo"/>
          <p:cNvSpPr/>
          <p:nvPr/>
        </p:nvSpPr>
        <p:spPr>
          <a:xfrm>
            <a:off x="1794881" y="1051633"/>
            <a:ext cx="10334495" cy="5435415"/>
          </a:xfrm>
          <a:prstGeom prst="rect">
            <a:avLst/>
          </a:prstGeom>
          <a:solidFill>
            <a:srgbClr val="2397B0"/>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BO"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13 Rectángulo"/>
          <p:cNvSpPr/>
          <p:nvPr/>
        </p:nvSpPr>
        <p:spPr>
          <a:xfrm>
            <a:off x="85398" y="91002"/>
            <a:ext cx="12028470" cy="900000"/>
          </a:xfrm>
          <a:prstGeom prst="rect">
            <a:avLst/>
          </a:prstGeom>
          <a:solidFill>
            <a:srgbClr val="F79646"/>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lang="es-BO" dirty="0">
                <a:solidFill>
                  <a:prstClr val="white"/>
                </a:solidFill>
                <a:latin typeface="Calibri"/>
              </a:rPr>
              <a:t>	</a:t>
            </a:r>
            <a:r>
              <a:rPr lang="es-BO" dirty="0" smtClean="0">
                <a:solidFill>
                  <a:prstClr val="white"/>
                </a:solidFill>
                <a:latin typeface="Calibri"/>
              </a:rPr>
              <a:t>	</a:t>
            </a:r>
            <a:r>
              <a:rPr lang="es-BO" sz="2800" dirty="0" smtClean="0">
                <a:solidFill>
                  <a:prstClr val="white"/>
                </a:solidFill>
                <a:latin typeface="Calibri Light" panose="020F0302020204030204" pitchFamily="34" charset="0"/>
                <a:cs typeface="Calibri Light" panose="020F0302020204030204" pitchFamily="34" charset="0"/>
              </a:rPr>
              <a:t>Características del SSOM</a:t>
            </a:r>
            <a:endParaRPr kumimoji="0" lang="es-BO" sz="28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endParaRPr>
          </a:p>
        </p:txBody>
      </p:sp>
      <p:sp>
        <p:nvSpPr>
          <p:cNvPr id="6" name="14 Rectángulo"/>
          <p:cNvSpPr/>
          <p:nvPr/>
        </p:nvSpPr>
        <p:spPr>
          <a:xfrm>
            <a:off x="102026" y="1051633"/>
            <a:ext cx="1603206" cy="5724000"/>
          </a:xfrm>
          <a:prstGeom prst="rect">
            <a:avLst/>
          </a:prstGeom>
          <a:solidFill>
            <a:srgbClr val="DFE1E2"/>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BO"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Forma libre 9"/>
          <p:cNvSpPr/>
          <p:nvPr/>
        </p:nvSpPr>
        <p:spPr>
          <a:xfrm>
            <a:off x="2510600" y="5319753"/>
            <a:ext cx="9228319" cy="725302"/>
          </a:xfrm>
          <a:custGeom>
            <a:avLst/>
            <a:gdLst>
              <a:gd name="connsiteX0" fmla="*/ 0 w 4802375"/>
              <a:gd name="connsiteY0" fmla="*/ 0 h 725300"/>
              <a:gd name="connsiteX1" fmla="*/ 4439725 w 4802375"/>
              <a:gd name="connsiteY1" fmla="*/ 0 h 725300"/>
              <a:gd name="connsiteX2" fmla="*/ 4802375 w 4802375"/>
              <a:gd name="connsiteY2" fmla="*/ 362650 h 725300"/>
              <a:gd name="connsiteX3" fmla="*/ 4439725 w 4802375"/>
              <a:gd name="connsiteY3" fmla="*/ 725300 h 725300"/>
              <a:gd name="connsiteX4" fmla="*/ 0 w 4802375"/>
              <a:gd name="connsiteY4" fmla="*/ 725300 h 725300"/>
              <a:gd name="connsiteX5" fmla="*/ 0 w 4802375"/>
              <a:gd name="connsiteY5" fmla="*/ 0 h 72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2375" h="725300">
                <a:moveTo>
                  <a:pt x="4802375" y="725299"/>
                </a:moveTo>
                <a:lnTo>
                  <a:pt x="362650" y="725299"/>
                </a:lnTo>
                <a:lnTo>
                  <a:pt x="0" y="362650"/>
                </a:lnTo>
                <a:lnTo>
                  <a:pt x="362650" y="1"/>
                </a:lnTo>
                <a:lnTo>
                  <a:pt x="4802375" y="1"/>
                </a:lnTo>
                <a:lnTo>
                  <a:pt x="4802375" y="725299"/>
                </a:lnTo>
                <a:close/>
              </a:path>
            </a:pathLst>
          </a:custGeom>
          <a:solidFill>
            <a:schemeClr val="tx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1162" tIns="80011" rIns="149352" bIns="80011" numCol="1" spcCol="1270" anchor="ctr" anchorCtr="0">
            <a:noAutofit/>
          </a:bodyPr>
          <a:lstStyle/>
          <a:p>
            <a:pPr lvl="0" algn="ctr" defTabSz="933450" rtl="0">
              <a:lnSpc>
                <a:spcPct val="90000"/>
              </a:lnSpc>
              <a:spcBef>
                <a:spcPct val="0"/>
              </a:spcBef>
              <a:spcAft>
                <a:spcPct val="35000"/>
              </a:spcAft>
            </a:pPr>
            <a:r>
              <a:rPr lang="es-BO" sz="2100" dirty="0" smtClean="0"/>
              <a:t>La información que recoge permitirá futuros análisis profundos</a:t>
            </a:r>
            <a:endParaRPr lang="es-BO" sz="2100" kern="1200" dirty="0"/>
          </a:p>
        </p:txBody>
      </p:sp>
      <p:sp>
        <p:nvSpPr>
          <p:cNvPr id="11" name="Elipse 10"/>
          <p:cNvSpPr/>
          <p:nvPr/>
        </p:nvSpPr>
        <p:spPr>
          <a:xfrm>
            <a:off x="2420951" y="5319755"/>
            <a:ext cx="725300" cy="725300"/>
          </a:xfrm>
          <a:prstGeom prst="ellipse">
            <a:avLst/>
          </a:prstGeom>
          <a:solidFill>
            <a:schemeClr val="bg1">
              <a:lumMod val="85000"/>
            </a:schemeClr>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2" name="Forma libre 11"/>
          <p:cNvSpPr/>
          <p:nvPr/>
        </p:nvSpPr>
        <p:spPr>
          <a:xfrm>
            <a:off x="2510600" y="1515326"/>
            <a:ext cx="9228319" cy="725302"/>
          </a:xfrm>
          <a:custGeom>
            <a:avLst/>
            <a:gdLst>
              <a:gd name="connsiteX0" fmla="*/ 0 w 4802375"/>
              <a:gd name="connsiteY0" fmla="*/ 0 h 725300"/>
              <a:gd name="connsiteX1" fmla="*/ 4439725 w 4802375"/>
              <a:gd name="connsiteY1" fmla="*/ 0 h 725300"/>
              <a:gd name="connsiteX2" fmla="*/ 4802375 w 4802375"/>
              <a:gd name="connsiteY2" fmla="*/ 362650 h 725300"/>
              <a:gd name="connsiteX3" fmla="*/ 4439725 w 4802375"/>
              <a:gd name="connsiteY3" fmla="*/ 725300 h 725300"/>
              <a:gd name="connsiteX4" fmla="*/ 0 w 4802375"/>
              <a:gd name="connsiteY4" fmla="*/ 725300 h 725300"/>
              <a:gd name="connsiteX5" fmla="*/ 0 w 4802375"/>
              <a:gd name="connsiteY5" fmla="*/ 0 h 72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2375" h="725300">
                <a:moveTo>
                  <a:pt x="4802375" y="725299"/>
                </a:moveTo>
                <a:lnTo>
                  <a:pt x="362650" y="725299"/>
                </a:lnTo>
                <a:lnTo>
                  <a:pt x="0" y="362650"/>
                </a:lnTo>
                <a:lnTo>
                  <a:pt x="362650" y="1"/>
                </a:lnTo>
                <a:lnTo>
                  <a:pt x="4802375" y="1"/>
                </a:lnTo>
                <a:lnTo>
                  <a:pt x="4802375" y="725299"/>
                </a:lnTo>
                <a:close/>
              </a:path>
            </a:pathLst>
          </a:custGeom>
          <a:solidFill>
            <a:schemeClr val="tx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1162" tIns="80011" rIns="149352" bIns="80011" numCol="1" spcCol="1270" anchor="ctr" anchorCtr="0">
            <a:noAutofit/>
          </a:bodyPr>
          <a:lstStyle/>
          <a:p>
            <a:pPr lvl="0" algn="ctr" defTabSz="933450" rtl="0">
              <a:lnSpc>
                <a:spcPct val="90000"/>
              </a:lnSpc>
              <a:spcBef>
                <a:spcPct val="0"/>
              </a:spcBef>
              <a:spcAft>
                <a:spcPct val="35000"/>
              </a:spcAft>
            </a:pPr>
            <a:r>
              <a:rPr lang="es-BO" sz="2100" kern="1200" dirty="0" smtClean="0"/>
              <a:t>Sistema Web Desarrollado bajo la arquitectura MVC</a:t>
            </a:r>
            <a:endParaRPr lang="es-BO" sz="2100" kern="1200" dirty="0"/>
          </a:p>
        </p:txBody>
      </p:sp>
      <p:sp>
        <p:nvSpPr>
          <p:cNvPr id="13" name="Elipse 12"/>
          <p:cNvSpPr/>
          <p:nvPr/>
        </p:nvSpPr>
        <p:spPr>
          <a:xfrm>
            <a:off x="2420951" y="1515328"/>
            <a:ext cx="725300" cy="725300"/>
          </a:xfrm>
          <a:prstGeom prst="ellipse">
            <a:avLst/>
          </a:prstGeom>
          <a:solidFill>
            <a:schemeClr val="bg1">
              <a:lumMod val="85000"/>
            </a:schemeClr>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4" name="Forma libre 13"/>
          <p:cNvSpPr/>
          <p:nvPr/>
        </p:nvSpPr>
        <p:spPr>
          <a:xfrm>
            <a:off x="2510600" y="3380175"/>
            <a:ext cx="9228319" cy="725301"/>
          </a:xfrm>
          <a:custGeom>
            <a:avLst/>
            <a:gdLst>
              <a:gd name="connsiteX0" fmla="*/ 0 w 4802375"/>
              <a:gd name="connsiteY0" fmla="*/ 0 h 725300"/>
              <a:gd name="connsiteX1" fmla="*/ 4439725 w 4802375"/>
              <a:gd name="connsiteY1" fmla="*/ 0 h 725300"/>
              <a:gd name="connsiteX2" fmla="*/ 4802375 w 4802375"/>
              <a:gd name="connsiteY2" fmla="*/ 362650 h 725300"/>
              <a:gd name="connsiteX3" fmla="*/ 4439725 w 4802375"/>
              <a:gd name="connsiteY3" fmla="*/ 725300 h 725300"/>
              <a:gd name="connsiteX4" fmla="*/ 0 w 4802375"/>
              <a:gd name="connsiteY4" fmla="*/ 725300 h 725300"/>
              <a:gd name="connsiteX5" fmla="*/ 0 w 4802375"/>
              <a:gd name="connsiteY5" fmla="*/ 0 h 72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2375" h="725300">
                <a:moveTo>
                  <a:pt x="4802375" y="725299"/>
                </a:moveTo>
                <a:lnTo>
                  <a:pt x="362650" y="725299"/>
                </a:lnTo>
                <a:lnTo>
                  <a:pt x="0" y="362650"/>
                </a:lnTo>
                <a:lnTo>
                  <a:pt x="362650" y="1"/>
                </a:lnTo>
                <a:lnTo>
                  <a:pt x="4802375" y="1"/>
                </a:lnTo>
                <a:lnTo>
                  <a:pt x="4802375" y="725299"/>
                </a:lnTo>
                <a:close/>
              </a:path>
            </a:pathLst>
          </a:custGeom>
          <a:solidFill>
            <a:schemeClr val="tx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1162" tIns="80011" rIns="149352" bIns="80010" numCol="1" spcCol="1270" anchor="ctr" anchorCtr="0">
            <a:noAutofit/>
          </a:bodyPr>
          <a:lstStyle/>
          <a:p>
            <a:pPr lvl="0" algn="ctr" defTabSz="933450" rtl="0">
              <a:lnSpc>
                <a:spcPct val="90000"/>
              </a:lnSpc>
              <a:spcBef>
                <a:spcPct val="0"/>
              </a:spcBef>
              <a:spcAft>
                <a:spcPct val="35000"/>
              </a:spcAft>
            </a:pPr>
            <a:r>
              <a:rPr lang="es-BO" sz="2100" dirty="0" smtClean="0"/>
              <a:t>Herramienta orientada al seguimiento de Efectividad Comercial</a:t>
            </a:r>
            <a:endParaRPr lang="es-BO" sz="2100" kern="1200" dirty="0"/>
          </a:p>
        </p:txBody>
      </p:sp>
      <p:sp>
        <p:nvSpPr>
          <p:cNvPr id="15" name="Elipse 14"/>
          <p:cNvSpPr/>
          <p:nvPr/>
        </p:nvSpPr>
        <p:spPr>
          <a:xfrm>
            <a:off x="2420951" y="3380177"/>
            <a:ext cx="725300" cy="725300"/>
          </a:xfrm>
          <a:prstGeom prst="ellipse">
            <a:avLst/>
          </a:prstGeom>
          <a:solidFill>
            <a:schemeClr val="bg1">
              <a:lumMod val="85000"/>
            </a:schemeClr>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7" name="13 Rectángulo"/>
          <p:cNvSpPr/>
          <p:nvPr/>
        </p:nvSpPr>
        <p:spPr>
          <a:xfrm>
            <a:off x="1794881" y="6569380"/>
            <a:ext cx="10334495" cy="216000"/>
          </a:xfrm>
          <a:prstGeom prst="rect">
            <a:avLst/>
          </a:prstGeom>
          <a:solidFill>
            <a:schemeClr val="tx2"/>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BO"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Forma libre 16"/>
          <p:cNvSpPr/>
          <p:nvPr/>
        </p:nvSpPr>
        <p:spPr>
          <a:xfrm>
            <a:off x="2510600" y="4339516"/>
            <a:ext cx="9228319" cy="725301"/>
          </a:xfrm>
          <a:custGeom>
            <a:avLst/>
            <a:gdLst>
              <a:gd name="connsiteX0" fmla="*/ 0 w 4802375"/>
              <a:gd name="connsiteY0" fmla="*/ 0 h 725300"/>
              <a:gd name="connsiteX1" fmla="*/ 4439725 w 4802375"/>
              <a:gd name="connsiteY1" fmla="*/ 0 h 725300"/>
              <a:gd name="connsiteX2" fmla="*/ 4802375 w 4802375"/>
              <a:gd name="connsiteY2" fmla="*/ 362650 h 725300"/>
              <a:gd name="connsiteX3" fmla="*/ 4439725 w 4802375"/>
              <a:gd name="connsiteY3" fmla="*/ 725300 h 725300"/>
              <a:gd name="connsiteX4" fmla="*/ 0 w 4802375"/>
              <a:gd name="connsiteY4" fmla="*/ 725300 h 725300"/>
              <a:gd name="connsiteX5" fmla="*/ 0 w 4802375"/>
              <a:gd name="connsiteY5" fmla="*/ 0 h 72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2375" h="725300">
                <a:moveTo>
                  <a:pt x="4802375" y="725299"/>
                </a:moveTo>
                <a:lnTo>
                  <a:pt x="362650" y="725299"/>
                </a:lnTo>
                <a:lnTo>
                  <a:pt x="0" y="362650"/>
                </a:lnTo>
                <a:lnTo>
                  <a:pt x="362650" y="1"/>
                </a:lnTo>
                <a:lnTo>
                  <a:pt x="4802375" y="1"/>
                </a:lnTo>
                <a:lnTo>
                  <a:pt x="4802375" y="725299"/>
                </a:lnTo>
                <a:close/>
              </a:path>
            </a:pathLst>
          </a:custGeom>
          <a:solidFill>
            <a:schemeClr val="tx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1162" tIns="80011" rIns="149352" bIns="80010" numCol="1" spcCol="1270" anchor="ctr" anchorCtr="0">
            <a:noAutofit/>
          </a:bodyPr>
          <a:lstStyle/>
          <a:p>
            <a:pPr lvl="0" algn="ctr" defTabSz="933450">
              <a:lnSpc>
                <a:spcPct val="90000"/>
              </a:lnSpc>
              <a:spcBef>
                <a:spcPct val="0"/>
              </a:spcBef>
              <a:spcAft>
                <a:spcPct val="35000"/>
              </a:spcAft>
            </a:pPr>
            <a:r>
              <a:rPr lang="es-BO" sz="2100" dirty="0" smtClean="0"/>
              <a:t>Adecuado a la necesidad del área, en consecuencia del </a:t>
            </a:r>
            <a:r>
              <a:rPr lang="es-BO" sz="2100" dirty="0" err="1" smtClean="0"/>
              <a:t>feedback</a:t>
            </a:r>
            <a:r>
              <a:rPr lang="es-BO" sz="2100" dirty="0" smtClean="0"/>
              <a:t> constante</a:t>
            </a:r>
            <a:endParaRPr lang="es-BO" sz="2100" kern="1200" dirty="0"/>
          </a:p>
        </p:txBody>
      </p:sp>
      <p:sp>
        <p:nvSpPr>
          <p:cNvPr id="18" name="Elipse 17"/>
          <p:cNvSpPr/>
          <p:nvPr/>
        </p:nvSpPr>
        <p:spPr>
          <a:xfrm>
            <a:off x="2420951" y="4339518"/>
            <a:ext cx="725300" cy="725300"/>
          </a:xfrm>
          <a:prstGeom prst="ellipse">
            <a:avLst/>
          </a:prstGeom>
          <a:solidFill>
            <a:schemeClr val="bg1">
              <a:lumMod val="85000"/>
            </a:schemeClr>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9" name="Forma libre 18"/>
          <p:cNvSpPr/>
          <p:nvPr/>
        </p:nvSpPr>
        <p:spPr>
          <a:xfrm>
            <a:off x="2510600" y="2431125"/>
            <a:ext cx="9228319" cy="725301"/>
          </a:xfrm>
          <a:custGeom>
            <a:avLst/>
            <a:gdLst>
              <a:gd name="connsiteX0" fmla="*/ 0 w 4802375"/>
              <a:gd name="connsiteY0" fmla="*/ 0 h 725300"/>
              <a:gd name="connsiteX1" fmla="*/ 4439725 w 4802375"/>
              <a:gd name="connsiteY1" fmla="*/ 0 h 725300"/>
              <a:gd name="connsiteX2" fmla="*/ 4802375 w 4802375"/>
              <a:gd name="connsiteY2" fmla="*/ 362650 h 725300"/>
              <a:gd name="connsiteX3" fmla="*/ 4439725 w 4802375"/>
              <a:gd name="connsiteY3" fmla="*/ 725300 h 725300"/>
              <a:gd name="connsiteX4" fmla="*/ 0 w 4802375"/>
              <a:gd name="connsiteY4" fmla="*/ 725300 h 725300"/>
              <a:gd name="connsiteX5" fmla="*/ 0 w 4802375"/>
              <a:gd name="connsiteY5" fmla="*/ 0 h 72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2375" h="725300">
                <a:moveTo>
                  <a:pt x="4802375" y="725299"/>
                </a:moveTo>
                <a:lnTo>
                  <a:pt x="362650" y="725299"/>
                </a:lnTo>
                <a:lnTo>
                  <a:pt x="0" y="362650"/>
                </a:lnTo>
                <a:lnTo>
                  <a:pt x="362650" y="1"/>
                </a:lnTo>
                <a:lnTo>
                  <a:pt x="4802375" y="1"/>
                </a:lnTo>
                <a:lnTo>
                  <a:pt x="4802375" y="725299"/>
                </a:lnTo>
                <a:close/>
              </a:path>
            </a:pathLst>
          </a:custGeom>
          <a:solidFill>
            <a:schemeClr val="tx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1162" tIns="80011" rIns="149352" bIns="80010" numCol="1" spcCol="1270" anchor="ctr" anchorCtr="0">
            <a:noAutofit/>
          </a:bodyPr>
          <a:lstStyle/>
          <a:p>
            <a:pPr lvl="0" algn="ctr" defTabSz="933450" rtl="0">
              <a:lnSpc>
                <a:spcPct val="90000"/>
              </a:lnSpc>
              <a:spcBef>
                <a:spcPct val="0"/>
              </a:spcBef>
              <a:spcAft>
                <a:spcPct val="35000"/>
              </a:spcAft>
            </a:pPr>
            <a:r>
              <a:rPr lang="es-BO" sz="2100" kern="1200" dirty="0" smtClean="0"/>
              <a:t>Centraliza la información y los reportes que se manejan en el área</a:t>
            </a:r>
            <a:endParaRPr lang="es-BO" sz="2100" kern="1200" dirty="0"/>
          </a:p>
        </p:txBody>
      </p:sp>
      <p:sp>
        <p:nvSpPr>
          <p:cNvPr id="20" name="Elipse 19"/>
          <p:cNvSpPr/>
          <p:nvPr/>
        </p:nvSpPr>
        <p:spPr>
          <a:xfrm>
            <a:off x="2420951" y="2431126"/>
            <a:ext cx="725300" cy="725300"/>
          </a:xfrm>
          <a:prstGeom prst="ellipse">
            <a:avLst/>
          </a:prstGeom>
          <a:solidFill>
            <a:schemeClr val="bg1">
              <a:lumMod val="85000"/>
            </a:schemeClr>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506092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965200" y="123826"/>
            <a:ext cx="10515600" cy="687938"/>
          </a:xfrm>
        </p:spPr>
        <p:txBody>
          <a:bodyPr>
            <a:normAutofit/>
          </a:bodyPr>
          <a:lstStyle/>
          <a:p>
            <a:r>
              <a:rPr lang="es-BO" sz="2800" b="1" dirty="0" smtClean="0">
                <a:solidFill>
                  <a:srgbClr val="002060"/>
                </a:solidFill>
              </a:rPr>
              <a:t>Módulos SOOM</a:t>
            </a:r>
            <a:endParaRPr lang="es-BO" sz="2800" b="1" dirty="0">
              <a:solidFill>
                <a:srgbClr val="002060"/>
              </a:solidFill>
            </a:endParaRPr>
          </a:p>
        </p:txBody>
      </p:sp>
      <p:sp>
        <p:nvSpPr>
          <p:cNvPr id="5" name="13 Rectángulo"/>
          <p:cNvSpPr/>
          <p:nvPr/>
        </p:nvSpPr>
        <p:spPr>
          <a:xfrm>
            <a:off x="104062" y="811763"/>
            <a:ext cx="11988000" cy="179238"/>
          </a:xfrm>
          <a:prstGeom prst="rect">
            <a:avLst/>
          </a:prstGeom>
          <a:solidFill>
            <a:srgbClr val="F79646"/>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BO"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14 Rectángulo"/>
          <p:cNvSpPr/>
          <p:nvPr/>
        </p:nvSpPr>
        <p:spPr>
          <a:xfrm>
            <a:off x="765107" y="118572"/>
            <a:ext cx="190263" cy="1116000"/>
          </a:xfrm>
          <a:prstGeom prst="rect">
            <a:avLst/>
          </a:prstGeom>
          <a:solidFill>
            <a:srgbClr val="DFE1E2"/>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BO" sz="1800" b="0" i="0" u="none" strike="noStrike" kern="1200" cap="none" spc="0" normalizeH="0" baseline="0" noProof="0" dirty="0">
              <a:ln>
                <a:noFill/>
              </a:ln>
              <a:solidFill>
                <a:prstClr val="white"/>
              </a:solidFill>
              <a:effectLst/>
              <a:uLnTx/>
              <a:uFillTx/>
              <a:latin typeface="Calibri"/>
              <a:ea typeface="+mn-ea"/>
              <a:cs typeface="+mn-cs"/>
            </a:endParaRPr>
          </a:p>
        </p:txBody>
      </p:sp>
      <p:graphicFrame>
        <p:nvGraphicFramePr>
          <p:cNvPr id="2" name="Diagrama 1"/>
          <p:cNvGraphicFramePr/>
          <p:nvPr>
            <p:extLst>
              <p:ext uri="{D42A27DB-BD31-4B8C-83A1-F6EECF244321}">
                <p14:modId xmlns:p14="http://schemas.microsoft.com/office/powerpoint/2010/main" val="1248011703"/>
              </p:ext>
            </p:extLst>
          </p:nvPr>
        </p:nvGraphicFramePr>
        <p:xfrm>
          <a:off x="0" y="1512089"/>
          <a:ext cx="10809055" cy="4746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4005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965200" y="123826"/>
            <a:ext cx="10515600" cy="687938"/>
          </a:xfrm>
        </p:spPr>
        <p:txBody>
          <a:bodyPr>
            <a:normAutofit/>
          </a:bodyPr>
          <a:lstStyle/>
          <a:p>
            <a:r>
              <a:rPr lang="es-BO" sz="2800" b="1" dirty="0" smtClean="0">
                <a:solidFill>
                  <a:srgbClr val="002060"/>
                </a:solidFill>
              </a:rPr>
              <a:t>Módulos futuros a Desarrollar - SOOM</a:t>
            </a:r>
            <a:endParaRPr lang="es-BO" sz="2800" b="1" dirty="0">
              <a:solidFill>
                <a:srgbClr val="002060"/>
              </a:solidFill>
            </a:endParaRPr>
          </a:p>
        </p:txBody>
      </p:sp>
      <p:sp>
        <p:nvSpPr>
          <p:cNvPr id="5" name="13 Rectángulo"/>
          <p:cNvSpPr/>
          <p:nvPr/>
        </p:nvSpPr>
        <p:spPr>
          <a:xfrm>
            <a:off x="104062" y="811763"/>
            <a:ext cx="11988000" cy="179238"/>
          </a:xfrm>
          <a:prstGeom prst="rect">
            <a:avLst/>
          </a:prstGeom>
          <a:solidFill>
            <a:srgbClr val="F79646"/>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BO"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14 Rectángulo"/>
          <p:cNvSpPr/>
          <p:nvPr/>
        </p:nvSpPr>
        <p:spPr>
          <a:xfrm>
            <a:off x="765107" y="118572"/>
            <a:ext cx="190263" cy="1116000"/>
          </a:xfrm>
          <a:prstGeom prst="rect">
            <a:avLst/>
          </a:prstGeom>
          <a:solidFill>
            <a:srgbClr val="DFE1E2"/>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BO" sz="1800" b="0" i="0" u="none" strike="noStrike" kern="1200" cap="none" spc="0" normalizeH="0" baseline="0" noProof="0" dirty="0">
              <a:ln>
                <a:noFill/>
              </a:ln>
              <a:solidFill>
                <a:prstClr val="white"/>
              </a:solidFill>
              <a:effectLst/>
              <a:uLnTx/>
              <a:uFillTx/>
              <a:latin typeface="Calibri"/>
              <a:ea typeface="+mn-ea"/>
              <a:cs typeface="+mn-cs"/>
            </a:endParaRPr>
          </a:p>
        </p:txBody>
      </p:sp>
      <p:graphicFrame>
        <p:nvGraphicFramePr>
          <p:cNvPr id="2" name="Diagrama 1"/>
          <p:cNvGraphicFramePr/>
          <p:nvPr>
            <p:extLst>
              <p:ext uri="{D42A27DB-BD31-4B8C-83A1-F6EECF244321}">
                <p14:modId xmlns:p14="http://schemas.microsoft.com/office/powerpoint/2010/main" val="728971985"/>
              </p:ext>
            </p:extLst>
          </p:nvPr>
        </p:nvGraphicFramePr>
        <p:xfrm>
          <a:off x="0" y="1512089"/>
          <a:ext cx="10809055" cy="4746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6800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965200" y="123826"/>
            <a:ext cx="10515600" cy="687938"/>
          </a:xfrm>
        </p:spPr>
        <p:txBody>
          <a:bodyPr>
            <a:normAutofit/>
          </a:bodyPr>
          <a:lstStyle/>
          <a:p>
            <a:r>
              <a:rPr lang="es-BO" sz="2800" b="1" dirty="0" smtClean="0">
                <a:solidFill>
                  <a:srgbClr val="002060"/>
                </a:solidFill>
              </a:rPr>
              <a:t>Módulos futuros a Desarrollar - SOOM</a:t>
            </a:r>
            <a:endParaRPr lang="es-BO" sz="2800" b="1" dirty="0">
              <a:solidFill>
                <a:srgbClr val="002060"/>
              </a:solidFill>
            </a:endParaRPr>
          </a:p>
        </p:txBody>
      </p:sp>
      <p:sp>
        <p:nvSpPr>
          <p:cNvPr id="5" name="13 Rectángulo"/>
          <p:cNvSpPr/>
          <p:nvPr/>
        </p:nvSpPr>
        <p:spPr>
          <a:xfrm>
            <a:off x="104062" y="811763"/>
            <a:ext cx="11988000" cy="179238"/>
          </a:xfrm>
          <a:prstGeom prst="rect">
            <a:avLst/>
          </a:prstGeom>
          <a:solidFill>
            <a:srgbClr val="F79646"/>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BO"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14 Rectángulo"/>
          <p:cNvSpPr/>
          <p:nvPr/>
        </p:nvSpPr>
        <p:spPr>
          <a:xfrm>
            <a:off x="765107" y="118572"/>
            <a:ext cx="190263" cy="1116000"/>
          </a:xfrm>
          <a:prstGeom prst="rect">
            <a:avLst/>
          </a:prstGeom>
          <a:solidFill>
            <a:srgbClr val="DFE1E2"/>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BO" sz="1800" b="0" i="0" u="none" strike="noStrike" kern="1200" cap="none" spc="0" normalizeH="0" baseline="0" noProof="0" dirty="0">
              <a:ln>
                <a:noFill/>
              </a:ln>
              <a:solidFill>
                <a:prstClr val="white"/>
              </a:solidFill>
              <a:effectLst/>
              <a:uLnTx/>
              <a:uFillTx/>
              <a:latin typeface="Calibri"/>
              <a:ea typeface="+mn-ea"/>
              <a:cs typeface="+mn-cs"/>
            </a:endParaRPr>
          </a:p>
        </p:txBody>
      </p:sp>
      <p:graphicFrame>
        <p:nvGraphicFramePr>
          <p:cNvPr id="3" name="Diagrama 2"/>
          <p:cNvGraphicFramePr/>
          <p:nvPr>
            <p:extLst>
              <p:ext uri="{D42A27DB-BD31-4B8C-83A1-F6EECF244321}">
                <p14:modId xmlns:p14="http://schemas.microsoft.com/office/powerpoint/2010/main" val="1309184746"/>
              </p:ext>
            </p:extLst>
          </p:nvPr>
        </p:nvGraphicFramePr>
        <p:xfrm>
          <a:off x="2031999" y="719666"/>
          <a:ext cx="9006703" cy="6138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07600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965200" y="123826"/>
            <a:ext cx="10515600" cy="687938"/>
          </a:xfrm>
        </p:spPr>
        <p:txBody>
          <a:bodyPr>
            <a:normAutofit/>
          </a:bodyPr>
          <a:lstStyle/>
          <a:p>
            <a:r>
              <a:rPr lang="es-BO" sz="2800" b="1" dirty="0" smtClean="0">
                <a:solidFill>
                  <a:srgbClr val="002060"/>
                </a:solidFill>
              </a:rPr>
              <a:t>Módulos futuros a Desarrollar - SOOM</a:t>
            </a:r>
            <a:endParaRPr lang="es-BO" sz="2800" b="1" dirty="0">
              <a:solidFill>
                <a:srgbClr val="002060"/>
              </a:solidFill>
            </a:endParaRPr>
          </a:p>
        </p:txBody>
      </p:sp>
      <p:sp>
        <p:nvSpPr>
          <p:cNvPr id="5" name="13 Rectángulo"/>
          <p:cNvSpPr/>
          <p:nvPr/>
        </p:nvSpPr>
        <p:spPr>
          <a:xfrm>
            <a:off x="104062" y="811763"/>
            <a:ext cx="11988000" cy="179238"/>
          </a:xfrm>
          <a:prstGeom prst="rect">
            <a:avLst/>
          </a:prstGeom>
          <a:solidFill>
            <a:srgbClr val="F79646"/>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BO"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14 Rectángulo"/>
          <p:cNvSpPr/>
          <p:nvPr/>
        </p:nvSpPr>
        <p:spPr>
          <a:xfrm>
            <a:off x="765107" y="118572"/>
            <a:ext cx="190263" cy="1116000"/>
          </a:xfrm>
          <a:prstGeom prst="rect">
            <a:avLst/>
          </a:prstGeom>
          <a:solidFill>
            <a:srgbClr val="DFE1E2"/>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BO"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Google Shape;242;p36"/>
          <p:cNvSpPr/>
          <p:nvPr/>
        </p:nvSpPr>
        <p:spPr>
          <a:xfrm>
            <a:off x="5620310" y="2230108"/>
            <a:ext cx="2202600" cy="517200"/>
          </a:xfrm>
          <a:custGeom>
            <a:avLst/>
            <a:gdLst/>
            <a:ahLst/>
            <a:cxnLst/>
            <a:rect l="l" t="t" r="r" b="b"/>
            <a:pathLst>
              <a:path w="120000" h="120000" extrusionOk="0">
                <a:moveTo>
                  <a:pt x="120000" y="59619"/>
                </a:moveTo>
                <a:lnTo>
                  <a:pt x="111205" y="0"/>
                </a:lnTo>
                <a:lnTo>
                  <a:pt x="93550" y="0"/>
                </a:lnTo>
                <a:lnTo>
                  <a:pt x="0" y="761"/>
                </a:lnTo>
                <a:lnTo>
                  <a:pt x="0" y="120000"/>
                </a:lnTo>
                <a:lnTo>
                  <a:pt x="104495" y="118985"/>
                </a:lnTo>
                <a:lnTo>
                  <a:pt x="111205" y="118985"/>
                </a:lnTo>
                <a:lnTo>
                  <a:pt x="120000" y="59619"/>
                </a:lnTo>
                <a:close/>
              </a:path>
            </a:pathLst>
          </a:custGeom>
          <a:solidFill>
            <a:srgbClr val="1155CC">
              <a:alpha val="4269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8" name="Google Shape;243;p36"/>
          <p:cNvSpPr/>
          <p:nvPr/>
        </p:nvSpPr>
        <p:spPr>
          <a:xfrm>
            <a:off x="2467184" y="1908527"/>
            <a:ext cx="2478000" cy="439500"/>
          </a:xfrm>
          <a:custGeom>
            <a:avLst/>
            <a:gdLst/>
            <a:ahLst/>
            <a:cxnLst/>
            <a:rect l="l" t="t" r="r" b="b"/>
            <a:pathLst>
              <a:path w="120000" h="120000" extrusionOk="0">
                <a:moveTo>
                  <a:pt x="28525" y="0"/>
                </a:moveTo>
                <a:lnTo>
                  <a:pt x="28525" y="0"/>
                </a:lnTo>
                <a:lnTo>
                  <a:pt x="9548" y="0"/>
                </a:lnTo>
                <a:lnTo>
                  <a:pt x="0" y="60000"/>
                </a:lnTo>
                <a:lnTo>
                  <a:pt x="9548" y="120000"/>
                </a:lnTo>
                <a:lnTo>
                  <a:pt x="14597" y="120000"/>
                </a:lnTo>
                <a:lnTo>
                  <a:pt x="28525" y="120000"/>
                </a:lnTo>
                <a:lnTo>
                  <a:pt x="120000" y="120000"/>
                </a:lnTo>
                <a:lnTo>
                  <a:pt x="120000" y="0"/>
                </a:lnTo>
                <a:lnTo>
                  <a:pt x="28525" y="0"/>
                </a:lnTo>
                <a:close/>
              </a:path>
            </a:pathLst>
          </a:custGeom>
          <a:solidFill>
            <a:srgbClr val="00B2FF">
              <a:alpha val="5308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9" name="Google Shape;244;p36"/>
          <p:cNvSpPr/>
          <p:nvPr/>
        </p:nvSpPr>
        <p:spPr>
          <a:xfrm>
            <a:off x="2248423" y="2746911"/>
            <a:ext cx="2102100" cy="560400"/>
          </a:xfrm>
          <a:custGeom>
            <a:avLst/>
            <a:gdLst/>
            <a:ahLst/>
            <a:cxnLst/>
            <a:rect l="l" t="t" r="r" b="b"/>
            <a:pathLst>
              <a:path w="120000" h="120000" extrusionOk="0">
                <a:moveTo>
                  <a:pt x="31925" y="0"/>
                </a:moveTo>
                <a:lnTo>
                  <a:pt x="31925" y="0"/>
                </a:lnTo>
                <a:lnTo>
                  <a:pt x="10666" y="0"/>
                </a:lnTo>
                <a:lnTo>
                  <a:pt x="0" y="60000"/>
                </a:lnTo>
                <a:lnTo>
                  <a:pt x="10666" y="120000"/>
                </a:lnTo>
                <a:lnTo>
                  <a:pt x="14222" y="120000"/>
                </a:lnTo>
                <a:lnTo>
                  <a:pt x="31925" y="120000"/>
                </a:lnTo>
                <a:lnTo>
                  <a:pt x="120000" y="120000"/>
                </a:lnTo>
                <a:lnTo>
                  <a:pt x="120000" y="0"/>
                </a:lnTo>
                <a:lnTo>
                  <a:pt x="31925" y="0"/>
                </a:lnTo>
                <a:close/>
              </a:path>
            </a:pathLst>
          </a:custGeom>
          <a:solidFill>
            <a:srgbClr val="3C78D8">
              <a:alpha val="480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10" name="Google Shape;246;p36"/>
          <p:cNvSpPr txBox="1"/>
          <p:nvPr/>
        </p:nvSpPr>
        <p:spPr>
          <a:xfrm>
            <a:off x="2522013" y="1943807"/>
            <a:ext cx="1582200" cy="3687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 sz="1000" b="0" i="0" u="none" strike="noStrike" cap="none" dirty="0">
                <a:solidFill>
                  <a:srgbClr val="FFFFFF"/>
                </a:solidFill>
                <a:latin typeface="Muli"/>
                <a:ea typeface="Muli"/>
                <a:cs typeface="Muli"/>
                <a:sym typeface="Muli"/>
              </a:rPr>
              <a:t>Insert your desired</a:t>
            </a:r>
            <a:endParaRPr sz="1000" dirty="0">
              <a:latin typeface="Muli"/>
              <a:ea typeface="Muli"/>
              <a:cs typeface="Muli"/>
              <a:sym typeface="Muli"/>
            </a:endParaRPr>
          </a:p>
          <a:p>
            <a:pPr marL="0" marR="0" lvl="0" indent="0" algn="r" rtl="0">
              <a:spcBef>
                <a:spcPts val="0"/>
              </a:spcBef>
              <a:spcAft>
                <a:spcPts val="0"/>
              </a:spcAft>
              <a:buNone/>
            </a:pPr>
            <a:r>
              <a:rPr lang="en" sz="1000" b="0" i="0" u="none" strike="noStrike" cap="none" dirty="0">
                <a:solidFill>
                  <a:srgbClr val="FFFFFF"/>
                </a:solidFill>
                <a:latin typeface="Muli"/>
                <a:ea typeface="Muli"/>
                <a:cs typeface="Muli"/>
                <a:sym typeface="Muli"/>
              </a:rPr>
              <a:t>text here.</a:t>
            </a:r>
            <a:endParaRPr sz="1000" b="0" i="0" u="none" strike="noStrike" cap="none" dirty="0">
              <a:solidFill>
                <a:srgbClr val="FFFFFF"/>
              </a:solidFill>
              <a:latin typeface="Muli"/>
              <a:ea typeface="Muli"/>
              <a:cs typeface="Muli"/>
              <a:sym typeface="Muli"/>
            </a:endParaRPr>
          </a:p>
        </p:txBody>
      </p:sp>
      <p:sp>
        <p:nvSpPr>
          <p:cNvPr id="11" name="Google Shape;247;p36"/>
          <p:cNvSpPr/>
          <p:nvPr/>
        </p:nvSpPr>
        <p:spPr>
          <a:xfrm>
            <a:off x="5381623" y="3301068"/>
            <a:ext cx="1910400" cy="534300"/>
          </a:xfrm>
          <a:custGeom>
            <a:avLst/>
            <a:gdLst/>
            <a:ahLst/>
            <a:cxnLst/>
            <a:rect l="l" t="t" r="r" b="b"/>
            <a:pathLst>
              <a:path w="120000" h="120000" extrusionOk="0">
                <a:moveTo>
                  <a:pt x="107649" y="222"/>
                </a:moveTo>
                <a:lnTo>
                  <a:pt x="99681" y="222"/>
                </a:lnTo>
                <a:lnTo>
                  <a:pt x="99681" y="0"/>
                </a:lnTo>
                <a:lnTo>
                  <a:pt x="0" y="0"/>
                </a:lnTo>
                <a:lnTo>
                  <a:pt x="0" y="120000"/>
                </a:lnTo>
                <a:lnTo>
                  <a:pt x="82868" y="120000"/>
                </a:lnTo>
                <a:lnTo>
                  <a:pt x="99681" y="120000"/>
                </a:lnTo>
                <a:lnTo>
                  <a:pt x="107649" y="120000"/>
                </a:lnTo>
                <a:lnTo>
                  <a:pt x="120000" y="60000"/>
                </a:lnTo>
                <a:lnTo>
                  <a:pt x="107649" y="222"/>
                </a:lnTo>
                <a:close/>
              </a:path>
            </a:pathLst>
          </a:custGeom>
          <a:solidFill>
            <a:srgbClr val="00B2FF">
              <a:alpha val="5308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2" name="Google Shape;248;p36"/>
          <p:cNvSpPr/>
          <p:nvPr/>
        </p:nvSpPr>
        <p:spPr>
          <a:xfrm>
            <a:off x="3902983" y="2240084"/>
            <a:ext cx="2021100" cy="603300"/>
          </a:xfrm>
          <a:custGeom>
            <a:avLst/>
            <a:gdLst/>
            <a:ahLst/>
            <a:cxnLst/>
            <a:rect l="l" t="t" r="r" b="b"/>
            <a:pathLst>
              <a:path w="120000" h="120000" extrusionOk="0">
                <a:moveTo>
                  <a:pt x="59957" y="24285"/>
                </a:moveTo>
                <a:cubicBezTo>
                  <a:pt x="42558" y="24285"/>
                  <a:pt x="26609" y="15142"/>
                  <a:pt x="14754" y="0"/>
                </a:cubicBezTo>
                <a:cubicBezTo>
                  <a:pt x="7249" y="27428"/>
                  <a:pt x="1961" y="61714"/>
                  <a:pt x="0" y="99714"/>
                </a:cubicBezTo>
                <a:cubicBezTo>
                  <a:pt x="17910" y="112571"/>
                  <a:pt x="38294" y="120000"/>
                  <a:pt x="59872" y="120000"/>
                </a:cubicBezTo>
                <a:cubicBezTo>
                  <a:pt x="81620" y="120000"/>
                  <a:pt x="102089" y="112857"/>
                  <a:pt x="120000" y="100000"/>
                </a:cubicBezTo>
                <a:cubicBezTo>
                  <a:pt x="118038" y="62000"/>
                  <a:pt x="112750" y="27428"/>
                  <a:pt x="105159" y="0"/>
                </a:cubicBezTo>
                <a:cubicBezTo>
                  <a:pt x="93390" y="15142"/>
                  <a:pt x="77441" y="24285"/>
                  <a:pt x="59957" y="24285"/>
                </a:cubicBezTo>
              </a:path>
            </a:pathLst>
          </a:custGeom>
          <a:solidFill>
            <a:srgbClr val="1155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3" name="Google Shape;249;p36"/>
          <p:cNvSpPr/>
          <p:nvPr/>
        </p:nvSpPr>
        <p:spPr>
          <a:xfrm>
            <a:off x="3884450" y="2740912"/>
            <a:ext cx="2063400" cy="610500"/>
          </a:xfrm>
          <a:custGeom>
            <a:avLst/>
            <a:gdLst/>
            <a:ahLst/>
            <a:cxnLst/>
            <a:rect l="l" t="t" r="r" b="b"/>
            <a:pathLst>
              <a:path w="120000" h="120000" extrusionOk="0">
                <a:moveTo>
                  <a:pt x="59874" y="20047"/>
                </a:moveTo>
                <a:cubicBezTo>
                  <a:pt x="38580" y="20047"/>
                  <a:pt x="18538" y="12705"/>
                  <a:pt x="918" y="0"/>
                </a:cubicBezTo>
                <a:cubicBezTo>
                  <a:pt x="334" y="11011"/>
                  <a:pt x="0" y="22305"/>
                  <a:pt x="0" y="33600"/>
                </a:cubicBezTo>
                <a:cubicBezTo>
                  <a:pt x="0" y="60423"/>
                  <a:pt x="1670" y="85835"/>
                  <a:pt x="4592" y="109270"/>
                </a:cubicBezTo>
                <a:cubicBezTo>
                  <a:pt x="22129" y="116329"/>
                  <a:pt x="40751" y="120000"/>
                  <a:pt x="59958" y="120000"/>
                </a:cubicBezTo>
                <a:cubicBezTo>
                  <a:pt x="79248" y="120000"/>
                  <a:pt x="97870" y="116329"/>
                  <a:pt x="115407" y="109270"/>
                </a:cubicBezTo>
                <a:cubicBezTo>
                  <a:pt x="118329" y="85835"/>
                  <a:pt x="120000" y="60423"/>
                  <a:pt x="120000" y="33600"/>
                </a:cubicBezTo>
                <a:cubicBezTo>
                  <a:pt x="120000" y="22305"/>
                  <a:pt x="119665" y="11011"/>
                  <a:pt x="119081" y="0"/>
                </a:cubicBezTo>
                <a:cubicBezTo>
                  <a:pt x="101461" y="12705"/>
                  <a:pt x="81252" y="20047"/>
                  <a:pt x="59874" y="20047"/>
                </a:cubicBezTo>
              </a:path>
            </a:pathLst>
          </a:custGeom>
          <a:solidFill>
            <a:srgbClr val="3C78D8"/>
          </a:solidFill>
          <a:ln w="9525" cap="flat" cmpd="sng">
            <a:solidFill>
              <a:srgbClr val="3C78D8">
                <a:alpha val="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4" name="Google Shape;252;p36"/>
          <p:cNvSpPr/>
          <p:nvPr/>
        </p:nvSpPr>
        <p:spPr>
          <a:xfrm>
            <a:off x="4764040" y="4872748"/>
            <a:ext cx="293100" cy="256200"/>
          </a:xfrm>
          <a:prstGeom prst="ellipse">
            <a:avLst/>
          </a:prstGeom>
          <a:solidFill>
            <a:srgbClr val="3135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15" name="Google Shape;253;p36"/>
          <p:cNvSpPr/>
          <p:nvPr/>
        </p:nvSpPr>
        <p:spPr>
          <a:xfrm>
            <a:off x="4498795" y="4396690"/>
            <a:ext cx="830400" cy="602700"/>
          </a:xfrm>
          <a:custGeom>
            <a:avLst/>
            <a:gdLst/>
            <a:ahLst/>
            <a:cxnLst/>
            <a:rect l="l" t="t" r="r" b="b"/>
            <a:pathLst>
              <a:path w="120000" h="120000" extrusionOk="0">
                <a:moveTo>
                  <a:pt x="120000" y="111448"/>
                </a:moveTo>
                <a:cubicBezTo>
                  <a:pt x="120000" y="116137"/>
                  <a:pt x="117195" y="120000"/>
                  <a:pt x="113589" y="120000"/>
                </a:cubicBezTo>
                <a:cubicBezTo>
                  <a:pt x="6210" y="120000"/>
                  <a:pt x="6210" y="120000"/>
                  <a:pt x="6210" y="120000"/>
                </a:cubicBezTo>
                <a:cubicBezTo>
                  <a:pt x="2804" y="120000"/>
                  <a:pt x="0" y="116137"/>
                  <a:pt x="0" y="111448"/>
                </a:cubicBezTo>
                <a:cubicBezTo>
                  <a:pt x="0" y="8551"/>
                  <a:pt x="0" y="8551"/>
                  <a:pt x="0" y="8551"/>
                </a:cubicBezTo>
                <a:cubicBezTo>
                  <a:pt x="0" y="3862"/>
                  <a:pt x="2804" y="0"/>
                  <a:pt x="6210" y="0"/>
                </a:cubicBezTo>
                <a:cubicBezTo>
                  <a:pt x="113589" y="0"/>
                  <a:pt x="113589" y="0"/>
                  <a:pt x="113589" y="0"/>
                </a:cubicBezTo>
                <a:cubicBezTo>
                  <a:pt x="117195" y="0"/>
                  <a:pt x="120000" y="3862"/>
                  <a:pt x="120000" y="8551"/>
                </a:cubicBezTo>
                <a:lnTo>
                  <a:pt x="120000" y="111448"/>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16" name="Google Shape;254;p36"/>
          <p:cNvSpPr/>
          <p:nvPr/>
        </p:nvSpPr>
        <p:spPr>
          <a:xfrm>
            <a:off x="4433473" y="4259119"/>
            <a:ext cx="960900" cy="213000"/>
          </a:xfrm>
          <a:custGeom>
            <a:avLst/>
            <a:gdLst/>
            <a:ahLst/>
            <a:cxnLst/>
            <a:rect l="l" t="t" r="r" b="b"/>
            <a:pathLst>
              <a:path w="120000" h="120000" extrusionOk="0">
                <a:moveTo>
                  <a:pt x="116591" y="0"/>
                </a:moveTo>
                <a:cubicBezTo>
                  <a:pt x="105650" y="12162"/>
                  <a:pt x="70852" y="17837"/>
                  <a:pt x="59730" y="18648"/>
                </a:cubicBezTo>
                <a:cubicBezTo>
                  <a:pt x="48789" y="17837"/>
                  <a:pt x="14170" y="12162"/>
                  <a:pt x="3228" y="0"/>
                </a:cubicBezTo>
                <a:cubicBezTo>
                  <a:pt x="3228" y="0"/>
                  <a:pt x="0" y="1621"/>
                  <a:pt x="2511" y="19459"/>
                </a:cubicBezTo>
                <a:cubicBezTo>
                  <a:pt x="2511" y="19459"/>
                  <a:pt x="4304" y="23513"/>
                  <a:pt x="4663" y="54324"/>
                </a:cubicBezTo>
                <a:cubicBezTo>
                  <a:pt x="5201" y="84324"/>
                  <a:pt x="3228" y="104594"/>
                  <a:pt x="5919" y="120000"/>
                </a:cubicBezTo>
                <a:cubicBezTo>
                  <a:pt x="56502" y="120000"/>
                  <a:pt x="56502" y="120000"/>
                  <a:pt x="56502" y="120000"/>
                </a:cubicBezTo>
                <a:cubicBezTo>
                  <a:pt x="63139" y="120000"/>
                  <a:pt x="63139" y="120000"/>
                  <a:pt x="63139" y="120000"/>
                </a:cubicBezTo>
                <a:cubicBezTo>
                  <a:pt x="114080" y="120000"/>
                  <a:pt x="114080" y="120000"/>
                  <a:pt x="114080" y="120000"/>
                </a:cubicBezTo>
                <a:cubicBezTo>
                  <a:pt x="116771" y="104594"/>
                  <a:pt x="114798" y="84324"/>
                  <a:pt x="115336" y="54324"/>
                </a:cubicBezTo>
                <a:cubicBezTo>
                  <a:pt x="115695" y="23513"/>
                  <a:pt x="117488" y="20270"/>
                  <a:pt x="117488" y="20270"/>
                </a:cubicBezTo>
                <a:cubicBezTo>
                  <a:pt x="120000" y="2432"/>
                  <a:pt x="116591" y="0"/>
                  <a:pt x="116591" y="0"/>
                </a:cubicBezTo>
              </a:path>
            </a:pathLst>
          </a:custGeom>
          <a:gradFill>
            <a:gsLst>
              <a:gs pos="0">
                <a:srgbClr val="7F7F7F"/>
              </a:gs>
              <a:gs pos="25000">
                <a:srgbClr val="A5A5A5"/>
              </a:gs>
              <a:gs pos="50000">
                <a:srgbClr val="D8D8D8"/>
              </a:gs>
              <a:gs pos="75000">
                <a:srgbClr val="A5A5A5"/>
              </a:gs>
              <a:gs pos="100000">
                <a:srgbClr val="7F7F7F"/>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17" name="Google Shape;255;p36"/>
          <p:cNvSpPr/>
          <p:nvPr/>
        </p:nvSpPr>
        <p:spPr>
          <a:xfrm>
            <a:off x="4595292" y="4536241"/>
            <a:ext cx="165300" cy="433800"/>
          </a:xfrm>
          <a:custGeom>
            <a:avLst/>
            <a:gdLst/>
            <a:ahLst/>
            <a:cxnLst/>
            <a:rect l="l" t="t" r="r" b="b"/>
            <a:pathLst>
              <a:path w="120000" h="120000" extrusionOk="0">
                <a:moveTo>
                  <a:pt x="120000" y="105384"/>
                </a:moveTo>
                <a:cubicBezTo>
                  <a:pt x="120000" y="101153"/>
                  <a:pt x="120000" y="7692"/>
                  <a:pt x="120000" y="3461"/>
                </a:cubicBezTo>
                <a:cubicBezTo>
                  <a:pt x="120000" y="0"/>
                  <a:pt x="0" y="2692"/>
                  <a:pt x="0" y="5384"/>
                </a:cubicBezTo>
                <a:cubicBezTo>
                  <a:pt x="0" y="9615"/>
                  <a:pt x="0" y="103076"/>
                  <a:pt x="0" y="107307"/>
                </a:cubicBezTo>
                <a:cubicBezTo>
                  <a:pt x="17142" y="120000"/>
                  <a:pt x="110924" y="118461"/>
                  <a:pt x="120000" y="105384"/>
                </a:cubicBez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18" name="Google Shape;256;p36"/>
          <p:cNvSpPr/>
          <p:nvPr/>
        </p:nvSpPr>
        <p:spPr>
          <a:xfrm>
            <a:off x="5067388" y="4536241"/>
            <a:ext cx="165300" cy="433800"/>
          </a:xfrm>
          <a:custGeom>
            <a:avLst/>
            <a:gdLst/>
            <a:ahLst/>
            <a:cxnLst/>
            <a:rect l="l" t="t" r="r" b="b"/>
            <a:pathLst>
              <a:path w="120000" h="120000" extrusionOk="0">
                <a:moveTo>
                  <a:pt x="120000" y="105384"/>
                </a:moveTo>
                <a:cubicBezTo>
                  <a:pt x="120000" y="101153"/>
                  <a:pt x="120000" y="7692"/>
                  <a:pt x="120000" y="3461"/>
                </a:cubicBezTo>
                <a:cubicBezTo>
                  <a:pt x="120000" y="0"/>
                  <a:pt x="0" y="2692"/>
                  <a:pt x="0" y="5384"/>
                </a:cubicBezTo>
                <a:cubicBezTo>
                  <a:pt x="0" y="9615"/>
                  <a:pt x="0" y="103076"/>
                  <a:pt x="0" y="107307"/>
                </a:cubicBezTo>
                <a:cubicBezTo>
                  <a:pt x="17142" y="120000"/>
                  <a:pt x="110924" y="118461"/>
                  <a:pt x="120000" y="105384"/>
                </a:cubicBez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19" name="Google Shape;257;p36"/>
          <p:cNvSpPr/>
          <p:nvPr/>
        </p:nvSpPr>
        <p:spPr>
          <a:xfrm>
            <a:off x="4487908" y="4814354"/>
            <a:ext cx="852300" cy="59400"/>
          </a:xfrm>
          <a:custGeom>
            <a:avLst/>
            <a:gdLst/>
            <a:ahLst/>
            <a:cxnLst/>
            <a:rect l="l" t="t" r="r" b="b"/>
            <a:pathLst>
              <a:path w="120000" h="120000" extrusionOk="0">
                <a:moveTo>
                  <a:pt x="120000" y="53023"/>
                </a:moveTo>
                <a:cubicBezTo>
                  <a:pt x="120000" y="53023"/>
                  <a:pt x="120000" y="53023"/>
                  <a:pt x="120000" y="53023"/>
                </a:cubicBezTo>
                <a:cubicBezTo>
                  <a:pt x="119804" y="33488"/>
                  <a:pt x="118829" y="16744"/>
                  <a:pt x="117463" y="5581"/>
                </a:cubicBezTo>
                <a:cubicBezTo>
                  <a:pt x="117463" y="5581"/>
                  <a:pt x="117463" y="5581"/>
                  <a:pt x="117268" y="5581"/>
                </a:cubicBezTo>
                <a:cubicBezTo>
                  <a:pt x="117073" y="5581"/>
                  <a:pt x="116878" y="2790"/>
                  <a:pt x="116682" y="2790"/>
                </a:cubicBezTo>
                <a:cubicBezTo>
                  <a:pt x="116682" y="2790"/>
                  <a:pt x="116682" y="2790"/>
                  <a:pt x="116682" y="2790"/>
                </a:cubicBezTo>
                <a:cubicBezTo>
                  <a:pt x="116487" y="2790"/>
                  <a:pt x="116292" y="2790"/>
                  <a:pt x="116097" y="0"/>
                </a:cubicBezTo>
                <a:cubicBezTo>
                  <a:pt x="116097" y="0"/>
                  <a:pt x="116097" y="0"/>
                  <a:pt x="115902" y="0"/>
                </a:cubicBezTo>
                <a:cubicBezTo>
                  <a:pt x="115707" y="0"/>
                  <a:pt x="115512" y="0"/>
                  <a:pt x="115317" y="0"/>
                </a:cubicBezTo>
                <a:cubicBezTo>
                  <a:pt x="4682" y="0"/>
                  <a:pt x="4682" y="0"/>
                  <a:pt x="4682" y="0"/>
                </a:cubicBezTo>
                <a:cubicBezTo>
                  <a:pt x="4487" y="0"/>
                  <a:pt x="4292" y="0"/>
                  <a:pt x="4097" y="0"/>
                </a:cubicBezTo>
                <a:cubicBezTo>
                  <a:pt x="3902" y="0"/>
                  <a:pt x="3902" y="0"/>
                  <a:pt x="3902" y="0"/>
                </a:cubicBezTo>
                <a:cubicBezTo>
                  <a:pt x="3707" y="2790"/>
                  <a:pt x="3512" y="2790"/>
                  <a:pt x="3317" y="2790"/>
                </a:cubicBezTo>
                <a:cubicBezTo>
                  <a:pt x="3121" y="2790"/>
                  <a:pt x="3121" y="2790"/>
                  <a:pt x="3121" y="2790"/>
                </a:cubicBezTo>
                <a:cubicBezTo>
                  <a:pt x="2926" y="2790"/>
                  <a:pt x="2731" y="5581"/>
                  <a:pt x="2536" y="5581"/>
                </a:cubicBezTo>
                <a:cubicBezTo>
                  <a:pt x="2536" y="5581"/>
                  <a:pt x="2536" y="5581"/>
                  <a:pt x="2536" y="5581"/>
                </a:cubicBezTo>
                <a:cubicBezTo>
                  <a:pt x="2341" y="8372"/>
                  <a:pt x="2146" y="8372"/>
                  <a:pt x="1951" y="11162"/>
                </a:cubicBezTo>
                <a:cubicBezTo>
                  <a:pt x="1951" y="11162"/>
                  <a:pt x="1951" y="11162"/>
                  <a:pt x="1951" y="11162"/>
                </a:cubicBezTo>
                <a:cubicBezTo>
                  <a:pt x="1951" y="11162"/>
                  <a:pt x="1951" y="11162"/>
                  <a:pt x="1951" y="11162"/>
                </a:cubicBezTo>
                <a:cubicBezTo>
                  <a:pt x="975" y="22325"/>
                  <a:pt x="195" y="36279"/>
                  <a:pt x="0" y="53023"/>
                </a:cubicBezTo>
                <a:cubicBezTo>
                  <a:pt x="0" y="53023"/>
                  <a:pt x="0" y="53023"/>
                  <a:pt x="0" y="53023"/>
                </a:cubicBezTo>
                <a:cubicBezTo>
                  <a:pt x="0" y="53023"/>
                  <a:pt x="0" y="53023"/>
                  <a:pt x="0" y="53023"/>
                </a:cubicBezTo>
                <a:cubicBezTo>
                  <a:pt x="0" y="55813"/>
                  <a:pt x="0" y="58604"/>
                  <a:pt x="0" y="61395"/>
                </a:cubicBezTo>
                <a:cubicBezTo>
                  <a:pt x="0" y="92093"/>
                  <a:pt x="1951" y="120000"/>
                  <a:pt x="4682" y="120000"/>
                </a:cubicBezTo>
                <a:cubicBezTo>
                  <a:pt x="115317" y="120000"/>
                  <a:pt x="115317" y="120000"/>
                  <a:pt x="115317" y="120000"/>
                </a:cubicBezTo>
                <a:cubicBezTo>
                  <a:pt x="117853" y="120000"/>
                  <a:pt x="120000" y="92093"/>
                  <a:pt x="120000" y="61395"/>
                </a:cubicBezTo>
                <a:cubicBezTo>
                  <a:pt x="120000" y="58604"/>
                  <a:pt x="120000" y="55813"/>
                  <a:pt x="120000" y="53023"/>
                </a:cubicBezTo>
                <a:cubicBezTo>
                  <a:pt x="120000" y="53023"/>
                  <a:pt x="120000" y="53023"/>
                  <a:pt x="120000" y="53023"/>
                </a:cubicBezTo>
                <a:close/>
              </a:path>
            </a:pathLst>
          </a:custGeom>
          <a:solidFill>
            <a:srgbClr val="A5A5A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20" name="Google Shape;258;p36"/>
          <p:cNvSpPr/>
          <p:nvPr/>
        </p:nvSpPr>
        <p:spPr>
          <a:xfrm>
            <a:off x="4487908" y="4711423"/>
            <a:ext cx="852300" cy="61200"/>
          </a:xfrm>
          <a:custGeom>
            <a:avLst/>
            <a:gdLst/>
            <a:ahLst/>
            <a:cxnLst/>
            <a:rect l="l" t="t" r="r" b="b"/>
            <a:pathLst>
              <a:path w="120000" h="120000" extrusionOk="0">
                <a:moveTo>
                  <a:pt x="120000" y="51818"/>
                </a:moveTo>
                <a:cubicBezTo>
                  <a:pt x="120000" y="51818"/>
                  <a:pt x="120000" y="51818"/>
                  <a:pt x="120000" y="51818"/>
                </a:cubicBezTo>
                <a:cubicBezTo>
                  <a:pt x="119804" y="32727"/>
                  <a:pt x="118829" y="16363"/>
                  <a:pt x="117463" y="8181"/>
                </a:cubicBezTo>
                <a:cubicBezTo>
                  <a:pt x="117463" y="8181"/>
                  <a:pt x="117463" y="8181"/>
                  <a:pt x="117268" y="8181"/>
                </a:cubicBezTo>
                <a:cubicBezTo>
                  <a:pt x="117073" y="5454"/>
                  <a:pt x="116878" y="5454"/>
                  <a:pt x="116682" y="5454"/>
                </a:cubicBezTo>
                <a:cubicBezTo>
                  <a:pt x="116682" y="5454"/>
                  <a:pt x="116682" y="5454"/>
                  <a:pt x="116682" y="5454"/>
                </a:cubicBezTo>
                <a:cubicBezTo>
                  <a:pt x="116487" y="2727"/>
                  <a:pt x="116292" y="2727"/>
                  <a:pt x="116097" y="2727"/>
                </a:cubicBezTo>
                <a:cubicBezTo>
                  <a:pt x="116097" y="2727"/>
                  <a:pt x="116097" y="2727"/>
                  <a:pt x="115902" y="2727"/>
                </a:cubicBezTo>
                <a:cubicBezTo>
                  <a:pt x="115707" y="2727"/>
                  <a:pt x="115512" y="0"/>
                  <a:pt x="115317" y="0"/>
                </a:cubicBezTo>
                <a:cubicBezTo>
                  <a:pt x="4682" y="0"/>
                  <a:pt x="4682" y="0"/>
                  <a:pt x="4682" y="0"/>
                </a:cubicBezTo>
                <a:cubicBezTo>
                  <a:pt x="4487" y="0"/>
                  <a:pt x="4292" y="2727"/>
                  <a:pt x="4097" y="2727"/>
                </a:cubicBezTo>
                <a:cubicBezTo>
                  <a:pt x="3902" y="2727"/>
                  <a:pt x="3902" y="2727"/>
                  <a:pt x="3902" y="2727"/>
                </a:cubicBezTo>
                <a:cubicBezTo>
                  <a:pt x="3707" y="2727"/>
                  <a:pt x="3512" y="2727"/>
                  <a:pt x="3317" y="5454"/>
                </a:cubicBezTo>
                <a:cubicBezTo>
                  <a:pt x="3121" y="5454"/>
                  <a:pt x="3121" y="5454"/>
                  <a:pt x="3121" y="5454"/>
                </a:cubicBezTo>
                <a:cubicBezTo>
                  <a:pt x="2926" y="5454"/>
                  <a:pt x="2731" y="5454"/>
                  <a:pt x="2536" y="8181"/>
                </a:cubicBezTo>
                <a:cubicBezTo>
                  <a:pt x="2536" y="8181"/>
                  <a:pt x="2536" y="8181"/>
                  <a:pt x="2536" y="8181"/>
                </a:cubicBezTo>
                <a:cubicBezTo>
                  <a:pt x="2341" y="8181"/>
                  <a:pt x="2146" y="10909"/>
                  <a:pt x="1951" y="10909"/>
                </a:cubicBezTo>
                <a:cubicBezTo>
                  <a:pt x="1951" y="10909"/>
                  <a:pt x="1951" y="10909"/>
                  <a:pt x="1951" y="10909"/>
                </a:cubicBezTo>
                <a:cubicBezTo>
                  <a:pt x="1951" y="10909"/>
                  <a:pt x="1951" y="10909"/>
                  <a:pt x="1951" y="10909"/>
                </a:cubicBezTo>
                <a:cubicBezTo>
                  <a:pt x="975" y="21818"/>
                  <a:pt x="195" y="35454"/>
                  <a:pt x="0" y="51818"/>
                </a:cubicBezTo>
                <a:cubicBezTo>
                  <a:pt x="0" y="51818"/>
                  <a:pt x="0" y="51818"/>
                  <a:pt x="0" y="51818"/>
                </a:cubicBezTo>
                <a:cubicBezTo>
                  <a:pt x="0" y="51818"/>
                  <a:pt x="0" y="51818"/>
                  <a:pt x="0" y="51818"/>
                </a:cubicBezTo>
                <a:cubicBezTo>
                  <a:pt x="0" y="54545"/>
                  <a:pt x="0" y="57272"/>
                  <a:pt x="0" y="60000"/>
                </a:cubicBezTo>
                <a:cubicBezTo>
                  <a:pt x="0" y="92727"/>
                  <a:pt x="1951" y="120000"/>
                  <a:pt x="4682" y="120000"/>
                </a:cubicBezTo>
                <a:cubicBezTo>
                  <a:pt x="115317" y="120000"/>
                  <a:pt x="115317" y="120000"/>
                  <a:pt x="115317" y="120000"/>
                </a:cubicBezTo>
                <a:cubicBezTo>
                  <a:pt x="117853" y="120000"/>
                  <a:pt x="120000" y="92727"/>
                  <a:pt x="120000" y="60000"/>
                </a:cubicBezTo>
                <a:cubicBezTo>
                  <a:pt x="120000" y="57272"/>
                  <a:pt x="120000" y="54545"/>
                  <a:pt x="120000" y="51818"/>
                </a:cubicBezTo>
                <a:cubicBezTo>
                  <a:pt x="120000" y="51818"/>
                  <a:pt x="120000" y="51818"/>
                  <a:pt x="120000" y="51818"/>
                </a:cubicBezTo>
                <a:close/>
              </a:path>
            </a:pathLst>
          </a:custGeom>
          <a:solidFill>
            <a:srgbClr val="A5A5A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21" name="Google Shape;259;p36"/>
          <p:cNvSpPr/>
          <p:nvPr/>
        </p:nvSpPr>
        <p:spPr>
          <a:xfrm>
            <a:off x="4487908" y="4607502"/>
            <a:ext cx="852300" cy="61200"/>
          </a:xfrm>
          <a:custGeom>
            <a:avLst/>
            <a:gdLst/>
            <a:ahLst/>
            <a:cxnLst/>
            <a:rect l="l" t="t" r="r" b="b"/>
            <a:pathLst>
              <a:path w="120000" h="120000" extrusionOk="0">
                <a:moveTo>
                  <a:pt x="120000" y="51818"/>
                </a:moveTo>
                <a:cubicBezTo>
                  <a:pt x="120000" y="51818"/>
                  <a:pt x="120000" y="51818"/>
                  <a:pt x="120000" y="51818"/>
                </a:cubicBezTo>
                <a:cubicBezTo>
                  <a:pt x="119804" y="32727"/>
                  <a:pt x="118829" y="16363"/>
                  <a:pt x="117463" y="5454"/>
                </a:cubicBezTo>
                <a:cubicBezTo>
                  <a:pt x="117463" y="5454"/>
                  <a:pt x="117463" y="5454"/>
                  <a:pt x="117268" y="5454"/>
                </a:cubicBezTo>
                <a:cubicBezTo>
                  <a:pt x="117073" y="5454"/>
                  <a:pt x="116878" y="2727"/>
                  <a:pt x="116682" y="2727"/>
                </a:cubicBezTo>
                <a:cubicBezTo>
                  <a:pt x="116682" y="2727"/>
                  <a:pt x="116682" y="2727"/>
                  <a:pt x="116682" y="2727"/>
                </a:cubicBezTo>
                <a:cubicBezTo>
                  <a:pt x="116487" y="2727"/>
                  <a:pt x="116292" y="2727"/>
                  <a:pt x="116097" y="0"/>
                </a:cubicBezTo>
                <a:cubicBezTo>
                  <a:pt x="116097" y="0"/>
                  <a:pt x="116097" y="0"/>
                  <a:pt x="115902" y="0"/>
                </a:cubicBezTo>
                <a:cubicBezTo>
                  <a:pt x="115707" y="0"/>
                  <a:pt x="115512" y="0"/>
                  <a:pt x="115317" y="0"/>
                </a:cubicBezTo>
                <a:cubicBezTo>
                  <a:pt x="4682" y="0"/>
                  <a:pt x="4682" y="0"/>
                  <a:pt x="4682" y="0"/>
                </a:cubicBezTo>
                <a:cubicBezTo>
                  <a:pt x="4487" y="0"/>
                  <a:pt x="4292" y="0"/>
                  <a:pt x="4097" y="0"/>
                </a:cubicBezTo>
                <a:cubicBezTo>
                  <a:pt x="3902" y="0"/>
                  <a:pt x="3902" y="0"/>
                  <a:pt x="3902" y="0"/>
                </a:cubicBezTo>
                <a:cubicBezTo>
                  <a:pt x="3707" y="2727"/>
                  <a:pt x="3512" y="2727"/>
                  <a:pt x="3317" y="2727"/>
                </a:cubicBezTo>
                <a:cubicBezTo>
                  <a:pt x="3121" y="2727"/>
                  <a:pt x="3121" y="2727"/>
                  <a:pt x="3121" y="2727"/>
                </a:cubicBezTo>
                <a:cubicBezTo>
                  <a:pt x="2926" y="2727"/>
                  <a:pt x="2731" y="5454"/>
                  <a:pt x="2536" y="5454"/>
                </a:cubicBezTo>
                <a:cubicBezTo>
                  <a:pt x="2536" y="5454"/>
                  <a:pt x="2536" y="5454"/>
                  <a:pt x="2536" y="5454"/>
                </a:cubicBezTo>
                <a:cubicBezTo>
                  <a:pt x="2341" y="8181"/>
                  <a:pt x="2146" y="8181"/>
                  <a:pt x="1951" y="10909"/>
                </a:cubicBezTo>
                <a:cubicBezTo>
                  <a:pt x="1951" y="10909"/>
                  <a:pt x="1951" y="10909"/>
                  <a:pt x="1951" y="10909"/>
                </a:cubicBezTo>
                <a:cubicBezTo>
                  <a:pt x="1951" y="10909"/>
                  <a:pt x="1951" y="10909"/>
                  <a:pt x="1951" y="10909"/>
                </a:cubicBezTo>
                <a:cubicBezTo>
                  <a:pt x="975" y="21818"/>
                  <a:pt x="195" y="35454"/>
                  <a:pt x="0" y="51818"/>
                </a:cubicBezTo>
                <a:cubicBezTo>
                  <a:pt x="0" y="51818"/>
                  <a:pt x="0" y="51818"/>
                  <a:pt x="0" y="51818"/>
                </a:cubicBezTo>
                <a:cubicBezTo>
                  <a:pt x="0" y="51818"/>
                  <a:pt x="0" y="51818"/>
                  <a:pt x="0" y="51818"/>
                </a:cubicBezTo>
                <a:cubicBezTo>
                  <a:pt x="0" y="54545"/>
                  <a:pt x="0" y="57272"/>
                  <a:pt x="0" y="60000"/>
                </a:cubicBezTo>
                <a:cubicBezTo>
                  <a:pt x="0" y="90000"/>
                  <a:pt x="1951" y="120000"/>
                  <a:pt x="4682" y="120000"/>
                </a:cubicBezTo>
                <a:cubicBezTo>
                  <a:pt x="115317" y="120000"/>
                  <a:pt x="115317" y="120000"/>
                  <a:pt x="115317" y="120000"/>
                </a:cubicBezTo>
                <a:cubicBezTo>
                  <a:pt x="117853" y="120000"/>
                  <a:pt x="120000" y="90000"/>
                  <a:pt x="120000" y="60000"/>
                </a:cubicBezTo>
                <a:cubicBezTo>
                  <a:pt x="120000" y="57272"/>
                  <a:pt x="120000" y="54545"/>
                  <a:pt x="120000" y="51818"/>
                </a:cubicBezTo>
                <a:cubicBezTo>
                  <a:pt x="120000" y="51818"/>
                  <a:pt x="120000" y="51818"/>
                  <a:pt x="120000" y="51818"/>
                </a:cubicBezTo>
                <a:close/>
              </a:path>
            </a:pathLst>
          </a:custGeom>
          <a:solidFill>
            <a:srgbClr val="A5A5A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22" name="Google Shape;260;p36"/>
          <p:cNvSpPr/>
          <p:nvPr/>
        </p:nvSpPr>
        <p:spPr>
          <a:xfrm>
            <a:off x="4487908" y="4504570"/>
            <a:ext cx="852300" cy="61200"/>
          </a:xfrm>
          <a:custGeom>
            <a:avLst/>
            <a:gdLst/>
            <a:ahLst/>
            <a:cxnLst/>
            <a:rect l="l" t="t" r="r" b="b"/>
            <a:pathLst>
              <a:path w="120000" h="120000" extrusionOk="0">
                <a:moveTo>
                  <a:pt x="4682" y="120000"/>
                </a:moveTo>
                <a:cubicBezTo>
                  <a:pt x="115317" y="120000"/>
                  <a:pt x="115317" y="120000"/>
                  <a:pt x="115317" y="120000"/>
                </a:cubicBezTo>
                <a:cubicBezTo>
                  <a:pt x="117853" y="120000"/>
                  <a:pt x="120000" y="92727"/>
                  <a:pt x="120000" y="60000"/>
                </a:cubicBezTo>
                <a:cubicBezTo>
                  <a:pt x="120000" y="57272"/>
                  <a:pt x="120000" y="54545"/>
                  <a:pt x="120000" y="51818"/>
                </a:cubicBezTo>
                <a:cubicBezTo>
                  <a:pt x="120000" y="51818"/>
                  <a:pt x="120000" y="51818"/>
                  <a:pt x="120000" y="51818"/>
                </a:cubicBezTo>
                <a:cubicBezTo>
                  <a:pt x="120000" y="51818"/>
                  <a:pt x="120000" y="51818"/>
                  <a:pt x="120000" y="51818"/>
                </a:cubicBezTo>
                <a:cubicBezTo>
                  <a:pt x="119804" y="32727"/>
                  <a:pt x="118829" y="16363"/>
                  <a:pt x="117463" y="8181"/>
                </a:cubicBezTo>
                <a:cubicBezTo>
                  <a:pt x="117463" y="8181"/>
                  <a:pt x="117463" y="8181"/>
                  <a:pt x="117268" y="8181"/>
                </a:cubicBezTo>
                <a:cubicBezTo>
                  <a:pt x="117073" y="5454"/>
                  <a:pt x="116878" y="5454"/>
                  <a:pt x="116682" y="5454"/>
                </a:cubicBezTo>
                <a:cubicBezTo>
                  <a:pt x="116682" y="5454"/>
                  <a:pt x="116682" y="5454"/>
                  <a:pt x="116682" y="5454"/>
                </a:cubicBezTo>
                <a:cubicBezTo>
                  <a:pt x="116487" y="2727"/>
                  <a:pt x="116292" y="2727"/>
                  <a:pt x="116097" y="2727"/>
                </a:cubicBezTo>
                <a:cubicBezTo>
                  <a:pt x="116097" y="2727"/>
                  <a:pt x="116097" y="2727"/>
                  <a:pt x="115902" y="2727"/>
                </a:cubicBezTo>
                <a:cubicBezTo>
                  <a:pt x="115707" y="2727"/>
                  <a:pt x="115512" y="0"/>
                  <a:pt x="115317" y="0"/>
                </a:cubicBezTo>
                <a:cubicBezTo>
                  <a:pt x="4682" y="0"/>
                  <a:pt x="4682" y="0"/>
                  <a:pt x="4682" y="0"/>
                </a:cubicBezTo>
                <a:cubicBezTo>
                  <a:pt x="4487" y="0"/>
                  <a:pt x="4292" y="2727"/>
                  <a:pt x="4097" y="2727"/>
                </a:cubicBezTo>
                <a:cubicBezTo>
                  <a:pt x="3902" y="2727"/>
                  <a:pt x="3902" y="2727"/>
                  <a:pt x="3902" y="2727"/>
                </a:cubicBezTo>
                <a:cubicBezTo>
                  <a:pt x="3707" y="2727"/>
                  <a:pt x="3512" y="2727"/>
                  <a:pt x="3317" y="5454"/>
                </a:cubicBezTo>
                <a:cubicBezTo>
                  <a:pt x="3121" y="5454"/>
                  <a:pt x="3121" y="5454"/>
                  <a:pt x="3121" y="5454"/>
                </a:cubicBezTo>
                <a:cubicBezTo>
                  <a:pt x="2926" y="5454"/>
                  <a:pt x="2731" y="5454"/>
                  <a:pt x="2536" y="8181"/>
                </a:cubicBezTo>
                <a:cubicBezTo>
                  <a:pt x="2536" y="8181"/>
                  <a:pt x="2536" y="8181"/>
                  <a:pt x="2536" y="8181"/>
                </a:cubicBezTo>
                <a:cubicBezTo>
                  <a:pt x="2341" y="8181"/>
                  <a:pt x="2146" y="10909"/>
                  <a:pt x="1951" y="10909"/>
                </a:cubicBezTo>
                <a:cubicBezTo>
                  <a:pt x="1951" y="10909"/>
                  <a:pt x="1951" y="10909"/>
                  <a:pt x="1951" y="13636"/>
                </a:cubicBezTo>
                <a:cubicBezTo>
                  <a:pt x="1951" y="13636"/>
                  <a:pt x="1951" y="13636"/>
                  <a:pt x="1951" y="13636"/>
                </a:cubicBezTo>
                <a:cubicBezTo>
                  <a:pt x="975" y="21818"/>
                  <a:pt x="195" y="35454"/>
                  <a:pt x="0" y="51818"/>
                </a:cubicBezTo>
                <a:cubicBezTo>
                  <a:pt x="0" y="51818"/>
                  <a:pt x="0" y="51818"/>
                  <a:pt x="0" y="51818"/>
                </a:cubicBezTo>
                <a:cubicBezTo>
                  <a:pt x="0" y="51818"/>
                  <a:pt x="0" y="51818"/>
                  <a:pt x="0" y="51818"/>
                </a:cubicBezTo>
                <a:cubicBezTo>
                  <a:pt x="0" y="54545"/>
                  <a:pt x="0" y="57272"/>
                  <a:pt x="0" y="60000"/>
                </a:cubicBezTo>
                <a:cubicBezTo>
                  <a:pt x="0" y="92727"/>
                  <a:pt x="1951" y="120000"/>
                  <a:pt x="4682" y="120000"/>
                </a:cubicBezTo>
                <a:close/>
              </a:path>
            </a:pathLst>
          </a:custGeom>
          <a:solidFill>
            <a:srgbClr val="A5A5A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23" name="Google Shape;261;p36"/>
          <p:cNvSpPr/>
          <p:nvPr/>
        </p:nvSpPr>
        <p:spPr>
          <a:xfrm>
            <a:off x="2663209" y="3841480"/>
            <a:ext cx="1817700" cy="452400"/>
          </a:xfrm>
          <a:custGeom>
            <a:avLst/>
            <a:gdLst/>
            <a:ahLst/>
            <a:cxnLst/>
            <a:rect l="l" t="t" r="r" b="b"/>
            <a:pathLst>
              <a:path w="120000" h="120000" extrusionOk="0">
                <a:moveTo>
                  <a:pt x="119999" y="0"/>
                </a:moveTo>
                <a:lnTo>
                  <a:pt x="12334" y="0"/>
                </a:lnTo>
                <a:lnTo>
                  <a:pt x="0" y="59879"/>
                </a:lnTo>
                <a:lnTo>
                  <a:pt x="12334" y="120000"/>
                </a:lnTo>
                <a:lnTo>
                  <a:pt x="119999" y="120000"/>
                </a:lnTo>
                <a:lnTo>
                  <a:pt x="119999" y="0"/>
                </a:lnTo>
                <a:close/>
              </a:path>
            </a:pathLst>
          </a:custGeom>
          <a:solidFill>
            <a:srgbClr val="1155CC">
              <a:alpha val="426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24" name="Google Shape;262;p36"/>
          <p:cNvSpPr/>
          <p:nvPr/>
        </p:nvSpPr>
        <p:spPr>
          <a:xfrm>
            <a:off x="4160310" y="1908527"/>
            <a:ext cx="1504500" cy="454500"/>
          </a:xfrm>
          <a:custGeom>
            <a:avLst/>
            <a:gdLst/>
            <a:ahLst/>
            <a:cxnLst/>
            <a:rect l="l" t="t" r="r" b="b"/>
            <a:pathLst>
              <a:path w="120000" h="120000" extrusionOk="0">
                <a:moveTo>
                  <a:pt x="60057" y="120000"/>
                </a:moveTo>
                <a:cubicBezTo>
                  <a:pt x="83094" y="120000"/>
                  <a:pt x="104412" y="108987"/>
                  <a:pt x="120000" y="88860"/>
                </a:cubicBezTo>
                <a:cubicBezTo>
                  <a:pt x="105329" y="34936"/>
                  <a:pt x="83782" y="0"/>
                  <a:pt x="60057" y="0"/>
                </a:cubicBezTo>
                <a:cubicBezTo>
                  <a:pt x="35300" y="0"/>
                  <a:pt x="14670" y="36455"/>
                  <a:pt x="0" y="90379"/>
                </a:cubicBezTo>
                <a:cubicBezTo>
                  <a:pt x="15587" y="110506"/>
                  <a:pt x="37134" y="120000"/>
                  <a:pt x="60057" y="120000"/>
                </a:cubicBezTo>
              </a:path>
            </a:pathLst>
          </a:custGeom>
          <a:solidFill>
            <a:srgbClr val="00B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25" name="Google Shape;263;p36"/>
          <p:cNvSpPr/>
          <p:nvPr/>
        </p:nvSpPr>
        <p:spPr>
          <a:xfrm>
            <a:off x="3972828" y="3298107"/>
            <a:ext cx="1878600" cy="560400"/>
          </a:xfrm>
          <a:custGeom>
            <a:avLst/>
            <a:gdLst/>
            <a:ahLst/>
            <a:cxnLst/>
            <a:rect l="l" t="t" r="r" b="b"/>
            <a:pathLst>
              <a:path w="120000" h="120000" extrusionOk="0">
                <a:moveTo>
                  <a:pt x="59953" y="11692"/>
                </a:moveTo>
                <a:cubicBezTo>
                  <a:pt x="39164" y="11692"/>
                  <a:pt x="19025" y="7692"/>
                  <a:pt x="0" y="0"/>
                </a:cubicBezTo>
                <a:cubicBezTo>
                  <a:pt x="1856" y="15076"/>
                  <a:pt x="4269" y="29230"/>
                  <a:pt x="7053" y="42461"/>
                </a:cubicBezTo>
                <a:cubicBezTo>
                  <a:pt x="7238" y="43692"/>
                  <a:pt x="15498" y="82461"/>
                  <a:pt x="19675" y="116307"/>
                </a:cubicBezTo>
                <a:cubicBezTo>
                  <a:pt x="32946" y="118769"/>
                  <a:pt x="46496" y="120000"/>
                  <a:pt x="60232" y="120000"/>
                </a:cubicBezTo>
                <a:cubicBezTo>
                  <a:pt x="73689" y="120000"/>
                  <a:pt x="86867" y="118769"/>
                  <a:pt x="99860" y="116307"/>
                </a:cubicBezTo>
                <a:cubicBezTo>
                  <a:pt x="103109" y="90153"/>
                  <a:pt x="108491" y="62461"/>
                  <a:pt x="110812" y="51076"/>
                </a:cubicBezTo>
                <a:cubicBezTo>
                  <a:pt x="114524" y="35692"/>
                  <a:pt x="117587" y="18461"/>
                  <a:pt x="119999" y="0"/>
                </a:cubicBezTo>
                <a:cubicBezTo>
                  <a:pt x="100974" y="7692"/>
                  <a:pt x="80835" y="11692"/>
                  <a:pt x="59953" y="11692"/>
                </a:cubicBezTo>
              </a:path>
            </a:pathLst>
          </a:custGeom>
          <a:solidFill>
            <a:srgbClr val="00B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26" name="Google Shape;264;p36"/>
          <p:cNvSpPr/>
          <p:nvPr/>
        </p:nvSpPr>
        <p:spPr>
          <a:xfrm>
            <a:off x="5923991" y="2737915"/>
            <a:ext cx="5700" cy="5100"/>
          </a:xfrm>
          <a:custGeom>
            <a:avLst/>
            <a:gdLst/>
            <a:ahLst/>
            <a:cxnLst/>
            <a:rect l="l" t="t" r="r" b="b"/>
            <a:pathLst>
              <a:path w="120000" h="120000" extrusionOk="0">
                <a:moveTo>
                  <a:pt x="120000" y="90000"/>
                </a:moveTo>
                <a:cubicBezTo>
                  <a:pt x="120000" y="90000"/>
                  <a:pt x="120000" y="0"/>
                  <a:pt x="0" y="0"/>
                </a:cubicBezTo>
                <a:cubicBezTo>
                  <a:pt x="0" y="120000"/>
                  <a:pt x="0" y="120000"/>
                  <a:pt x="0" y="120000"/>
                </a:cubicBezTo>
                <a:lnTo>
                  <a:pt x="120000" y="90000"/>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27" name="Google Shape;265;p36"/>
          <p:cNvSpPr/>
          <p:nvPr/>
        </p:nvSpPr>
        <p:spPr>
          <a:xfrm>
            <a:off x="4289964" y="3841456"/>
            <a:ext cx="1241100" cy="452400"/>
          </a:xfrm>
          <a:custGeom>
            <a:avLst/>
            <a:gdLst/>
            <a:ahLst/>
            <a:cxnLst/>
            <a:rect l="l" t="t" r="r" b="b"/>
            <a:pathLst>
              <a:path w="120000" h="120000" extrusionOk="0">
                <a:moveTo>
                  <a:pt x="60694" y="4571"/>
                </a:moveTo>
                <a:cubicBezTo>
                  <a:pt x="40138" y="4571"/>
                  <a:pt x="19861" y="3047"/>
                  <a:pt x="0" y="0"/>
                </a:cubicBezTo>
                <a:cubicBezTo>
                  <a:pt x="555" y="3428"/>
                  <a:pt x="1111" y="6857"/>
                  <a:pt x="1527" y="10285"/>
                </a:cubicBezTo>
                <a:cubicBezTo>
                  <a:pt x="7222" y="55238"/>
                  <a:pt x="6944" y="120000"/>
                  <a:pt x="21527" y="120000"/>
                </a:cubicBezTo>
                <a:cubicBezTo>
                  <a:pt x="59861" y="120000"/>
                  <a:pt x="59861" y="120000"/>
                  <a:pt x="59861" y="120000"/>
                </a:cubicBezTo>
                <a:cubicBezTo>
                  <a:pt x="60277" y="120000"/>
                  <a:pt x="60277" y="120000"/>
                  <a:pt x="60277" y="120000"/>
                </a:cubicBezTo>
                <a:cubicBezTo>
                  <a:pt x="98472" y="120000"/>
                  <a:pt x="98472" y="120000"/>
                  <a:pt x="98472" y="120000"/>
                </a:cubicBezTo>
                <a:cubicBezTo>
                  <a:pt x="113055" y="120000"/>
                  <a:pt x="112777" y="55238"/>
                  <a:pt x="118611" y="10285"/>
                </a:cubicBezTo>
                <a:cubicBezTo>
                  <a:pt x="119027" y="6857"/>
                  <a:pt x="119444" y="3428"/>
                  <a:pt x="120000" y="0"/>
                </a:cubicBezTo>
                <a:cubicBezTo>
                  <a:pt x="100555" y="3047"/>
                  <a:pt x="80833" y="4571"/>
                  <a:pt x="60694" y="4571"/>
                </a:cubicBezTo>
              </a:path>
            </a:pathLst>
          </a:custGeom>
          <a:solidFill>
            <a:srgbClr val="1155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28" name="Google Shape;266;p36"/>
          <p:cNvSpPr txBox="1"/>
          <p:nvPr/>
        </p:nvSpPr>
        <p:spPr>
          <a:xfrm>
            <a:off x="5990547" y="2232527"/>
            <a:ext cx="1676100" cy="51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1000" b="0" i="0" u="none" strike="noStrike" cap="none" dirty="0">
                <a:solidFill>
                  <a:srgbClr val="FFFFFF"/>
                </a:solidFill>
                <a:latin typeface="Muli"/>
                <a:ea typeface="Muli"/>
                <a:cs typeface="Muli"/>
                <a:sym typeface="Muli"/>
              </a:rPr>
              <a:t>Insert your desired</a:t>
            </a:r>
            <a:endParaRPr sz="1000" dirty="0">
              <a:latin typeface="Muli"/>
              <a:ea typeface="Muli"/>
              <a:cs typeface="Muli"/>
              <a:sym typeface="Muli"/>
            </a:endParaRPr>
          </a:p>
          <a:p>
            <a:pPr marL="0" marR="0" lvl="0" indent="0" algn="l" rtl="0">
              <a:spcBef>
                <a:spcPts val="0"/>
              </a:spcBef>
              <a:spcAft>
                <a:spcPts val="0"/>
              </a:spcAft>
              <a:buNone/>
            </a:pPr>
            <a:r>
              <a:rPr lang="en" sz="1000" b="0" i="0" u="none" strike="noStrike" cap="none" dirty="0">
                <a:solidFill>
                  <a:srgbClr val="FFFFFF"/>
                </a:solidFill>
                <a:latin typeface="Muli"/>
                <a:ea typeface="Muli"/>
                <a:cs typeface="Muli"/>
                <a:sym typeface="Muli"/>
              </a:rPr>
              <a:t>text here.</a:t>
            </a:r>
            <a:endParaRPr sz="1000" b="0" i="0" u="none" strike="noStrike" cap="none" dirty="0">
              <a:solidFill>
                <a:srgbClr val="FFFFFF"/>
              </a:solidFill>
              <a:latin typeface="Muli"/>
              <a:ea typeface="Muli"/>
              <a:cs typeface="Muli"/>
              <a:sym typeface="Muli"/>
            </a:endParaRPr>
          </a:p>
        </p:txBody>
      </p:sp>
      <p:sp>
        <p:nvSpPr>
          <p:cNvPr id="29" name="Google Shape;267;p36"/>
          <p:cNvSpPr txBox="1"/>
          <p:nvPr/>
        </p:nvSpPr>
        <p:spPr>
          <a:xfrm>
            <a:off x="5761697" y="3313052"/>
            <a:ext cx="1676100" cy="51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BO" sz="1000" b="0" i="0" u="none" strike="noStrike" cap="none" dirty="0" err="1" smtClean="0">
                <a:solidFill>
                  <a:srgbClr val="FFFFFF"/>
                </a:solidFill>
                <a:latin typeface="Muli"/>
                <a:ea typeface="Muli"/>
                <a:cs typeface="Muli"/>
                <a:sym typeface="Muli"/>
              </a:rPr>
              <a:t>asd</a:t>
            </a:r>
            <a:endParaRPr sz="1000" b="0" i="0" u="none" strike="noStrike" cap="none" dirty="0">
              <a:solidFill>
                <a:srgbClr val="FFFFFF"/>
              </a:solidFill>
              <a:latin typeface="Muli"/>
              <a:ea typeface="Muli"/>
              <a:cs typeface="Muli"/>
              <a:sym typeface="Muli"/>
            </a:endParaRPr>
          </a:p>
        </p:txBody>
      </p:sp>
      <p:sp>
        <p:nvSpPr>
          <p:cNvPr id="30" name="Google Shape;268;p36"/>
          <p:cNvSpPr txBox="1"/>
          <p:nvPr/>
        </p:nvSpPr>
        <p:spPr>
          <a:xfrm>
            <a:off x="2945647" y="3841452"/>
            <a:ext cx="1392000" cy="4395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 sz="1000" b="0" i="0" u="none" strike="noStrike" cap="none">
                <a:solidFill>
                  <a:srgbClr val="FFFFFF"/>
                </a:solidFill>
                <a:latin typeface="Muli"/>
                <a:ea typeface="Muli"/>
                <a:cs typeface="Muli"/>
                <a:sym typeface="Muli"/>
              </a:rPr>
              <a:t>Insert your desired</a:t>
            </a:r>
            <a:endParaRPr sz="1000">
              <a:latin typeface="Muli"/>
              <a:ea typeface="Muli"/>
              <a:cs typeface="Muli"/>
              <a:sym typeface="Muli"/>
            </a:endParaRPr>
          </a:p>
          <a:p>
            <a:pPr marL="0" marR="0" lvl="0" indent="0" algn="r" rtl="0">
              <a:spcBef>
                <a:spcPts val="0"/>
              </a:spcBef>
              <a:spcAft>
                <a:spcPts val="0"/>
              </a:spcAft>
              <a:buNone/>
            </a:pPr>
            <a:r>
              <a:rPr lang="en" sz="1000" b="0" i="0" u="none" strike="noStrike" cap="none">
                <a:solidFill>
                  <a:srgbClr val="FFFFFF"/>
                </a:solidFill>
                <a:latin typeface="Muli"/>
                <a:ea typeface="Muli"/>
                <a:cs typeface="Muli"/>
                <a:sym typeface="Muli"/>
              </a:rPr>
              <a:t>text here.</a:t>
            </a:r>
            <a:endParaRPr sz="1000" b="0" i="0" u="none" strike="noStrike" cap="none">
              <a:solidFill>
                <a:srgbClr val="FFFFFF"/>
              </a:solidFill>
              <a:latin typeface="Muli"/>
              <a:ea typeface="Muli"/>
              <a:cs typeface="Muli"/>
              <a:sym typeface="Muli"/>
            </a:endParaRPr>
          </a:p>
        </p:txBody>
      </p:sp>
      <p:sp>
        <p:nvSpPr>
          <p:cNvPr id="31" name="Google Shape;269;p36"/>
          <p:cNvSpPr txBox="1"/>
          <p:nvPr/>
        </p:nvSpPr>
        <p:spPr>
          <a:xfrm>
            <a:off x="2248422" y="2741727"/>
            <a:ext cx="1582200" cy="560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 sz="1000" b="0" i="0" u="none" strike="noStrike" cap="none">
                <a:solidFill>
                  <a:srgbClr val="FFFFFF"/>
                </a:solidFill>
                <a:latin typeface="Muli"/>
                <a:ea typeface="Muli"/>
                <a:cs typeface="Muli"/>
                <a:sym typeface="Muli"/>
              </a:rPr>
              <a:t>Insert your desired</a:t>
            </a:r>
            <a:endParaRPr sz="1000">
              <a:latin typeface="Muli"/>
              <a:ea typeface="Muli"/>
              <a:cs typeface="Muli"/>
              <a:sym typeface="Muli"/>
            </a:endParaRPr>
          </a:p>
          <a:p>
            <a:pPr marL="0" marR="0" lvl="0" indent="0" algn="r" rtl="0">
              <a:spcBef>
                <a:spcPts val="0"/>
              </a:spcBef>
              <a:spcAft>
                <a:spcPts val="0"/>
              </a:spcAft>
              <a:buNone/>
            </a:pPr>
            <a:r>
              <a:rPr lang="en" sz="1000" b="0" i="0" u="none" strike="noStrike" cap="none">
                <a:solidFill>
                  <a:srgbClr val="FFFFFF"/>
                </a:solidFill>
                <a:latin typeface="Muli"/>
                <a:ea typeface="Muli"/>
                <a:cs typeface="Muli"/>
                <a:sym typeface="Muli"/>
              </a:rPr>
              <a:t>text here.</a:t>
            </a:r>
            <a:endParaRPr sz="1000" b="0" i="0" u="none" strike="noStrike" cap="none">
              <a:solidFill>
                <a:srgbClr val="FFFFFF"/>
              </a:solidFill>
              <a:latin typeface="Muli"/>
              <a:ea typeface="Muli"/>
              <a:cs typeface="Muli"/>
              <a:sym typeface="Muli"/>
            </a:endParaRPr>
          </a:p>
        </p:txBody>
      </p:sp>
      <p:grpSp>
        <p:nvGrpSpPr>
          <p:cNvPr id="32" name="Google Shape;270;p36"/>
          <p:cNvGrpSpPr/>
          <p:nvPr/>
        </p:nvGrpSpPr>
        <p:grpSpPr>
          <a:xfrm>
            <a:off x="4778826" y="2969743"/>
            <a:ext cx="265704" cy="249986"/>
            <a:chOff x="5972700" y="2330200"/>
            <a:chExt cx="411625" cy="387275"/>
          </a:xfrm>
        </p:grpSpPr>
        <p:sp>
          <p:nvSpPr>
            <p:cNvPr id="33" name="Google Shape;271;p3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2;p3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273;p36"/>
          <p:cNvGrpSpPr/>
          <p:nvPr/>
        </p:nvGrpSpPr>
        <p:grpSpPr>
          <a:xfrm>
            <a:off x="4766642" y="2500705"/>
            <a:ext cx="290072" cy="194957"/>
            <a:chOff x="1244800" y="3717225"/>
            <a:chExt cx="449375" cy="302025"/>
          </a:xfrm>
        </p:grpSpPr>
        <p:sp>
          <p:nvSpPr>
            <p:cNvPr id="36" name="Google Shape;274;p36"/>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5;p36"/>
            <p:cNvSpPr/>
            <p:nvPr/>
          </p:nvSpPr>
          <p:spPr>
            <a:xfrm>
              <a:off x="1244800" y="3795150"/>
              <a:ext cx="449375" cy="25"/>
            </a:xfrm>
            <a:custGeom>
              <a:avLst/>
              <a:gdLst/>
              <a:ahLst/>
              <a:cxnLst/>
              <a:rect l="l" t="t" r="r" b="b"/>
              <a:pathLst>
                <a:path w="17975" h="1" fill="none" extrusionOk="0">
                  <a:moveTo>
                    <a:pt x="17974" y="1"/>
                  </a:moveTo>
                  <a:lnTo>
                    <a:pt x="0"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6;p36"/>
            <p:cNvSpPr/>
            <p:nvPr/>
          </p:nvSpPr>
          <p:spPr>
            <a:xfrm>
              <a:off x="1244800" y="3853000"/>
              <a:ext cx="449375" cy="25"/>
            </a:xfrm>
            <a:custGeom>
              <a:avLst/>
              <a:gdLst/>
              <a:ahLst/>
              <a:cxnLst/>
              <a:rect l="l" t="t" r="r" b="b"/>
              <a:pathLst>
                <a:path w="17975" h="1" fill="none" extrusionOk="0">
                  <a:moveTo>
                    <a:pt x="0" y="0"/>
                  </a:moveTo>
                  <a:lnTo>
                    <a:pt x="17974"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7;p36"/>
            <p:cNvSpPr/>
            <p:nvPr/>
          </p:nvSpPr>
          <p:spPr>
            <a:xfrm>
              <a:off x="1302625" y="3893800"/>
              <a:ext cx="161375" cy="25"/>
            </a:xfrm>
            <a:custGeom>
              <a:avLst/>
              <a:gdLst/>
              <a:ahLst/>
              <a:cxnLst/>
              <a:rect l="l" t="t" r="r" b="b"/>
              <a:pathLst>
                <a:path w="6455" h="1" fill="none" extrusionOk="0">
                  <a:moveTo>
                    <a:pt x="6455" y="0"/>
                  </a:moveTo>
                  <a:lnTo>
                    <a:pt x="1"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8;p36"/>
            <p:cNvSpPr/>
            <p:nvPr/>
          </p:nvSpPr>
          <p:spPr>
            <a:xfrm>
              <a:off x="1302625" y="3933975"/>
              <a:ext cx="110250" cy="25"/>
            </a:xfrm>
            <a:custGeom>
              <a:avLst/>
              <a:gdLst/>
              <a:ahLst/>
              <a:cxnLst/>
              <a:rect l="l" t="t" r="r" b="b"/>
              <a:pathLst>
                <a:path w="4410" h="1" fill="none" extrusionOk="0">
                  <a:moveTo>
                    <a:pt x="4409" y="1"/>
                  </a:moveTo>
                  <a:lnTo>
                    <a:pt x="1"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9;p36"/>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280;p36"/>
          <p:cNvGrpSpPr/>
          <p:nvPr/>
        </p:nvGrpSpPr>
        <p:grpSpPr>
          <a:xfrm>
            <a:off x="4770572" y="2030337"/>
            <a:ext cx="282213" cy="220503"/>
            <a:chOff x="1923075" y="3694075"/>
            <a:chExt cx="437200" cy="341600"/>
          </a:xfrm>
        </p:grpSpPr>
        <p:sp>
          <p:nvSpPr>
            <p:cNvPr id="43" name="Google Shape;281;p36"/>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2;p36"/>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3;p36"/>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84;p36"/>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85;p36"/>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86;p36"/>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7;p36"/>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8;p36"/>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89;p36"/>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290;p36"/>
          <p:cNvGrpSpPr/>
          <p:nvPr/>
        </p:nvGrpSpPr>
        <p:grpSpPr>
          <a:xfrm>
            <a:off x="4776074" y="3962403"/>
            <a:ext cx="271207" cy="240949"/>
            <a:chOff x="5292575" y="3681900"/>
            <a:chExt cx="420150" cy="373275"/>
          </a:xfrm>
        </p:grpSpPr>
        <p:sp>
          <p:nvSpPr>
            <p:cNvPr id="53" name="Google Shape;291;p36"/>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92;p36"/>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93;p36"/>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94;p36"/>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95;p36"/>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96;p36"/>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97;p36"/>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298;p36"/>
          <p:cNvGrpSpPr/>
          <p:nvPr/>
        </p:nvGrpSpPr>
        <p:grpSpPr>
          <a:xfrm>
            <a:off x="4828747" y="3464947"/>
            <a:ext cx="165861" cy="262961"/>
            <a:chOff x="6718575" y="2318625"/>
            <a:chExt cx="256950" cy="407375"/>
          </a:xfrm>
        </p:grpSpPr>
        <p:sp>
          <p:nvSpPr>
            <p:cNvPr id="61" name="Google Shape;299;p3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00;p3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01;p3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02;p3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03;p3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04;p3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05;p3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06;p36"/>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641885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965200" y="123826"/>
            <a:ext cx="10515600" cy="687938"/>
          </a:xfrm>
        </p:spPr>
        <p:txBody>
          <a:bodyPr>
            <a:normAutofit/>
          </a:bodyPr>
          <a:lstStyle/>
          <a:p>
            <a:r>
              <a:rPr lang="es-BO" sz="2800" b="1" dirty="0" smtClean="0">
                <a:solidFill>
                  <a:srgbClr val="002060"/>
                </a:solidFill>
              </a:rPr>
              <a:t>Módulos futuros a Desarrollar - SOOM</a:t>
            </a:r>
            <a:endParaRPr lang="es-BO" sz="2800" b="1" dirty="0">
              <a:solidFill>
                <a:srgbClr val="002060"/>
              </a:solidFill>
            </a:endParaRPr>
          </a:p>
        </p:txBody>
      </p:sp>
      <p:sp>
        <p:nvSpPr>
          <p:cNvPr id="5" name="13 Rectángulo"/>
          <p:cNvSpPr/>
          <p:nvPr/>
        </p:nvSpPr>
        <p:spPr>
          <a:xfrm>
            <a:off x="104062" y="811763"/>
            <a:ext cx="11988000" cy="179238"/>
          </a:xfrm>
          <a:prstGeom prst="rect">
            <a:avLst/>
          </a:prstGeom>
          <a:solidFill>
            <a:srgbClr val="F79646"/>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BO"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14 Rectángulo"/>
          <p:cNvSpPr/>
          <p:nvPr/>
        </p:nvSpPr>
        <p:spPr>
          <a:xfrm>
            <a:off x="765107" y="118572"/>
            <a:ext cx="190263" cy="1116000"/>
          </a:xfrm>
          <a:prstGeom prst="rect">
            <a:avLst/>
          </a:prstGeom>
          <a:solidFill>
            <a:srgbClr val="DFE1E2"/>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BO" sz="18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69" name="Google Shape;226;p24"/>
          <p:cNvGrpSpPr/>
          <p:nvPr/>
        </p:nvGrpSpPr>
        <p:grpSpPr>
          <a:xfrm>
            <a:off x="1714566" y="1954913"/>
            <a:ext cx="5817846" cy="3375716"/>
            <a:chOff x="1641825" y="1470659"/>
            <a:chExt cx="6329938" cy="3672849"/>
          </a:xfrm>
        </p:grpSpPr>
        <p:sp>
          <p:nvSpPr>
            <p:cNvPr id="70" name="Google Shape;227;p24"/>
            <p:cNvSpPr/>
            <p:nvPr/>
          </p:nvSpPr>
          <p:spPr>
            <a:xfrm>
              <a:off x="5666561" y="1572690"/>
              <a:ext cx="2261100" cy="2487300"/>
            </a:xfrm>
            <a:custGeom>
              <a:avLst/>
              <a:gdLst/>
              <a:ahLst/>
              <a:cxnLst/>
              <a:rect l="l" t="t" r="r" b="b"/>
              <a:pathLst>
                <a:path w="120000" h="120000" extrusionOk="0">
                  <a:moveTo>
                    <a:pt x="86825" y="0"/>
                  </a:moveTo>
                  <a:lnTo>
                    <a:pt x="90435" y="0"/>
                  </a:lnTo>
                  <a:lnTo>
                    <a:pt x="94107" y="339"/>
                  </a:lnTo>
                  <a:lnTo>
                    <a:pt x="97655" y="1074"/>
                  </a:lnTo>
                  <a:lnTo>
                    <a:pt x="101141" y="2149"/>
                  </a:lnTo>
                  <a:lnTo>
                    <a:pt x="104564" y="3734"/>
                  </a:lnTo>
                  <a:lnTo>
                    <a:pt x="107676" y="5657"/>
                  </a:lnTo>
                  <a:lnTo>
                    <a:pt x="110663" y="7920"/>
                  </a:lnTo>
                  <a:lnTo>
                    <a:pt x="113278" y="10579"/>
                  </a:lnTo>
                  <a:lnTo>
                    <a:pt x="115456" y="13408"/>
                  </a:lnTo>
                  <a:lnTo>
                    <a:pt x="117199" y="16407"/>
                  </a:lnTo>
                  <a:lnTo>
                    <a:pt x="118568" y="19519"/>
                  </a:lnTo>
                  <a:lnTo>
                    <a:pt x="119502" y="22800"/>
                  </a:lnTo>
                  <a:lnTo>
                    <a:pt x="120000" y="26082"/>
                  </a:lnTo>
                  <a:lnTo>
                    <a:pt x="120000" y="29420"/>
                  </a:lnTo>
                  <a:lnTo>
                    <a:pt x="119564" y="32701"/>
                  </a:lnTo>
                  <a:lnTo>
                    <a:pt x="118755" y="35983"/>
                  </a:lnTo>
                  <a:lnTo>
                    <a:pt x="117572" y="39207"/>
                  </a:lnTo>
                  <a:lnTo>
                    <a:pt x="115892" y="42206"/>
                  </a:lnTo>
                  <a:lnTo>
                    <a:pt x="113775" y="45148"/>
                  </a:lnTo>
                  <a:lnTo>
                    <a:pt x="111286" y="47751"/>
                  </a:lnTo>
                  <a:lnTo>
                    <a:pt x="108236" y="50240"/>
                  </a:lnTo>
                  <a:lnTo>
                    <a:pt x="105062" y="52220"/>
                  </a:lnTo>
                  <a:lnTo>
                    <a:pt x="101514" y="53861"/>
                  </a:lnTo>
                  <a:lnTo>
                    <a:pt x="97904" y="55162"/>
                  </a:lnTo>
                  <a:lnTo>
                    <a:pt x="94232" y="55898"/>
                  </a:lnTo>
                  <a:lnTo>
                    <a:pt x="90435" y="56237"/>
                  </a:lnTo>
                  <a:lnTo>
                    <a:pt x="86576" y="56181"/>
                  </a:lnTo>
                  <a:lnTo>
                    <a:pt x="82780" y="55728"/>
                  </a:lnTo>
                  <a:lnTo>
                    <a:pt x="82780" y="55785"/>
                  </a:lnTo>
                  <a:lnTo>
                    <a:pt x="79107" y="55332"/>
                  </a:lnTo>
                  <a:lnTo>
                    <a:pt x="75497" y="55445"/>
                  </a:lnTo>
                  <a:lnTo>
                    <a:pt x="71950" y="56067"/>
                  </a:lnTo>
                  <a:lnTo>
                    <a:pt x="68775" y="57142"/>
                  </a:lnTo>
                  <a:lnTo>
                    <a:pt x="65726" y="58613"/>
                  </a:lnTo>
                  <a:lnTo>
                    <a:pt x="63049" y="60537"/>
                  </a:lnTo>
                  <a:lnTo>
                    <a:pt x="60746" y="62743"/>
                  </a:lnTo>
                  <a:lnTo>
                    <a:pt x="58755" y="65176"/>
                  </a:lnTo>
                  <a:lnTo>
                    <a:pt x="57136" y="67949"/>
                  </a:lnTo>
                  <a:lnTo>
                    <a:pt x="56016" y="70834"/>
                  </a:lnTo>
                  <a:lnTo>
                    <a:pt x="55331" y="73946"/>
                  </a:lnTo>
                  <a:lnTo>
                    <a:pt x="55207" y="77114"/>
                  </a:lnTo>
                  <a:lnTo>
                    <a:pt x="55643" y="80396"/>
                  </a:lnTo>
                  <a:lnTo>
                    <a:pt x="56763" y="83677"/>
                  </a:lnTo>
                  <a:lnTo>
                    <a:pt x="57821" y="86902"/>
                  </a:lnTo>
                  <a:lnTo>
                    <a:pt x="58568" y="90183"/>
                  </a:lnTo>
                  <a:lnTo>
                    <a:pt x="58755" y="93578"/>
                  </a:lnTo>
                  <a:lnTo>
                    <a:pt x="58443" y="96859"/>
                  </a:lnTo>
                  <a:lnTo>
                    <a:pt x="57759" y="100141"/>
                  </a:lnTo>
                  <a:lnTo>
                    <a:pt x="56639" y="103309"/>
                  </a:lnTo>
                  <a:lnTo>
                    <a:pt x="55020" y="106308"/>
                  </a:lnTo>
                  <a:lnTo>
                    <a:pt x="52904" y="109250"/>
                  </a:lnTo>
                  <a:lnTo>
                    <a:pt x="50414" y="111852"/>
                  </a:lnTo>
                  <a:lnTo>
                    <a:pt x="47427" y="114342"/>
                  </a:lnTo>
                  <a:lnTo>
                    <a:pt x="44190" y="116322"/>
                  </a:lnTo>
                  <a:lnTo>
                    <a:pt x="40829" y="117906"/>
                  </a:lnTo>
                  <a:lnTo>
                    <a:pt x="37219" y="118981"/>
                  </a:lnTo>
                  <a:lnTo>
                    <a:pt x="33485" y="119717"/>
                  </a:lnTo>
                  <a:lnTo>
                    <a:pt x="29751" y="120000"/>
                  </a:lnTo>
                  <a:lnTo>
                    <a:pt x="25954" y="119830"/>
                  </a:lnTo>
                  <a:lnTo>
                    <a:pt x="22282" y="119151"/>
                  </a:lnTo>
                  <a:lnTo>
                    <a:pt x="18672" y="118189"/>
                  </a:lnTo>
                  <a:lnTo>
                    <a:pt x="15124" y="116718"/>
                  </a:lnTo>
                  <a:lnTo>
                    <a:pt x="11825" y="114794"/>
                  </a:lnTo>
                  <a:lnTo>
                    <a:pt x="8838" y="112418"/>
                  </a:lnTo>
                  <a:lnTo>
                    <a:pt x="6099" y="109702"/>
                  </a:lnTo>
                  <a:lnTo>
                    <a:pt x="4045" y="106760"/>
                  </a:lnTo>
                  <a:lnTo>
                    <a:pt x="2240" y="103649"/>
                  </a:lnTo>
                  <a:lnTo>
                    <a:pt x="995" y="100367"/>
                  </a:lnTo>
                  <a:lnTo>
                    <a:pt x="186" y="97029"/>
                  </a:lnTo>
                  <a:lnTo>
                    <a:pt x="0" y="93635"/>
                  </a:lnTo>
                  <a:lnTo>
                    <a:pt x="124" y="90240"/>
                  </a:lnTo>
                  <a:lnTo>
                    <a:pt x="809" y="86902"/>
                  </a:lnTo>
                  <a:lnTo>
                    <a:pt x="1929" y="83620"/>
                  </a:lnTo>
                  <a:lnTo>
                    <a:pt x="3609" y="80396"/>
                  </a:lnTo>
                  <a:lnTo>
                    <a:pt x="5601" y="77397"/>
                  </a:lnTo>
                  <a:lnTo>
                    <a:pt x="8215" y="74681"/>
                  </a:lnTo>
                  <a:lnTo>
                    <a:pt x="11016" y="72418"/>
                  </a:lnTo>
                  <a:lnTo>
                    <a:pt x="14066" y="70495"/>
                  </a:lnTo>
                  <a:lnTo>
                    <a:pt x="17240" y="68910"/>
                  </a:lnTo>
                  <a:lnTo>
                    <a:pt x="20663" y="67722"/>
                  </a:lnTo>
                  <a:lnTo>
                    <a:pt x="24087" y="66930"/>
                  </a:lnTo>
                  <a:lnTo>
                    <a:pt x="27697" y="66534"/>
                  </a:lnTo>
                  <a:lnTo>
                    <a:pt x="31182" y="66534"/>
                  </a:lnTo>
                  <a:lnTo>
                    <a:pt x="34668" y="66987"/>
                  </a:lnTo>
                  <a:lnTo>
                    <a:pt x="38464" y="67383"/>
                  </a:lnTo>
                  <a:lnTo>
                    <a:pt x="42074" y="67213"/>
                  </a:lnTo>
                  <a:lnTo>
                    <a:pt x="45497" y="66534"/>
                  </a:lnTo>
                  <a:lnTo>
                    <a:pt x="48734" y="65346"/>
                  </a:lnTo>
                  <a:lnTo>
                    <a:pt x="51721" y="63818"/>
                  </a:lnTo>
                  <a:lnTo>
                    <a:pt x="54460" y="61895"/>
                  </a:lnTo>
                  <a:lnTo>
                    <a:pt x="56763" y="59745"/>
                  </a:lnTo>
                  <a:lnTo>
                    <a:pt x="58630" y="57142"/>
                  </a:lnTo>
                  <a:lnTo>
                    <a:pt x="60248" y="54427"/>
                  </a:lnTo>
                  <a:lnTo>
                    <a:pt x="61244" y="51485"/>
                  </a:lnTo>
                  <a:lnTo>
                    <a:pt x="61867" y="48429"/>
                  </a:lnTo>
                  <a:lnTo>
                    <a:pt x="61929" y="45205"/>
                  </a:lnTo>
                  <a:lnTo>
                    <a:pt x="61369" y="41923"/>
                  </a:lnTo>
                  <a:lnTo>
                    <a:pt x="60248" y="38642"/>
                  </a:lnTo>
                  <a:lnTo>
                    <a:pt x="59066" y="35304"/>
                  </a:lnTo>
                  <a:lnTo>
                    <a:pt x="58257" y="31739"/>
                  </a:lnTo>
                  <a:lnTo>
                    <a:pt x="58008" y="28231"/>
                  </a:lnTo>
                  <a:lnTo>
                    <a:pt x="58257" y="24724"/>
                  </a:lnTo>
                  <a:lnTo>
                    <a:pt x="59066" y="21159"/>
                  </a:lnTo>
                  <a:lnTo>
                    <a:pt x="60248" y="17765"/>
                  </a:lnTo>
                  <a:lnTo>
                    <a:pt x="61929" y="14483"/>
                  </a:lnTo>
                  <a:lnTo>
                    <a:pt x="64170" y="11371"/>
                  </a:lnTo>
                  <a:lnTo>
                    <a:pt x="66846" y="8486"/>
                  </a:lnTo>
                  <a:lnTo>
                    <a:pt x="69771" y="6110"/>
                  </a:lnTo>
                  <a:lnTo>
                    <a:pt x="72883" y="4073"/>
                  </a:lnTo>
                  <a:lnTo>
                    <a:pt x="76182" y="2545"/>
                  </a:lnTo>
                  <a:lnTo>
                    <a:pt x="79605" y="1244"/>
                  </a:lnTo>
                  <a:lnTo>
                    <a:pt x="83215" y="452"/>
                  </a:lnTo>
                  <a:lnTo>
                    <a:pt x="86825"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71" name="Google Shape;228;p24"/>
            <p:cNvSpPr/>
            <p:nvPr/>
          </p:nvSpPr>
          <p:spPr>
            <a:xfrm>
              <a:off x="4204629" y="3921008"/>
              <a:ext cx="2028900" cy="1222500"/>
            </a:xfrm>
            <a:custGeom>
              <a:avLst/>
              <a:gdLst/>
              <a:ahLst/>
              <a:cxnLst/>
              <a:rect l="l" t="t" r="r" b="b"/>
              <a:pathLst>
                <a:path w="120000" h="120000" extrusionOk="0">
                  <a:moveTo>
                    <a:pt x="100281" y="0"/>
                  </a:moveTo>
                  <a:lnTo>
                    <a:pt x="103579" y="365"/>
                  </a:lnTo>
                  <a:lnTo>
                    <a:pt x="106731" y="1703"/>
                  </a:lnTo>
                  <a:lnTo>
                    <a:pt x="109810" y="3894"/>
                  </a:lnTo>
                  <a:lnTo>
                    <a:pt x="112669" y="7058"/>
                  </a:lnTo>
                  <a:lnTo>
                    <a:pt x="115015" y="10709"/>
                  </a:lnTo>
                  <a:lnTo>
                    <a:pt x="117141" y="15456"/>
                  </a:lnTo>
                  <a:lnTo>
                    <a:pt x="118680" y="20811"/>
                  </a:lnTo>
                  <a:lnTo>
                    <a:pt x="119633" y="26288"/>
                  </a:lnTo>
                  <a:lnTo>
                    <a:pt x="120000" y="31764"/>
                  </a:lnTo>
                  <a:lnTo>
                    <a:pt x="119706" y="37241"/>
                  </a:lnTo>
                  <a:lnTo>
                    <a:pt x="118900" y="42596"/>
                  </a:lnTo>
                  <a:lnTo>
                    <a:pt x="117580" y="47586"/>
                  </a:lnTo>
                  <a:lnTo>
                    <a:pt x="115748" y="52332"/>
                  </a:lnTo>
                  <a:lnTo>
                    <a:pt x="113329" y="56227"/>
                  </a:lnTo>
                  <a:lnTo>
                    <a:pt x="110543" y="59756"/>
                  </a:lnTo>
                  <a:lnTo>
                    <a:pt x="107318" y="62312"/>
                  </a:lnTo>
                  <a:lnTo>
                    <a:pt x="104019" y="63894"/>
                  </a:lnTo>
                  <a:lnTo>
                    <a:pt x="100720" y="64503"/>
                  </a:lnTo>
                  <a:lnTo>
                    <a:pt x="97275" y="64137"/>
                  </a:lnTo>
                  <a:lnTo>
                    <a:pt x="94123" y="62799"/>
                  </a:lnTo>
                  <a:lnTo>
                    <a:pt x="91044" y="60608"/>
                  </a:lnTo>
                  <a:lnTo>
                    <a:pt x="88185" y="57200"/>
                  </a:lnTo>
                  <a:lnTo>
                    <a:pt x="85766" y="53306"/>
                  </a:lnTo>
                  <a:lnTo>
                    <a:pt x="83860" y="50628"/>
                  </a:lnTo>
                  <a:lnTo>
                    <a:pt x="81808" y="48681"/>
                  </a:lnTo>
                  <a:lnTo>
                    <a:pt x="79682" y="47464"/>
                  </a:lnTo>
                  <a:lnTo>
                    <a:pt x="77483" y="47221"/>
                  </a:lnTo>
                  <a:lnTo>
                    <a:pt x="75357" y="47829"/>
                  </a:lnTo>
                  <a:lnTo>
                    <a:pt x="73231" y="49046"/>
                  </a:lnTo>
                  <a:lnTo>
                    <a:pt x="71325" y="50993"/>
                  </a:lnTo>
                  <a:lnTo>
                    <a:pt x="69786" y="53549"/>
                  </a:lnTo>
                  <a:lnTo>
                    <a:pt x="68466" y="56713"/>
                  </a:lnTo>
                  <a:lnTo>
                    <a:pt x="67660" y="60365"/>
                  </a:lnTo>
                  <a:lnTo>
                    <a:pt x="67440" y="64503"/>
                  </a:lnTo>
                  <a:lnTo>
                    <a:pt x="67073" y="71561"/>
                  </a:lnTo>
                  <a:lnTo>
                    <a:pt x="66267" y="78498"/>
                  </a:lnTo>
                  <a:lnTo>
                    <a:pt x="64948" y="85070"/>
                  </a:lnTo>
                  <a:lnTo>
                    <a:pt x="63188" y="91399"/>
                  </a:lnTo>
                  <a:lnTo>
                    <a:pt x="60843" y="97241"/>
                  </a:lnTo>
                  <a:lnTo>
                    <a:pt x="58130" y="102718"/>
                  </a:lnTo>
                  <a:lnTo>
                    <a:pt x="54832" y="107707"/>
                  </a:lnTo>
                  <a:lnTo>
                    <a:pt x="51166" y="111967"/>
                  </a:lnTo>
                  <a:lnTo>
                    <a:pt x="46988" y="115496"/>
                  </a:lnTo>
                  <a:lnTo>
                    <a:pt x="42883" y="117809"/>
                  </a:lnTo>
                  <a:lnTo>
                    <a:pt x="38485" y="119391"/>
                  </a:lnTo>
                  <a:lnTo>
                    <a:pt x="34160" y="120000"/>
                  </a:lnTo>
                  <a:lnTo>
                    <a:pt x="29908" y="119634"/>
                  </a:lnTo>
                  <a:lnTo>
                    <a:pt x="25656" y="118417"/>
                  </a:lnTo>
                  <a:lnTo>
                    <a:pt x="21478" y="116348"/>
                  </a:lnTo>
                  <a:lnTo>
                    <a:pt x="17593" y="113184"/>
                  </a:lnTo>
                  <a:lnTo>
                    <a:pt x="13854" y="109411"/>
                  </a:lnTo>
                  <a:lnTo>
                    <a:pt x="10555" y="104665"/>
                  </a:lnTo>
                  <a:lnTo>
                    <a:pt x="7477" y="99188"/>
                  </a:lnTo>
                  <a:lnTo>
                    <a:pt x="4838" y="92981"/>
                  </a:lnTo>
                  <a:lnTo>
                    <a:pt x="2712" y="86044"/>
                  </a:lnTo>
                  <a:lnTo>
                    <a:pt x="1319" y="79229"/>
                  </a:lnTo>
                  <a:lnTo>
                    <a:pt x="366" y="71926"/>
                  </a:lnTo>
                  <a:lnTo>
                    <a:pt x="0" y="64868"/>
                  </a:lnTo>
                  <a:lnTo>
                    <a:pt x="293" y="57687"/>
                  </a:lnTo>
                  <a:lnTo>
                    <a:pt x="952" y="50628"/>
                  </a:lnTo>
                  <a:lnTo>
                    <a:pt x="2272" y="43691"/>
                  </a:lnTo>
                  <a:lnTo>
                    <a:pt x="4178" y="37241"/>
                  </a:lnTo>
                  <a:lnTo>
                    <a:pt x="6377" y="31156"/>
                  </a:lnTo>
                  <a:lnTo>
                    <a:pt x="9236" y="25436"/>
                  </a:lnTo>
                  <a:lnTo>
                    <a:pt x="12535" y="20324"/>
                  </a:lnTo>
                  <a:lnTo>
                    <a:pt x="16346" y="16064"/>
                  </a:lnTo>
                  <a:lnTo>
                    <a:pt x="20305" y="12778"/>
                  </a:lnTo>
                  <a:lnTo>
                    <a:pt x="24483" y="10223"/>
                  </a:lnTo>
                  <a:lnTo>
                    <a:pt x="28735" y="8640"/>
                  </a:lnTo>
                  <a:lnTo>
                    <a:pt x="32987" y="8032"/>
                  </a:lnTo>
                  <a:lnTo>
                    <a:pt x="37238" y="8397"/>
                  </a:lnTo>
                  <a:lnTo>
                    <a:pt x="41490" y="9614"/>
                  </a:lnTo>
                  <a:lnTo>
                    <a:pt x="45448" y="11561"/>
                  </a:lnTo>
                  <a:lnTo>
                    <a:pt x="49407" y="14482"/>
                  </a:lnTo>
                  <a:lnTo>
                    <a:pt x="52999" y="18255"/>
                  </a:lnTo>
                  <a:lnTo>
                    <a:pt x="56444" y="22758"/>
                  </a:lnTo>
                  <a:lnTo>
                    <a:pt x="59376" y="27991"/>
                  </a:lnTo>
                  <a:lnTo>
                    <a:pt x="62089" y="34077"/>
                  </a:lnTo>
                  <a:lnTo>
                    <a:pt x="62089" y="33955"/>
                  </a:lnTo>
                  <a:lnTo>
                    <a:pt x="63628" y="37241"/>
                  </a:lnTo>
                  <a:lnTo>
                    <a:pt x="65534" y="39553"/>
                  </a:lnTo>
                  <a:lnTo>
                    <a:pt x="67660" y="41135"/>
                  </a:lnTo>
                  <a:lnTo>
                    <a:pt x="69786" y="41987"/>
                  </a:lnTo>
                  <a:lnTo>
                    <a:pt x="72058" y="41987"/>
                  </a:lnTo>
                  <a:lnTo>
                    <a:pt x="74184" y="41135"/>
                  </a:lnTo>
                  <a:lnTo>
                    <a:pt x="76163" y="39553"/>
                  </a:lnTo>
                  <a:lnTo>
                    <a:pt x="77923" y="37484"/>
                  </a:lnTo>
                  <a:lnTo>
                    <a:pt x="79462" y="34685"/>
                  </a:lnTo>
                  <a:lnTo>
                    <a:pt x="80635" y="31399"/>
                  </a:lnTo>
                  <a:lnTo>
                    <a:pt x="81221" y="27261"/>
                  </a:lnTo>
                  <a:lnTo>
                    <a:pt x="81954" y="22758"/>
                  </a:lnTo>
                  <a:lnTo>
                    <a:pt x="82907" y="18620"/>
                  </a:lnTo>
                  <a:lnTo>
                    <a:pt x="84300" y="14482"/>
                  </a:lnTo>
                  <a:lnTo>
                    <a:pt x="85986" y="10709"/>
                  </a:lnTo>
                  <a:lnTo>
                    <a:pt x="88112" y="7423"/>
                  </a:lnTo>
                  <a:lnTo>
                    <a:pt x="90458" y="4624"/>
                  </a:lnTo>
                  <a:lnTo>
                    <a:pt x="93610" y="2190"/>
                  </a:lnTo>
                  <a:lnTo>
                    <a:pt x="96908" y="608"/>
                  </a:lnTo>
                  <a:lnTo>
                    <a:pt x="100281" y="0"/>
                  </a:lnTo>
                  <a:close/>
                </a:path>
              </a:pathLst>
            </a:custGeom>
            <a:solidFill>
              <a:srgbClr val="5E5E5E">
                <a:alpha val="1392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a:solidFill>
                  <a:srgbClr val="000000"/>
                </a:solidFill>
                <a:latin typeface="Calibri"/>
                <a:ea typeface="Calibri"/>
                <a:cs typeface="Calibri"/>
                <a:sym typeface="Calibri"/>
              </a:endParaRPr>
            </a:p>
          </p:txBody>
        </p:sp>
        <p:sp>
          <p:nvSpPr>
            <p:cNvPr id="72" name="Google Shape;229;p24"/>
            <p:cNvSpPr/>
            <p:nvPr/>
          </p:nvSpPr>
          <p:spPr>
            <a:xfrm>
              <a:off x="5637463" y="1572694"/>
              <a:ext cx="2334300" cy="2568000"/>
            </a:xfrm>
            <a:custGeom>
              <a:avLst/>
              <a:gdLst/>
              <a:ahLst/>
              <a:cxnLst/>
              <a:rect l="l" t="t" r="r" b="b"/>
              <a:pathLst>
                <a:path w="120000" h="120000" extrusionOk="0">
                  <a:moveTo>
                    <a:pt x="86825" y="0"/>
                  </a:moveTo>
                  <a:lnTo>
                    <a:pt x="90435" y="0"/>
                  </a:lnTo>
                  <a:lnTo>
                    <a:pt x="94107" y="339"/>
                  </a:lnTo>
                  <a:lnTo>
                    <a:pt x="97655" y="1074"/>
                  </a:lnTo>
                  <a:lnTo>
                    <a:pt x="101141" y="2149"/>
                  </a:lnTo>
                  <a:lnTo>
                    <a:pt x="104564" y="3734"/>
                  </a:lnTo>
                  <a:lnTo>
                    <a:pt x="107676" y="5657"/>
                  </a:lnTo>
                  <a:lnTo>
                    <a:pt x="110663" y="7920"/>
                  </a:lnTo>
                  <a:lnTo>
                    <a:pt x="113278" y="10579"/>
                  </a:lnTo>
                  <a:lnTo>
                    <a:pt x="115456" y="13408"/>
                  </a:lnTo>
                  <a:lnTo>
                    <a:pt x="117199" y="16407"/>
                  </a:lnTo>
                  <a:lnTo>
                    <a:pt x="118568" y="19519"/>
                  </a:lnTo>
                  <a:lnTo>
                    <a:pt x="119502" y="22800"/>
                  </a:lnTo>
                  <a:lnTo>
                    <a:pt x="120000" y="26082"/>
                  </a:lnTo>
                  <a:lnTo>
                    <a:pt x="120000" y="29420"/>
                  </a:lnTo>
                  <a:lnTo>
                    <a:pt x="119564" y="32701"/>
                  </a:lnTo>
                  <a:lnTo>
                    <a:pt x="118755" y="35983"/>
                  </a:lnTo>
                  <a:lnTo>
                    <a:pt x="117572" y="39207"/>
                  </a:lnTo>
                  <a:lnTo>
                    <a:pt x="115892" y="42206"/>
                  </a:lnTo>
                  <a:lnTo>
                    <a:pt x="113775" y="45148"/>
                  </a:lnTo>
                  <a:lnTo>
                    <a:pt x="111286" y="47751"/>
                  </a:lnTo>
                  <a:lnTo>
                    <a:pt x="108236" y="50240"/>
                  </a:lnTo>
                  <a:lnTo>
                    <a:pt x="105062" y="52220"/>
                  </a:lnTo>
                  <a:lnTo>
                    <a:pt x="101514" y="53861"/>
                  </a:lnTo>
                  <a:lnTo>
                    <a:pt x="97904" y="55162"/>
                  </a:lnTo>
                  <a:lnTo>
                    <a:pt x="94232" y="55898"/>
                  </a:lnTo>
                  <a:lnTo>
                    <a:pt x="90435" y="56237"/>
                  </a:lnTo>
                  <a:lnTo>
                    <a:pt x="86576" y="56181"/>
                  </a:lnTo>
                  <a:lnTo>
                    <a:pt x="82780" y="55728"/>
                  </a:lnTo>
                  <a:lnTo>
                    <a:pt x="82780" y="55785"/>
                  </a:lnTo>
                  <a:lnTo>
                    <a:pt x="79107" y="55332"/>
                  </a:lnTo>
                  <a:lnTo>
                    <a:pt x="75497" y="55445"/>
                  </a:lnTo>
                  <a:lnTo>
                    <a:pt x="71950" y="56067"/>
                  </a:lnTo>
                  <a:lnTo>
                    <a:pt x="68775" y="57142"/>
                  </a:lnTo>
                  <a:lnTo>
                    <a:pt x="65726" y="58613"/>
                  </a:lnTo>
                  <a:lnTo>
                    <a:pt x="63049" y="60537"/>
                  </a:lnTo>
                  <a:lnTo>
                    <a:pt x="60746" y="62743"/>
                  </a:lnTo>
                  <a:lnTo>
                    <a:pt x="58755" y="65176"/>
                  </a:lnTo>
                  <a:lnTo>
                    <a:pt x="57136" y="67949"/>
                  </a:lnTo>
                  <a:lnTo>
                    <a:pt x="56016" y="70834"/>
                  </a:lnTo>
                  <a:lnTo>
                    <a:pt x="55331" y="73946"/>
                  </a:lnTo>
                  <a:lnTo>
                    <a:pt x="55207" y="77114"/>
                  </a:lnTo>
                  <a:lnTo>
                    <a:pt x="55643" y="80396"/>
                  </a:lnTo>
                  <a:lnTo>
                    <a:pt x="56763" y="83677"/>
                  </a:lnTo>
                  <a:lnTo>
                    <a:pt x="57821" y="86902"/>
                  </a:lnTo>
                  <a:lnTo>
                    <a:pt x="58568" y="90183"/>
                  </a:lnTo>
                  <a:lnTo>
                    <a:pt x="58755" y="93578"/>
                  </a:lnTo>
                  <a:lnTo>
                    <a:pt x="58443" y="96859"/>
                  </a:lnTo>
                  <a:lnTo>
                    <a:pt x="57759" y="100141"/>
                  </a:lnTo>
                  <a:lnTo>
                    <a:pt x="56639" y="103309"/>
                  </a:lnTo>
                  <a:lnTo>
                    <a:pt x="55020" y="106308"/>
                  </a:lnTo>
                  <a:lnTo>
                    <a:pt x="52904" y="109250"/>
                  </a:lnTo>
                  <a:lnTo>
                    <a:pt x="50414" y="111852"/>
                  </a:lnTo>
                  <a:lnTo>
                    <a:pt x="47427" y="114342"/>
                  </a:lnTo>
                  <a:lnTo>
                    <a:pt x="44190" y="116322"/>
                  </a:lnTo>
                  <a:lnTo>
                    <a:pt x="40829" y="117906"/>
                  </a:lnTo>
                  <a:lnTo>
                    <a:pt x="37219" y="118981"/>
                  </a:lnTo>
                  <a:lnTo>
                    <a:pt x="33485" y="119717"/>
                  </a:lnTo>
                  <a:lnTo>
                    <a:pt x="29751" y="120000"/>
                  </a:lnTo>
                  <a:lnTo>
                    <a:pt x="25954" y="119830"/>
                  </a:lnTo>
                  <a:lnTo>
                    <a:pt x="22282" y="119151"/>
                  </a:lnTo>
                  <a:lnTo>
                    <a:pt x="18672" y="118189"/>
                  </a:lnTo>
                  <a:lnTo>
                    <a:pt x="15124" y="116718"/>
                  </a:lnTo>
                  <a:lnTo>
                    <a:pt x="11825" y="114794"/>
                  </a:lnTo>
                  <a:lnTo>
                    <a:pt x="8838" y="112418"/>
                  </a:lnTo>
                  <a:lnTo>
                    <a:pt x="6099" y="109702"/>
                  </a:lnTo>
                  <a:lnTo>
                    <a:pt x="4045" y="106760"/>
                  </a:lnTo>
                  <a:lnTo>
                    <a:pt x="2240" y="103649"/>
                  </a:lnTo>
                  <a:lnTo>
                    <a:pt x="995" y="100367"/>
                  </a:lnTo>
                  <a:lnTo>
                    <a:pt x="186" y="97029"/>
                  </a:lnTo>
                  <a:lnTo>
                    <a:pt x="0" y="93635"/>
                  </a:lnTo>
                  <a:lnTo>
                    <a:pt x="124" y="90240"/>
                  </a:lnTo>
                  <a:lnTo>
                    <a:pt x="809" y="86902"/>
                  </a:lnTo>
                  <a:lnTo>
                    <a:pt x="1929" y="83620"/>
                  </a:lnTo>
                  <a:lnTo>
                    <a:pt x="3609" y="80396"/>
                  </a:lnTo>
                  <a:lnTo>
                    <a:pt x="5601" y="77397"/>
                  </a:lnTo>
                  <a:lnTo>
                    <a:pt x="8215" y="74681"/>
                  </a:lnTo>
                  <a:lnTo>
                    <a:pt x="11016" y="72418"/>
                  </a:lnTo>
                  <a:lnTo>
                    <a:pt x="14066" y="70495"/>
                  </a:lnTo>
                  <a:lnTo>
                    <a:pt x="17240" y="68910"/>
                  </a:lnTo>
                  <a:lnTo>
                    <a:pt x="20663" y="67722"/>
                  </a:lnTo>
                  <a:lnTo>
                    <a:pt x="24087" y="66930"/>
                  </a:lnTo>
                  <a:lnTo>
                    <a:pt x="27697" y="66534"/>
                  </a:lnTo>
                  <a:lnTo>
                    <a:pt x="31182" y="66534"/>
                  </a:lnTo>
                  <a:lnTo>
                    <a:pt x="34668" y="66987"/>
                  </a:lnTo>
                  <a:lnTo>
                    <a:pt x="38464" y="67383"/>
                  </a:lnTo>
                  <a:lnTo>
                    <a:pt x="42074" y="67213"/>
                  </a:lnTo>
                  <a:lnTo>
                    <a:pt x="45497" y="66534"/>
                  </a:lnTo>
                  <a:lnTo>
                    <a:pt x="48734" y="65346"/>
                  </a:lnTo>
                  <a:lnTo>
                    <a:pt x="51721" y="63818"/>
                  </a:lnTo>
                  <a:lnTo>
                    <a:pt x="54460" y="61895"/>
                  </a:lnTo>
                  <a:lnTo>
                    <a:pt x="56763" y="59745"/>
                  </a:lnTo>
                  <a:lnTo>
                    <a:pt x="58630" y="57142"/>
                  </a:lnTo>
                  <a:lnTo>
                    <a:pt x="60248" y="54427"/>
                  </a:lnTo>
                  <a:lnTo>
                    <a:pt x="61244" y="51485"/>
                  </a:lnTo>
                  <a:lnTo>
                    <a:pt x="61867" y="48429"/>
                  </a:lnTo>
                  <a:lnTo>
                    <a:pt x="61929" y="45205"/>
                  </a:lnTo>
                  <a:lnTo>
                    <a:pt x="61369" y="41923"/>
                  </a:lnTo>
                  <a:lnTo>
                    <a:pt x="60248" y="38642"/>
                  </a:lnTo>
                  <a:lnTo>
                    <a:pt x="59066" y="35304"/>
                  </a:lnTo>
                  <a:lnTo>
                    <a:pt x="58257" y="31739"/>
                  </a:lnTo>
                  <a:lnTo>
                    <a:pt x="58008" y="28231"/>
                  </a:lnTo>
                  <a:lnTo>
                    <a:pt x="58257" y="24724"/>
                  </a:lnTo>
                  <a:lnTo>
                    <a:pt x="59066" y="21159"/>
                  </a:lnTo>
                  <a:lnTo>
                    <a:pt x="60248" y="17765"/>
                  </a:lnTo>
                  <a:lnTo>
                    <a:pt x="61929" y="14483"/>
                  </a:lnTo>
                  <a:lnTo>
                    <a:pt x="64170" y="11371"/>
                  </a:lnTo>
                  <a:lnTo>
                    <a:pt x="66846" y="8486"/>
                  </a:lnTo>
                  <a:lnTo>
                    <a:pt x="69771" y="6110"/>
                  </a:lnTo>
                  <a:lnTo>
                    <a:pt x="72883" y="4073"/>
                  </a:lnTo>
                  <a:lnTo>
                    <a:pt x="76182" y="2545"/>
                  </a:lnTo>
                  <a:lnTo>
                    <a:pt x="79605" y="1244"/>
                  </a:lnTo>
                  <a:lnTo>
                    <a:pt x="83215" y="452"/>
                  </a:lnTo>
                  <a:lnTo>
                    <a:pt x="86825" y="0"/>
                  </a:lnTo>
                  <a:close/>
                </a:path>
              </a:pathLst>
            </a:custGeom>
            <a:solidFill>
              <a:srgbClr val="5E5E5E">
                <a:alpha val="1392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a:solidFill>
                  <a:srgbClr val="000000"/>
                </a:solidFill>
                <a:latin typeface="Calibri"/>
                <a:ea typeface="Calibri"/>
                <a:cs typeface="Calibri"/>
                <a:sym typeface="Calibri"/>
              </a:endParaRPr>
            </a:p>
          </p:txBody>
        </p:sp>
        <p:sp>
          <p:nvSpPr>
            <p:cNvPr id="73" name="Google Shape;230;p24"/>
            <p:cNvSpPr/>
            <p:nvPr/>
          </p:nvSpPr>
          <p:spPr>
            <a:xfrm>
              <a:off x="3074969" y="1841674"/>
              <a:ext cx="2785200" cy="2685000"/>
            </a:xfrm>
            <a:custGeom>
              <a:avLst/>
              <a:gdLst/>
              <a:ahLst/>
              <a:cxnLst/>
              <a:rect l="l" t="t" r="r" b="b"/>
              <a:pathLst>
                <a:path w="120000" h="120000" extrusionOk="0">
                  <a:moveTo>
                    <a:pt x="79841" y="0"/>
                  </a:moveTo>
                  <a:lnTo>
                    <a:pt x="84005" y="164"/>
                  </a:lnTo>
                  <a:lnTo>
                    <a:pt x="88274" y="765"/>
                  </a:lnTo>
                  <a:lnTo>
                    <a:pt x="92437" y="1913"/>
                  </a:lnTo>
                  <a:lnTo>
                    <a:pt x="96495" y="3498"/>
                  </a:lnTo>
                  <a:lnTo>
                    <a:pt x="100237" y="5521"/>
                  </a:lnTo>
                  <a:lnTo>
                    <a:pt x="103715" y="7817"/>
                  </a:lnTo>
                  <a:lnTo>
                    <a:pt x="106930" y="10551"/>
                  </a:lnTo>
                  <a:lnTo>
                    <a:pt x="109828" y="13558"/>
                  </a:lnTo>
                  <a:lnTo>
                    <a:pt x="112358" y="16783"/>
                  </a:lnTo>
                  <a:lnTo>
                    <a:pt x="114571" y="20337"/>
                  </a:lnTo>
                  <a:lnTo>
                    <a:pt x="116416" y="24054"/>
                  </a:lnTo>
                  <a:lnTo>
                    <a:pt x="117891" y="27990"/>
                  </a:lnTo>
                  <a:lnTo>
                    <a:pt x="118998" y="32036"/>
                  </a:lnTo>
                  <a:lnTo>
                    <a:pt x="119631" y="36191"/>
                  </a:lnTo>
                  <a:lnTo>
                    <a:pt x="120000" y="40510"/>
                  </a:lnTo>
                  <a:lnTo>
                    <a:pt x="119841" y="44829"/>
                  </a:lnTo>
                  <a:lnTo>
                    <a:pt x="119209" y="49148"/>
                  </a:lnTo>
                  <a:lnTo>
                    <a:pt x="118155" y="53466"/>
                  </a:lnTo>
                  <a:lnTo>
                    <a:pt x="116679" y="57403"/>
                  </a:lnTo>
                  <a:lnTo>
                    <a:pt x="114888" y="61230"/>
                  </a:lnTo>
                  <a:lnTo>
                    <a:pt x="112779" y="64674"/>
                  </a:lnTo>
                  <a:lnTo>
                    <a:pt x="110408" y="67899"/>
                  </a:lnTo>
                  <a:lnTo>
                    <a:pt x="107667" y="70797"/>
                  </a:lnTo>
                  <a:lnTo>
                    <a:pt x="104822" y="73366"/>
                  </a:lnTo>
                  <a:lnTo>
                    <a:pt x="101554" y="75662"/>
                  </a:lnTo>
                  <a:lnTo>
                    <a:pt x="98287" y="77685"/>
                  </a:lnTo>
                  <a:lnTo>
                    <a:pt x="94808" y="79271"/>
                  </a:lnTo>
                  <a:lnTo>
                    <a:pt x="91119" y="80583"/>
                  </a:lnTo>
                  <a:lnTo>
                    <a:pt x="87325" y="81457"/>
                  </a:lnTo>
                  <a:lnTo>
                    <a:pt x="83478" y="82004"/>
                  </a:lnTo>
                  <a:lnTo>
                    <a:pt x="79578" y="82113"/>
                  </a:lnTo>
                  <a:lnTo>
                    <a:pt x="75625" y="81731"/>
                  </a:lnTo>
                  <a:lnTo>
                    <a:pt x="71620" y="81020"/>
                  </a:lnTo>
                  <a:lnTo>
                    <a:pt x="68722" y="80583"/>
                  </a:lnTo>
                  <a:lnTo>
                    <a:pt x="65928" y="80692"/>
                  </a:lnTo>
                  <a:lnTo>
                    <a:pt x="63241" y="81129"/>
                  </a:lnTo>
                  <a:lnTo>
                    <a:pt x="60606" y="82004"/>
                  </a:lnTo>
                  <a:lnTo>
                    <a:pt x="58234" y="83261"/>
                  </a:lnTo>
                  <a:lnTo>
                    <a:pt x="55915" y="84902"/>
                  </a:lnTo>
                  <a:lnTo>
                    <a:pt x="53965" y="86870"/>
                  </a:lnTo>
                  <a:lnTo>
                    <a:pt x="52279" y="89056"/>
                  </a:lnTo>
                  <a:lnTo>
                    <a:pt x="51014" y="91517"/>
                  </a:lnTo>
                  <a:lnTo>
                    <a:pt x="49960" y="94250"/>
                  </a:lnTo>
                  <a:lnTo>
                    <a:pt x="49380" y="97257"/>
                  </a:lnTo>
                  <a:lnTo>
                    <a:pt x="48959" y="99717"/>
                  </a:lnTo>
                  <a:lnTo>
                    <a:pt x="48379" y="102123"/>
                  </a:lnTo>
                  <a:lnTo>
                    <a:pt x="47167" y="105348"/>
                  </a:lnTo>
                  <a:lnTo>
                    <a:pt x="45586" y="108355"/>
                  </a:lnTo>
                  <a:lnTo>
                    <a:pt x="43636" y="110979"/>
                  </a:lnTo>
                  <a:lnTo>
                    <a:pt x="41422" y="113384"/>
                  </a:lnTo>
                  <a:lnTo>
                    <a:pt x="38945" y="115407"/>
                  </a:lnTo>
                  <a:lnTo>
                    <a:pt x="36258" y="117102"/>
                  </a:lnTo>
                  <a:lnTo>
                    <a:pt x="33359" y="118414"/>
                  </a:lnTo>
                  <a:lnTo>
                    <a:pt x="30303" y="119398"/>
                  </a:lnTo>
                  <a:lnTo>
                    <a:pt x="27088" y="119890"/>
                  </a:lnTo>
                  <a:lnTo>
                    <a:pt x="23820" y="120000"/>
                  </a:lnTo>
                  <a:lnTo>
                    <a:pt x="20606" y="119617"/>
                  </a:lnTo>
                  <a:lnTo>
                    <a:pt x="17285" y="118851"/>
                  </a:lnTo>
                  <a:lnTo>
                    <a:pt x="14176" y="117539"/>
                  </a:lnTo>
                  <a:lnTo>
                    <a:pt x="11277" y="115845"/>
                  </a:lnTo>
                  <a:lnTo>
                    <a:pt x="8642" y="113931"/>
                  </a:lnTo>
                  <a:lnTo>
                    <a:pt x="6376" y="111526"/>
                  </a:lnTo>
                  <a:lnTo>
                    <a:pt x="4426" y="108956"/>
                  </a:lnTo>
                  <a:lnTo>
                    <a:pt x="2793" y="106168"/>
                  </a:lnTo>
                  <a:lnTo>
                    <a:pt x="1528" y="103161"/>
                  </a:lnTo>
                  <a:lnTo>
                    <a:pt x="579" y="99990"/>
                  </a:lnTo>
                  <a:lnTo>
                    <a:pt x="105" y="96656"/>
                  </a:lnTo>
                  <a:lnTo>
                    <a:pt x="0" y="93266"/>
                  </a:lnTo>
                  <a:lnTo>
                    <a:pt x="421" y="89931"/>
                  </a:lnTo>
                  <a:lnTo>
                    <a:pt x="1159" y="86487"/>
                  </a:lnTo>
                  <a:lnTo>
                    <a:pt x="2371" y="83425"/>
                  </a:lnTo>
                  <a:lnTo>
                    <a:pt x="3794" y="80583"/>
                  </a:lnTo>
                  <a:lnTo>
                    <a:pt x="5691" y="78068"/>
                  </a:lnTo>
                  <a:lnTo>
                    <a:pt x="7694" y="75662"/>
                  </a:lnTo>
                  <a:lnTo>
                    <a:pt x="10013" y="73749"/>
                  </a:lnTo>
                  <a:lnTo>
                    <a:pt x="12542" y="71945"/>
                  </a:lnTo>
                  <a:lnTo>
                    <a:pt x="15177" y="70633"/>
                  </a:lnTo>
                  <a:lnTo>
                    <a:pt x="18076" y="69594"/>
                  </a:lnTo>
                  <a:lnTo>
                    <a:pt x="20974" y="68883"/>
                  </a:lnTo>
                  <a:lnTo>
                    <a:pt x="24031" y="68610"/>
                  </a:lnTo>
                  <a:lnTo>
                    <a:pt x="26877" y="68282"/>
                  </a:lnTo>
                  <a:lnTo>
                    <a:pt x="29512" y="67462"/>
                  </a:lnTo>
                  <a:lnTo>
                    <a:pt x="31989" y="66259"/>
                  </a:lnTo>
                  <a:lnTo>
                    <a:pt x="34255" y="64728"/>
                  </a:lnTo>
                  <a:lnTo>
                    <a:pt x="36310" y="62815"/>
                  </a:lnTo>
                  <a:lnTo>
                    <a:pt x="37997" y="60683"/>
                  </a:lnTo>
                  <a:lnTo>
                    <a:pt x="39472" y="58332"/>
                  </a:lnTo>
                  <a:lnTo>
                    <a:pt x="40474" y="55763"/>
                  </a:lnTo>
                  <a:lnTo>
                    <a:pt x="41159" y="52920"/>
                  </a:lnTo>
                  <a:lnTo>
                    <a:pt x="41475" y="50132"/>
                  </a:lnTo>
                  <a:lnTo>
                    <a:pt x="41317" y="47125"/>
                  </a:lnTo>
                  <a:lnTo>
                    <a:pt x="40895" y="42533"/>
                  </a:lnTo>
                  <a:lnTo>
                    <a:pt x="41001" y="37940"/>
                  </a:lnTo>
                  <a:lnTo>
                    <a:pt x="41581" y="33293"/>
                  </a:lnTo>
                  <a:lnTo>
                    <a:pt x="42687" y="28592"/>
                  </a:lnTo>
                  <a:lnTo>
                    <a:pt x="44216" y="24382"/>
                  </a:lnTo>
                  <a:lnTo>
                    <a:pt x="46166" y="20501"/>
                  </a:lnTo>
                  <a:lnTo>
                    <a:pt x="48379" y="16892"/>
                  </a:lnTo>
                  <a:lnTo>
                    <a:pt x="51014" y="13558"/>
                  </a:lnTo>
                  <a:lnTo>
                    <a:pt x="53860" y="10551"/>
                  </a:lnTo>
                  <a:lnTo>
                    <a:pt x="57022" y="7927"/>
                  </a:lnTo>
                  <a:lnTo>
                    <a:pt x="60395" y="5630"/>
                  </a:lnTo>
                  <a:lnTo>
                    <a:pt x="63978" y="3662"/>
                  </a:lnTo>
                  <a:lnTo>
                    <a:pt x="67826" y="2077"/>
                  </a:lnTo>
                  <a:lnTo>
                    <a:pt x="71725" y="929"/>
                  </a:lnTo>
                  <a:lnTo>
                    <a:pt x="75783" y="218"/>
                  </a:lnTo>
                  <a:lnTo>
                    <a:pt x="79841" y="0"/>
                  </a:lnTo>
                  <a:close/>
                </a:path>
              </a:pathLst>
            </a:custGeom>
            <a:solidFill>
              <a:srgbClr val="5E5E5E">
                <a:alpha val="1392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a:solidFill>
                  <a:srgbClr val="000000"/>
                </a:solidFill>
                <a:latin typeface="Calibri"/>
                <a:ea typeface="Calibri"/>
                <a:cs typeface="Calibri"/>
                <a:sym typeface="Calibri"/>
              </a:endParaRPr>
            </a:p>
          </p:txBody>
        </p:sp>
        <p:sp>
          <p:nvSpPr>
            <p:cNvPr id="74" name="Google Shape;231;p24"/>
            <p:cNvSpPr/>
            <p:nvPr/>
          </p:nvSpPr>
          <p:spPr>
            <a:xfrm>
              <a:off x="1641825" y="1470659"/>
              <a:ext cx="1894500" cy="2117400"/>
            </a:xfrm>
            <a:custGeom>
              <a:avLst/>
              <a:gdLst/>
              <a:ahLst/>
              <a:cxnLst/>
              <a:rect l="l" t="t" r="r" b="b"/>
              <a:pathLst>
                <a:path w="120000" h="120000" extrusionOk="0">
                  <a:moveTo>
                    <a:pt x="43414" y="0"/>
                  </a:moveTo>
                  <a:lnTo>
                    <a:pt x="48456" y="350"/>
                  </a:lnTo>
                  <a:lnTo>
                    <a:pt x="53263" y="1263"/>
                  </a:lnTo>
                  <a:lnTo>
                    <a:pt x="58148" y="2736"/>
                  </a:lnTo>
                  <a:lnTo>
                    <a:pt x="62797" y="4771"/>
                  </a:lnTo>
                  <a:lnTo>
                    <a:pt x="67209" y="7368"/>
                  </a:lnTo>
                  <a:lnTo>
                    <a:pt x="71149" y="10385"/>
                  </a:lnTo>
                  <a:lnTo>
                    <a:pt x="74694" y="13684"/>
                  </a:lnTo>
                  <a:lnTo>
                    <a:pt x="77688" y="17263"/>
                  </a:lnTo>
                  <a:lnTo>
                    <a:pt x="80052" y="21263"/>
                  </a:lnTo>
                  <a:lnTo>
                    <a:pt x="81943" y="25333"/>
                  </a:lnTo>
                  <a:lnTo>
                    <a:pt x="83204" y="29543"/>
                  </a:lnTo>
                  <a:lnTo>
                    <a:pt x="83992" y="33824"/>
                  </a:lnTo>
                  <a:lnTo>
                    <a:pt x="84149" y="38245"/>
                  </a:lnTo>
                  <a:lnTo>
                    <a:pt x="83755" y="42666"/>
                  </a:lnTo>
                  <a:lnTo>
                    <a:pt x="82889" y="46947"/>
                  </a:lnTo>
                  <a:lnTo>
                    <a:pt x="81234" y="51228"/>
                  </a:lnTo>
                  <a:lnTo>
                    <a:pt x="79185" y="55298"/>
                  </a:lnTo>
                  <a:lnTo>
                    <a:pt x="76349" y="59228"/>
                  </a:lnTo>
                  <a:lnTo>
                    <a:pt x="76349" y="59157"/>
                  </a:lnTo>
                  <a:lnTo>
                    <a:pt x="74852" y="61614"/>
                  </a:lnTo>
                  <a:lnTo>
                    <a:pt x="74064" y="64140"/>
                  </a:lnTo>
                  <a:lnTo>
                    <a:pt x="73985" y="66736"/>
                  </a:lnTo>
                  <a:lnTo>
                    <a:pt x="74458" y="69122"/>
                  </a:lnTo>
                  <a:lnTo>
                    <a:pt x="75482" y="71368"/>
                  </a:lnTo>
                  <a:lnTo>
                    <a:pt x="76979" y="73403"/>
                  </a:lnTo>
                  <a:lnTo>
                    <a:pt x="79028" y="75087"/>
                  </a:lnTo>
                  <a:lnTo>
                    <a:pt x="81470" y="76421"/>
                  </a:lnTo>
                  <a:lnTo>
                    <a:pt x="84149" y="77263"/>
                  </a:lnTo>
                  <a:lnTo>
                    <a:pt x="87065" y="77614"/>
                  </a:lnTo>
                  <a:lnTo>
                    <a:pt x="90059" y="77263"/>
                  </a:lnTo>
                  <a:lnTo>
                    <a:pt x="93525" y="76701"/>
                  </a:lnTo>
                  <a:lnTo>
                    <a:pt x="96913" y="76701"/>
                  </a:lnTo>
                  <a:lnTo>
                    <a:pt x="100380" y="77052"/>
                  </a:lnTo>
                  <a:lnTo>
                    <a:pt x="103768" y="77894"/>
                  </a:lnTo>
                  <a:lnTo>
                    <a:pt x="107078" y="79157"/>
                  </a:lnTo>
                  <a:lnTo>
                    <a:pt x="110229" y="80982"/>
                  </a:lnTo>
                  <a:lnTo>
                    <a:pt x="113145" y="83368"/>
                  </a:lnTo>
                  <a:lnTo>
                    <a:pt x="115587" y="85964"/>
                  </a:lnTo>
                  <a:lnTo>
                    <a:pt x="117478" y="88912"/>
                  </a:lnTo>
                  <a:lnTo>
                    <a:pt x="118896" y="91929"/>
                  </a:lnTo>
                  <a:lnTo>
                    <a:pt x="119763" y="95228"/>
                  </a:lnTo>
                  <a:lnTo>
                    <a:pt x="120000" y="98526"/>
                  </a:lnTo>
                  <a:lnTo>
                    <a:pt x="119684" y="101754"/>
                  </a:lnTo>
                  <a:lnTo>
                    <a:pt x="118739" y="105052"/>
                  </a:lnTo>
                  <a:lnTo>
                    <a:pt x="117242" y="108210"/>
                  </a:lnTo>
                  <a:lnTo>
                    <a:pt x="115193" y="111157"/>
                  </a:lnTo>
                  <a:lnTo>
                    <a:pt x="112514" y="113754"/>
                  </a:lnTo>
                  <a:lnTo>
                    <a:pt x="109599" y="116070"/>
                  </a:lnTo>
                  <a:lnTo>
                    <a:pt x="106290" y="117754"/>
                  </a:lnTo>
                  <a:lnTo>
                    <a:pt x="102902" y="118947"/>
                  </a:lnTo>
                  <a:lnTo>
                    <a:pt x="99198" y="119789"/>
                  </a:lnTo>
                  <a:lnTo>
                    <a:pt x="95574" y="120000"/>
                  </a:lnTo>
                  <a:lnTo>
                    <a:pt x="91713" y="119649"/>
                  </a:lnTo>
                  <a:lnTo>
                    <a:pt x="88089" y="118877"/>
                  </a:lnTo>
                  <a:lnTo>
                    <a:pt x="84464" y="117543"/>
                  </a:lnTo>
                  <a:lnTo>
                    <a:pt x="81234" y="115719"/>
                  </a:lnTo>
                  <a:lnTo>
                    <a:pt x="78319" y="113333"/>
                  </a:lnTo>
                  <a:lnTo>
                    <a:pt x="75718" y="110736"/>
                  </a:lnTo>
                  <a:lnTo>
                    <a:pt x="73827" y="107789"/>
                  </a:lnTo>
                  <a:lnTo>
                    <a:pt x="72567" y="104701"/>
                  </a:lnTo>
                  <a:lnTo>
                    <a:pt x="71700" y="101473"/>
                  </a:lnTo>
                  <a:lnTo>
                    <a:pt x="71464" y="98175"/>
                  </a:lnTo>
                  <a:lnTo>
                    <a:pt x="71700" y="94877"/>
                  </a:lnTo>
                  <a:lnTo>
                    <a:pt x="72567" y="91578"/>
                  </a:lnTo>
                  <a:lnTo>
                    <a:pt x="74064" y="88421"/>
                  </a:lnTo>
                  <a:lnTo>
                    <a:pt x="75246" y="85824"/>
                  </a:lnTo>
                  <a:lnTo>
                    <a:pt x="75640" y="83228"/>
                  </a:lnTo>
                  <a:lnTo>
                    <a:pt x="75246" y="80771"/>
                  </a:lnTo>
                  <a:lnTo>
                    <a:pt x="74379" y="78385"/>
                  </a:lnTo>
                  <a:lnTo>
                    <a:pt x="72961" y="76350"/>
                  </a:lnTo>
                  <a:lnTo>
                    <a:pt x="71070" y="74526"/>
                  </a:lnTo>
                  <a:lnTo>
                    <a:pt x="68864" y="73052"/>
                  </a:lnTo>
                  <a:lnTo>
                    <a:pt x="66342" y="72070"/>
                  </a:lnTo>
                  <a:lnTo>
                    <a:pt x="63585" y="71578"/>
                  </a:lnTo>
                  <a:lnTo>
                    <a:pt x="60669" y="71719"/>
                  </a:lnTo>
                  <a:lnTo>
                    <a:pt x="57596" y="72350"/>
                  </a:lnTo>
                  <a:lnTo>
                    <a:pt x="53184" y="73754"/>
                  </a:lnTo>
                  <a:lnTo>
                    <a:pt x="48614" y="74526"/>
                  </a:lnTo>
                  <a:lnTo>
                    <a:pt x="43887" y="74947"/>
                  </a:lnTo>
                  <a:lnTo>
                    <a:pt x="39238" y="74947"/>
                  </a:lnTo>
                  <a:lnTo>
                    <a:pt x="34668" y="74385"/>
                  </a:lnTo>
                  <a:lnTo>
                    <a:pt x="29940" y="73403"/>
                  </a:lnTo>
                  <a:lnTo>
                    <a:pt x="25528" y="71929"/>
                  </a:lnTo>
                  <a:lnTo>
                    <a:pt x="21195" y="70035"/>
                  </a:lnTo>
                  <a:lnTo>
                    <a:pt x="17019" y="67508"/>
                  </a:lnTo>
                  <a:lnTo>
                    <a:pt x="12921" y="64491"/>
                  </a:lnTo>
                  <a:lnTo>
                    <a:pt x="9376" y="61052"/>
                  </a:lnTo>
                  <a:lnTo>
                    <a:pt x="6460" y="57473"/>
                  </a:lnTo>
                  <a:lnTo>
                    <a:pt x="4097" y="53473"/>
                  </a:lnTo>
                  <a:lnTo>
                    <a:pt x="2127" y="49333"/>
                  </a:lnTo>
                  <a:lnTo>
                    <a:pt x="866" y="45122"/>
                  </a:lnTo>
                  <a:lnTo>
                    <a:pt x="157" y="40701"/>
                  </a:lnTo>
                  <a:lnTo>
                    <a:pt x="0" y="36280"/>
                  </a:lnTo>
                  <a:lnTo>
                    <a:pt x="472" y="31789"/>
                  </a:lnTo>
                  <a:lnTo>
                    <a:pt x="1497" y="27508"/>
                  </a:lnTo>
                  <a:lnTo>
                    <a:pt x="3151" y="23157"/>
                  </a:lnTo>
                  <a:lnTo>
                    <a:pt x="5436" y="19017"/>
                  </a:lnTo>
                  <a:lnTo>
                    <a:pt x="8351" y="15017"/>
                  </a:lnTo>
                  <a:lnTo>
                    <a:pt x="11818" y="11438"/>
                  </a:lnTo>
                  <a:lnTo>
                    <a:pt x="15600" y="8350"/>
                  </a:lnTo>
                  <a:lnTo>
                    <a:pt x="19697" y="5614"/>
                  </a:lnTo>
                  <a:lnTo>
                    <a:pt x="24110" y="3508"/>
                  </a:lnTo>
                  <a:lnTo>
                    <a:pt x="28837" y="1894"/>
                  </a:lnTo>
                  <a:lnTo>
                    <a:pt x="33486" y="701"/>
                  </a:lnTo>
                  <a:lnTo>
                    <a:pt x="38450" y="70"/>
                  </a:lnTo>
                  <a:lnTo>
                    <a:pt x="43414" y="0"/>
                  </a:lnTo>
                  <a:close/>
                </a:path>
              </a:pathLst>
            </a:custGeom>
            <a:solidFill>
              <a:srgbClr val="5E5E5E">
                <a:alpha val="1392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75" name="Google Shape;232;p24"/>
            <p:cNvSpPr/>
            <p:nvPr/>
          </p:nvSpPr>
          <p:spPr>
            <a:xfrm>
              <a:off x="3147411" y="1881133"/>
              <a:ext cx="2670600" cy="2574300"/>
            </a:xfrm>
            <a:custGeom>
              <a:avLst/>
              <a:gdLst/>
              <a:ahLst/>
              <a:cxnLst/>
              <a:rect l="l" t="t" r="r" b="b"/>
              <a:pathLst>
                <a:path w="120000" h="120000" extrusionOk="0">
                  <a:moveTo>
                    <a:pt x="79841" y="0"/>
                  </a:moveTo>
                  <a:lnTo>
                    <a:pt x="84005" y="164"/>
                  </a:lnTo>
                  <a:lnTo>
                    <a:pt x="88274" y="765"/>
                  </a:lnTo>
                  <a:lnTo>
                    <a:pt x="92437" y="1913"/>
                  </a:lnTo>
                  <a:lnTo>
                    <a:pt x="96495" y="3498"/>
                  </a:lnTo>
                  <a:lnTo>
                    <a:pt x="100237" y="5521"/>
                  </a:lnTo>
                  <a:lnTo>
                    <a:pt x="103715" y="7817"/>
                  </a:lnTo>
                  <a:lnTo>
                    <a:pt x="106930" y="10551"/>
                  </a:lnTo>
                  <a:lnTo>
                    <a:pt x="109828" y="13558"/>
                  </a:lnTo>
                  <a:lnTo>
                    <a:pt x="112358" y="16783"/>
                  </a:lnTo>
                  <a:lnTo>
                    <a:pt x="114571" y="20337"/>
                  </a:lnTo>
                  <a:lnTo>
                    <a:pt x="116416" y="24054"/>
                  </a:lnTo>
                  <a:lnTo>
                    <a:pt x="117891" y="27990"/>
                  </a:lnTo>
                  <a:lnTo>
                    <a:pt x="118998" y="32036"/>
                  </a:lnTo>
                  <a:lnTo>
                    <a:pt x="119631" y="36191"/>
                  </a:lnTo>
                  <a:lnTo>
                    <a:pt x="120000" y="40510"/>
                  </a:lnTo>
                  <a:lnTo>
                    <a:pt x="119841" y="44829"/>
                  </a:lnTo>
                  <a:lnTo>
                    <a:pt x="119209" y="49148"/>
                  </a:lnTo>
                  <a:lnTo>
                    <a:pt x="118155" y="53466"/>
                  </a:lnTo>
                  <a:lnTo>
                    <a:pt x="116679" y="57403"/>
                  </a:lnTo>
                  <a:lnTo>
                    <a:pt x="114888" y="61230"/>
                  </a:lnTo>
                  <a:lnTo>
                    <a:pt x="112779" y="64674"/>
                  </a:lnTo>
                  <a:lnTo>
                    <a:pt x="110408" y="67899"/>
                  </a:lnTo>
                  <a:lnTo>
                    <a:pt x="107667" y="70797"/>
                  </a:lnTo>
                  <a:lnTo>
                    <a:pt x="104822" y="73366"/>
                  </a:lnTo>
                  <a:lnTo>
                    <a:pt x="101554" y="75662"/>
                  </a:lnTo>
                  <a:lnTo>
                    <a:pt x="98287" y="77685"/>
                  </a:lnTo>
                  <a:lnTo>
                    <a:pt x="94808" y="79271"/>
                  </a:lnTo>
                  <a:lnTo>
                    <a:pt x="91119" y="80583"/>
                  </a:lnTo>
                  <a:lnTo>
                    <a:pt x="87325" y="81457"/>
                  </a:lnTo>
                  <a:lnTo>
                    <a:pt x="83478" y="82004"/>
                  </a:lnTo>
                  <a:lnTo>
                    <a:pt x="79578" y="82113"/>
                  </a:lnTo>
                  <a:lnTo>
                    <a:pt x="75625" y="81731"/>
                  </a:lnTo>
                  <a:lnTo>
                    <a:pt x="71620" y="81020"/>
                  </a:lnTo>
                  <a:lnTo>
                    <a:pt x="68722" y="80583"/>
                  </a:lnTo>
                  <a:lnTo>
                    <a:pt x="65928" y="80692"/>
                  </a:lnTo>
                  <a:lnTo>
                    <a:pt x="63241" y="81129"/>
                  </a:lnTo>
                  <a:lnTo>
                    <a:pt x="60606" y="82004"/>
                  </a:lnTo>
                  <a:lnTo>
                    <a:pt x="58234" y="83261"/>
                  </a:lnTo>
                  <a:lnTo>
                    <a:pt x="55915" y="84902"/>
                  </a:lnTo>
                  <a:lnTo>
                    <a:pt x="53965" y="86870"/>
                  </a:lnTo>
                  <a:lnTo>
                    <a:pt x="52279" y="89056"/>
                  </a:lnTo>
                  <a:lnTo>
                    <a:pt x="51014" y="91517"/>
                  </a:lnTo>
                  <a:lnTo>
                    <a:pt x="49960" y="94250"/>
                  </a:lnTo>
                  <a:lnTo>
                    <a:pt x="49380" y="97257"/>
                  </a:lnTo>
                  <a:lnTo>
                    <a:pt x="48959" y="99717"/>
                  </a:lnTo>
                  <a:lnTo>
                    <a:pt x="48379" y="102123"/>
                  </a:lnTo>
                  <a:lnTo>
                    <a:pt x="47167" y="105348"/>
                  </a:lnTo>
                  <a:lnTo>
                    <a:pt x="45586" y="108355"/>
                  </a:lnTo>
                  <a:lnTo>
                    <a:pt x="43636" y="110979"/>
                  </a:lnTo>
                  <a:lnTo>
                    <a:pt x="41422" y="113384"/>
                  </a:lnTo>
                  <a:lnTo>
                    <a:pt x="38945" y="115407"/>
                  </a:lnTo>
                  <a:lnTo>
                    <a:pt x="36258" y="117102"/>
                  </a:lnTo>
                  <a:lnTo>
                    <a:pt x="33359" y="118414"/>
                  </a:lnTo>
                  <a:lnTo>
                    <a:pt x="30303" y="119398"/>
                  </a:lnTo>
                  <a:lnTo>
                    <a:pt x="27088" y="119890"/>
                  </a:lnTo>
                  <a:lnTo>
                    <a:pt x="23820" y="120000"/>
                  </a:lnTo>
                  <a:lnTo>
                    <a:pt x="20606" y="119617"/>
                  </a:lnTo>
                  <a:lnTo>
                    <a:pt x="17285" y="118851"/>
                  </a:lnTo>
                  <a:lnTo>
                    <a:pt x="14176" y="117539"/>
                  </a:lnTo>
                  <a:lnTo>
                    <a:pt x="11277" y="115845"/>
                  </a:lnTo>
                  <a:lnTo>
                    <a:pt x="8642" y="113931"/>
                  </a:lnTo>
                  <a:lnTo>
                    <a:pt x="6376" y="111526"/>
                  </a:lnTo>
                  <a:lnTo>
                    <a:pt x="4426" y="108956"/>
                  </a:lnTo>
                  <a:lnTo>
                    <a:pt x="2793" y="106168"/>
                  </a:lnTo>
                  <a:lnTo>
                    <a:pt x="1528" y="103161"/>
                  </a:lnTo>
                  <a:lnTo>
                    <a:pt x="579" y="99990"/>
                  </a:lnTo>
                  <a:lnTo>
                    <a:pt x="105" y="96656"/>
                  </a:lnTo>
                  <a:lnTo>
                    <a:pt x="0" y="93266"/>
                  </a:lnTo>
                  <a:lnTo>
                    <a:pt x="421" y="89931"/>
                  </a:lnTo>
                  <a:lnTo>
                    <a:pt x="1159" y="86487"/>
                  </a:lnTo>
                  <a:lnTo>
                    <a:pt x="2371" y="83425"/>
                  </a:lnTo>
                  <a:lnTo>
                    <a:pt x="3794" y="80583"/>
                  </a:lnTo>
                  <a:lnTo>
                    <a:pt x="5691" y="78068"/>
                  </a:lnTo>
                  <a:lnTo>
                    <a:pt x="7694" y="75662"/>
                  </a:lnTo>
                  <a:lnTo>
                    <a:pt x="10013" y="73749"/>
                  </a:lnTo>
                  <a:lnTo>
                    <a:pt x="12542" y="71945"/>
                  </a:lnTo>
                  <a:lnTo>
                    <a:pt x="15177" y="70633"/>
                  </a:lnTo>
                  <a:lnTo>
                    <a:pt x="18076" y="69594"/>
                  </a:lnTo>
                  <a:lnTo>
                    <a:pt x="20974" y="68883"/>
                  </a:lnTo>
                  <a:lnTo>
                    <a:pt x="24031" y="68610"/>
                  </a:lnTo>
                  <a:lnTo>
                    <a:pt x="26877" y="68282"/>
                  </a:lnTo>
                  <a:lnTo>
                    <a:pt x="29512" y="67462"/>
                  </a:lnTo>
                  <a:lnTo>
                    <a:pt x="31989" y="66259"/>
                  </a:lnTo>
                  <a:lnTo>
                    <a:pt x="34255" y="64728"/>
                  </a:lnTo>
                  <a:lnTo>
                    <a:pt x="36310" y="62815"/>
                  </a:lnTo>
                  <a:lnTo>
                    <a:pt x="37997" y="60683"/>
                  </a:lnTo>
                  <a:lnTo>
                    <a:pt x="39472" y="58332"/>
                  </a:lnTo>
                  <a:lnTo>
                    <a:pt x="40474" y="55763"/>
                  </a:lnTo>
                  <a:lnTo>
                    <a:pt x="41159" y="52920"/>
                  </a:lnTo>
                  <a:lnTo>
                    <a:pt x="41475" y="50132"/>
                  </a:lnTo>
                  <a:lnTo>
                    <a:pt x="41317" y="47125"/>
                  </a:lnTo>
                  <a:lnTo>
                    <a:pt x="40895" y="42533"/>
                  </a:lnTo>
                  <a:lnTo>
                    <a:pt x="41001" y="37940"/>
                  </a:lnTo>
                  <a:lnTo>
                    <a:pt x="41581" y="33293"/>
                  </a:lnTo>
                  <a:lnTo>
                    <a:pt x="42687" y="28592"/>
                  </a:lnTo>
                  <a:lnTo>
                    <a:pt x="44216" y="24382"/>
                  </a:lnTo>
                  <a:lnTo>
                    <a:pt x="46166" y="20501"/>
                  </a:lnTo>
                  <a:lnTo>
                    <a:pt x="48379" y="16892"/>
                  </a:lnTo>
                  <a:lnTo>
                    <a:pt x="51014" y="13558"/>
                  </a:lnTo>
                  <a:lnTo>
                    <a:pt x="53860" y="10551"/>
                  </a:lnTo>
                  <a:lnTo>
                    <a:pt x="57022" y="7927"/>
                  </a:lnTo>
                  <a:lnTo>
                    <a:pt x="60395" y="5630"/>
                  </a:lnTo>
                  <a:lnTo>
                    <a:pt x="63978" y="3662"/>
                  </a:lnTo>
                  <a:lnTo>
                    <a:pt x="67826" y="2077"/>
                  </a:lnTo>
                  <a:lnTo>
                    <a:pt x="71725" y="929"/>
                  </a:lnTo>
                  <a:lnTo>
                    <a:pt x="75783" y="218"/>
                  </a:lnTo>
                  <a:lnTo>
                    <a:pt x="79841" y="0"/>
                  </a:lnTo>
                  <a:close/>
                </a:path>
              </a:pathLst>
            </a:custGeom>
            <a:solidFill>
              <a:srgbClr val="FFCD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76" name="Google Shape;233;p24"/>
            <p:cNvSpPr/>
            <p:nvPr/>
          </p:nvSpPr>
          <p:spPr>
            <a:xfrm>
              <a:off x="1715780" y="1502667"/>
              <a:ext cx="1785900" cy="2005500"/>
            </a:xfrm>
            <a:custGeom>
              <a:avLst/>
              <a:gdLst/>
              <a:ahLst/>
              <a:cxnLst/>
              <a:rect l="l" t="t" r="r" b="b"/>
              <a:pathLst>
                <a:path w="120000" h="120000" extrusionOk="0">
                  <a:moveTo>
                    <a:pt x="43414" y="0"/>
                  </a:moveTo>
                  <a:lnTo>
                    <a:pt x="48456" y="350"/>
                  </a:lnTo>
                  <a:lnTo>
                    <a:pt x="53263" y="1263"/>
                  </a:lnTo>
                  <a:lnTo>
                    <a:pt x="58148" y="2736"/>
                  </a:lnTo>
                  <a:lnTo>
                    <a:pt x="62797" y="4771"/>
                  </a:lnTo>
                  <a:lnTo>
                    <a:pt x="67209" y="7368"/>
                  </a:lnTo>
                  <a:lnTo>
                    <a:pt x="71149" y="10385"/>
                  </a:lnTo>
                  <a:lnTo>
                    <a:pt x="74694" y="13684"/>
                  </a:lnTo>
                  <a:lnTo>
                    <a:pt x="77688" y="17263"/>
                  </a:lnTo>
                  <a:lnTo>
                    <a:pt x="80052" y="21263"/>
                  </a:lnTo>
                  <a:lnTo>
                    <a:pt x="81943" y="25333"/>
                  </a:lnTo>
                  <a:lnTo>
                    <a:pt x="83204" y="29543"/>
                  </a:lnTo>
                  <a:lnTo>
                    <a:pt x="83992" y="33824"/>
                  </a:lnTo>
                  <a:lnTo>
                    <a:pt x="84149" y="38245"/>
                  </a:lnTo>
                  <a:lnTo>
                    <a:pt x="83755" y="42666"/>
                  </a:lnTo>
                  <a:lnTo>
                    <a:pt x="82889" y="46947"/>
                  </a:lnTo>
                  <a:lnTo>
                    <a:pt x="81234" y="51228"/>
                  </a:lnTo>
                  <a:lnTo>
                    <a:pt x="79185" y="55298"/>
                  </a:lnTo>
                  <a:lnTo>
                    <a:pt x="76349" y="59228"/>
                  </a:lnTo>
                  <a:lnTo>
                    <a:pt x="76349" y="59157"/>
                  </a:lnTo>
                  <a:lnTo>
                    <a:pt x="74852" y="61614"/>
                  </a:lnTo>
                  <a:lnTo>
                    <a:pt x="74064" y="64140"/>
                  </a:lnTo>
                  <a:lnTo>
                    <a:pt x="73985" y="66736"/>
                  </a:lnTo>
                  <a:lnTo>
                    <a:pt x="74458" y="69122"/>
                  </a:lnTo>
                  <a:lnTo>
                    <a:pt x="75482" y="71368"/>
                  </a:lnTo>
                  <a:lnTo>
                    <a:pt x="76979" y="73403"/>
                  </a:lnTo>
                  <a:lnTo>
                    <a:pt x="79028" y="75087"/>
                  </a:lnTo>
                  <a:lnTo>
                    <a:pt x="81470" y="76421"/>
                  </a:lnTo>
                  <a:lnTo>
                    <a:pt x="84149" y="77263"/>
                  </a:lnTo>
                  <a:lnTo>
                    <a:pt x="87065" y="77614"/>
                  </a:lnTo>
                  <a:lnTo>
                    <a:pt x="90059" y="77263"/>
                  </a:lnTo>
                  <a:lnTo>
                    <a:pt x="93525" y="76701"/>
                  </a:lnTo>
                  <a:lnTo>
                    <a:pt x="96913" y="76701"/>
                  </a:lnTo>
                  <a:lnTo>
                    <a:pt x="100380" y="77052"/>
                  </a:lnTo>
                  <a:lnTo>
                    <a:pt x="103768" y="77894"/>
                  </a:lnTo>
                  <a:lnTo>
                    <a:pt x="107078" y="79157"/>
                  </a:lnTo>
                  <a:lnTo>
                    <a:pt x="110229" y="80982"/>
                  </a:lnTo>
                  <a:lnTo>
                    <a:pt x="113145" y="83368"/>
                  </a:lnTo>
                  <a:lnTo>
                    <a:pt x="115587" y="85964"/>
                  </a:lnTo>
                  <a:lnTo>
                    <a:pt x="117478" y="88912"/>
                  </a:lnTo>
                  <a:lnTo>
                    <a:pt x="118896" y="91929"/>
                  </a:lnTo>
                  <a:lnTo>
                    <a:pt x="119763" y="95228"/>
                  </a:lnTo>
                  <a:lnTo>
                    <a:pt x="120000" y="98526"/>
                  </a:lnTo>
                  <a:lnTo>
                    <a:pt x="119684" y="101754"/>
                  </a:lnTo>
                  <a:lnTo>
                    <a:pt x="118739" y="105052"/>
                  </a:lnTo>
                  <a:lnTo>
                    <a:pt x="117242" y="108210"/>
                  </a:lnTo>
                  <a:lnTo>
                    <a:pt x="115193" y="111157"/>
                  </a:lnTo>
                  <a:lnTo>
                    <a:pt x="112514" y="113754"/>
                  </a:lnTo>
                  <a:lnTo>
                    <a:pt x="109599" y="116070"/>
                  </a:lnTo>
                  <a:lnTo>
                    <a:pt x="106290" y="117754"/>
                  </a:lnTo>
                  <a:lnTo>
                    <a:pt x="102902" y="118947"/>
                  </a:lnTo>
                  <a:lnTo>
                    <a:pt x="99198" y="119789"/>
                  </a:lnTo>
                  <a:lnTo>
                    <a:pt x="95574" y="120000"/>
                  </a:lnTo>
                  <a:lnTo>
                    <a:pt x="91713" y="119649"/>
                  </a:lnTo>
                  <a:lnTo>
                    <a:pt x="88089" y="118877"/>
                  </a:lnTo>
                  <a:lnTo>
                    <a:pt x="84464" y="117543"/>
                  </a:lnTo>
                  <a:lnTo>
                    <a:pt x="81234" y="115719"/>
                  </a:lnTo>
                  <a:lnTo>
                    <a:pt x="78319" y="113333"/>
                  </a:lnTo>
                  <a:lnTo>
                    <a:pt x="75718" y="110736"/>
                  </a:lnTo>
                  <a:lnTo>
                    <a:pt x="73827" y="107789"/>
                  </a:lnTo>
                  <a:lnTo>
                    <a:pt x="72567" y="104701"/>
                  </a:lnTo>
                  <a:lnTo>
                    <a:pt x="71700" y="101473"/>
                  </a:lnTo>
                  <a:lnTo>
                    <a:pt x="71464" y="98175"/>
                  </a:lnTo>
                  <a:lnTo>
                    <a:pt x="71700" y="94877"/>
                  </a:lnTo>
                  <a:lnTo>
                    <a:pt x="72567" y="91578"/>
                  </a:lnTo>
                  <a:lnTo>
                    <a:pt x="74064" y="88421"/>
                  </a:lnTo>
                  <a:lnTo>
                    <a:pt x="75246" y="85824"/>
                  </a:lnTo>
                  <a:lnTo>
                    <a:pt x="75640" y="83228"/>
                  </a:lnTo>
                  <a:lnTo>
                    <a:pt x="75246" y="80771"/>
                  </a:lnTo>
                  <a:lnTo>
                    <a:pt x="74379" y="78385"/>
                  </a:lnTo>
                  <a:lnTo>
                    <a:pt x="72961" y="76350"/>
                  </a:lnTo>
                  <a:lnTo>
                    <a:pt x="71070" y="74526"/>
                  </a:lnTo>
                  <a:lnTo>
                    <a:pt x="68864" y="73052"/>
                  </a:lnTo>
                  <a:lnTo>
                    <a:pt x="66342" y="72070"/>
                  </a:lnTo>
                  <a:lnTo>
                    <a:pt x="63585" y="71578"/>
                  </a:lnTo>
                  <a:lnTo>
                    <a:pt x="60669" y="71719"/>
                  </a:lnTo>
                  <a:lnTo>
                    <a:pt x="57596" y="72350"/>
                  </a:lnTo>
                  <a:lnTo>
                    <a:pt x="53184" y="73754"/>
                  </a:lnTo>
                  <a:lnTo>
                    <a:pt x="48614" y="74526"/>
                  </a:lnTo>
                  <a:lnTo>
                    <a:pt x="43887" y="74947"/>
                  </a:lnTo>
                  <a:lnTo>
                    <a:pt x="39238" y="74947"/>
                  </a:lnTo>
                  <a:lnTo>
                    <a:pt x="34668" y="74385"/>
                  </a:lnTo>
                  <a:lnTo>
                    <a:pt x="29940" y="73403"/>
                  </a:lnTo>
                  <a:lnTo>
                    <a:pt x="25528" y="71929"/>
                  </a:lnTo>
                  <a:lnTo>
                    <a:pt x="21195" y="70035"/>
                  </a:lnTo>
                  <a:lnTo>
                    <a:pt x="17019" y="67508"/>
                  </a:lnTo>
                  <a:lnTo>
                    <a:pt x="12921" y="64491"/>
                  </a:lnTo>
                  <a:lnTo>
                    <a:pt x="9376" y="61052"/>
                  </a:lnTo>
                  <a:lnTo>
                    <a:pt x="6460" y="57473"/>
                  </a:lnTo>
                  <a:lnTo>
                    <a:pt x="4097" y="53473"/>
                  </a:lnTo>
                  <a:lnTo>
                    <a:pt x="2127" y="49333"/>
                  </a:lnTo>
                  <a:lnTo>
                    <a:pt x="866" y="45122"/>
                  </a:lnTo>
                  <a:lnTo>
                    <a:pt x="157" y="40701"/>
                  </a:lnTo>
                  <a:lnTo>
                    <a:pt x="0" y="36280"/>
                  </a:lnTo>
                  <a:lnTo>
                    <a:pt x="472" y="31789"/>
                  </a:lnTo>
                  <a:lnTo>
                    <a:pt x="1497" y="27508"/>
                  </a:lnTo>
                  <a:lnTo>
                    <a:pt x="3151" y="23157"/>
                  </a:lnTo>
                  <a:lnTo>
                    <a:pt x="5436" y="19017"/>
                  </a:lnTo>
                  <a:lnTo>
                    <a:pt x="8351" y="15017"/>
                  </a:lnTo>
                  <a:lnTo>
                    <a:pt x="11818" y="11438"/>
                  </a:lnTo>
                  <a:lnTo>
                    <a:pt x="15600" y="8350"/>
                  </a:lnTo>
                  <a:lnTo>
                    <a:pt x="19697" y="5614"/>
                  </a:lnTo>
                  <a:lnTo>
                    <a:pt x="24110" y="3508"/>
                  </a:lnTo>
                  <a:lnTo>
                    <a:pt x="28837" y="1894"/>
                  </a:lnTo>
                  <a:lnTo>
                    <a:pt x="33486" y="701"/>
                  </a:lnTo>
                  <a:lnTo>
                    <a:pt x="38450" y="70"/>
                  </a:lnTo>
                  <a:lnTo>
                    <a:pt x="43414" y="0"/>
                  </a:lnTo>
                  <a:close/>
                </a:path>
              </a:pathLst>
            </a:custGeom>
            <a:solidFill>
              <a:srgbClr val="F6921D"/>
            </a:solidFill>
            <a:ln w="9525" cap="flat" cmpd="sng">
              <a:solidFill>
                <a:srgbClr val="000000">
                  <a:alpha val="0"/>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77" name="Google Shape;234;p24"/>
            <p:cNvSpPr/>
            <p:nvPr/>
          </p:nvSpPr>
          <p:spPr>
            <a:xfrm>
              <a:off x="4259214" y="3939376"/>
              <a:ext cx="1919700" cy="1156500"/>
            </a:xfrm>
            <a:custGeom>
              <a:avLst/>
              <a:gdLst/>
              <a:ahLst/>
              <a:cxnLst/>
              <a:rect l="l" t="t" r="r" b="b"/>
              <a:pathLst>
                <a:path w="120000" h="120000" extrusionOk="0">
                  <a:moveTo>
                    <a:pt x="100281" y="0"/>
                  </a:moveTo>
                  <a:lnTo>
                    <a:pt x="103579" y="365"/>
                  </a:lnTo>
                  <a:lnTo>
                    <a:pt x="106731" y="1703"/>
                  </a:lnTo>
                  <a:lnTo>
                    <a:pt x="109810" y="3894"/>
                  </a:lnTo>
                  <a:lnTo>
                    <a:pt x="112669" y="7058"/>
                  </a:lnTo>
                  <a:lnTo>
                    <a:pt x="115015" y="10709"/>
                  </a:lnTo>
                  <a:lnTo>
                    <a:pt x="117141" y="15456"/>
                  </a:lnTo>
                  <a:lnTo>
                    <a:pt x="118680" y="20811"/>
                  </a:lnTo>
                  <a:lnTo>
                    <a:pt x="119633" y="26288"/>
                  </a:lnTo>
                  <a:lnTo>
                    <a:pt x="120000" y="31764"/>
                  </a:lnTo>
                  <a:lnTo>
                    <a:pt x="119706" y="37241"/>
                  </a:lnTo>
                  <a:lnTo>
                    <a:pt x="118900" y="42596"/>
                  </a:lnTo>
                  <a:lnTo>
                    <a:pt x="117580" y="47586"/>
                  </a:lnTo>
                  <a:lnTo>
                    <a:pt x="115748" y="52332"/>
                  </a:lnTo>
                  <a:lnTo>
                    <a:pt x="113329" y="56227"/>
                  </a:lnTo>
                  <a:lnTo>
                    <a:pt x="110543" y="59756"/>
                  </a:lnTo>
                  <a:lnTo>
                    <a:pt x="107318" y="62312"/>
                  </a:lnTo>
                  <a:lnTo>
                    <a:pt x="104019" y="63894"/>
                  </a:lnTo>
                  <a:lnTo>
                    <a:pt x="100720" y="64503"/>
                  </a:lnTo>
                  <a:lnTo>
                    <a:pt x="97275" y="64137"/>
                  </a:lnTo>
                  <a:lnTo>
                    <a:pt x="94123" y="62799"/>
                  </a:lnTo>
                  <a:lnTo>
                    <a:pt x="91044" y="60608"/>
                  </a:lnTo>
                  <a:lnTo>
                    <a:pt x="88185" y="57200"/>
                  </a:lnTo>
                  <a:lnTo>
                    <a:pt x="85766" y="53306"/>
                  </a:lnTo>
                  <a:lnTo>
                    <a:pt x="83860" y="50628"/>
                  </a:lnTo>
                  <a:lnTo>
                    <a:pt x="81808" y="48681"/>
                  </a:lnTo>
                  <a:lnTo>
                    <a:pt x="79682" y="47464"/>
                  </a:lnTo>
                  <a:lnTo>
                    <a:pt x="77483" y="47221"/>
                  </a:lnTo>
                  <a:lnTo>
                    <a:pt x="75357" y="47829"/>
                  </a:lnTo>
                  <a:lnTo>
                    <a:pt x="73231" y="49046"/>
                  </a:lnTo>
                  <a:lnTo>
                    <a:pt x="71325" y="50993"/>
                  </a:lnTo>
                  <a:lnTo>
                    <a:pt x="69786" y="53549"/>
                  </a:lnTo>
                  <a:lnTo>
                    <a:pt x="68466" y="56713"/>
                  </a:lnTo>
                  <a:lnTo>
                    <a:pt x="67660" y="60365"/>
                  </a:lnTo>
                  <a:lnTo>
                    <a:pt x="67440" y="64503"/>
                  </a:lnTo>
                  <a:lnTo>
                    <a:pt x="67073" y="71561"/>
                  </a:lnTo>
                  <a:lnTo>
                    <a:pt x="66267" y="78498"/>
                  </a:lnTo>
                  <a:lnTo>
                    <a:pt x="64948" y="85070"/>
                  </a:lnTo>
                  <a:lnTo>
                    <a:pt x="63188" y="91399"/>
                  </a:lnTo>
                  <a:lnTo>
                    <a:pt x="60843" y="97241"/>
                  </a:lnTo>
                  <a:lnTo>
                    <a:pt x="58130" y="102718"/>
                  </a:lnTo>
                  <a:lnTo>
                    <a:pt x="54832" y="107707"/>
                  </a:lnTo>
                  <a:lnTo>
                    <a:pt x="51166" y="111967"/>
                  </a:lnTo>
                  <a:lnTo>
                    <a:pt x="46988" y="115496"/>
                  </a:lnTo>
                  <a:lnTo>
                    <a:pt x="42883" y="117809"/>
                  </a:lnTo>
                  <a:lnTo>
                    <a:pt x="38485" y="119391"/>
                  </a:lnTo>
                  <a:lnTo>
                    <a:pt x="34160" y="120000"/>
                  </a:lnTo>
                  <a:lnTo>
                    <a:pt x="29908" y="119634"/>
                  </a:lnTo>
                  <a:lnTo>
                    <a:pt x="25656" y="118417"/>
                  </a:lnTo>
                  <a:lnTo>
                    <a:pt x="21478" y="116348"/>
                  </a:lnTo>
                  <a:lnTo>
                    <a:pt x="17593" y="113184"/>
                  </a:lnTo>
                  <a:lnTo>
                    <a:pt x="13854" y="109411"/>
                  </a:lnTo>
                  <a:lnTo>
                    <a:pt x="10555" y="104665"/>
                  </a:lnTo>
                  <a:lnTo>
                    <a:pt x="7477" y="99188"/>
                  </a:lnTo>
                  <a:lnTo>
                    <a:pt x="4838" y="92981"/>
                  </a:lnTo>
                  <a:lnTo>
                    <a:pt x="2712" y="86044"/>
                  </a:lnTo>
                  <a:lnTo>
                    <a:pt x="1319" y="79229"/>
                  </a:lnTo>
                  <a:lnTo>
                    <a:pt x="366" y="71926"/>
                  </a:lnTo>
                  <a:lnTo>
                    <a:pt x="0" y="64868"/>
                  </a:lnTo>
                  <a:lnTo>
                    <a:pt x="293" y="57687"/>
                  </a:lnTo>
                  <a:lnTo>
                    <a:pt x="952" y="50628"/>
                  </a:lnTo>
                  <a:lnTo>
                    <a:pt x="2272" y="43691"/>
                  </a:lnTo>
                  <a:lnTo>
                    <a:pt x="4178" y="37241"/>
                  </a:lnTo>
                  <a:lnTo>
                    <a:pt x="6377" y="31156"/>
                  </a:lnTo>
                  <a:lnTo>
                    <a:pt x="9236" y="25436"/>
                  </a:lnTo>
                  <a:lnTo>
                    <a:pt x="12535" y="20324"/>
                  </a:lnTo>
                  <a:lnTo>
                    <a:pt x="16346" y="16064"/>
                  </a:lnTo>
                  <a:lnTo>
                    <a:pt x="20305" y="12778"/>
                  </a:lnTo>
                  <a:lnTo>
                    <a:pt x="24483" y="10223"/>
                  </a:lnTo>
                  <a:lnTo>
                    <a:pt x="28735" y="8640"/>
                  </a:lnTo>
                  <a:lnTo>
                    <a:pt x="32987" y="8032"/>
                  </a:lnTo>
                  <a:lnTo>
                    <a:pt x="37238" y="8397"/>
                  </a:lnTo>
                  <a:lnTo>
                    <a:pt x="41490" y="9614"/>
                  </a:lnTo>
                  <a:lnTo>
                    <a:pt x="45448" y="11561"/>
                  </a:lnTo>
                  <a:lnTo>
                    <a:pt x="49407" y="14482"/>
                  </a:lnTo>
                  <a:lnTo>
                    <a:pt x="52999" y="18255"/>
                  </a:lnTo>
                  <a:lnTo>
                    <a:pt x="56444" y="22758"/>
                  </a:lnTo>
                  <a:lnTo>
                    <a:pt x="59376" y="27991"/>
                  </a:lnTo>
                  <a:lnTo>
                    <a:pt x="62089" y="34077"/>
                  </a:lnTo>
                  <a:lnTo>
                    <a:pt x="62089" y="33955"/>
                  </a:lnTo>
                  <a:lnTo>
                    <a:pt x="63628" y="37241"/>
                  </a:lnTo>
                  <a:lnTo>
                    <a:pt x="65534" y="39553"/>
                  </a:lnTo>
                  <a:lnTo>
                    <a:pt x="67660" y="41135"/>
                  </a:lnTo>
                  <a:lnTo>
                    <a:pt x="69786" y="41987"/>
                  </a:lnTo>
                  <a:lnTo>
                    <a:pt x="72058" y="41987"/>
                  </a:lnTo>
                  <a:lnTo>
                    <a:pt x="74184" y="41135"/>
                  </a:lnTo>
                  <a:lnTo>
                    <a:pt x="76163" y="39553"/>
                  </a:lnTo>
                  <a:lnTo>
                    <a:pt x="77923" y="37484"/>
                  </a:lnTo>
                  <a:lnTo>
                    <a:pt x="79462" y="34685"/>
                  </a:lnTo>
                  <a:lnTo>
                    <a:pt x="80635" y="31399"/>
                  </a:lnTo>
                  <a:lnTo>
                    <a:pt x="81221" y="27261"/>
                  </a:lnTo>
                  <a:lnTo>
                    <a:pt x="81954" y="22758"/>
                  </a:lnTo>
                  <a:lnTo>
                    <a:pt x="82907" y="18620"/>
                  </a:lnTo>
                  <a:lnTo>
                    <a:pt x="84300" y="14482"/>
                  </a:lnTo>
                  <a:lnTo>
                    <a:pt x="85986" y="10709"/>
                  </a:lnTo>
                  <a:lnTo>
                    <a:pt x="88112" y="7423"/>
                  </a:lnTo>
                  <a:lnTo>
                    <a:pt x="90458" y="4624"/>
                  </a:lnTo>
                  <a:lnTo>
                    <a:pt x="93610" y="2190"/>
                  </a:lnTo>
                  <a:lnTo>
                    <a:pt x="96908" y="608"/>
                  </a:lnTo>
                  <a:lnTo>
                    <a:pt x="100281"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78" name="Google Shape;235;p24"/>
            <p:cNvSpPr txBox="1"/>
            <p:nvPr/>
          </p:nvSpPr>
          <p:spPr>
            <a:xfrm>
              <a:off x="1889009" y="1753768"/>
              <a:ext cx="894300" cy="436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 sz="1200" b="1" i="0" u="none" strike="noStrike" cap="none">
                  <a:solidFill>
                    <a:srgbClr val="FFFFFF"/>
                  </a:solidFill>
                  <a:latin typeface="Quattrocento Sans"/>
                  <a:ea typeface="Quattrocento Sans"/>
                  <a:cs typeface="Quattrocento Sans"/>
                  <a:sym typeface="Quattrocento Sans"/>
                </a:rPr>
                <a:t>SAMPLE </a:t>
              </a:r>
              <a:endParaRPr sz="1200">
                <a:solidFill>
                  <a:srgbClr val="FFFFFF"/>
                </a:solidFill>
                <a:latin typeface="Quattrocento Sans"/>
                <a:ea typeface="Quattrocento Sans"/>
                <a:cs typeface="Quattrocento Sans"/>
                <a:sym typeface="Quattrocento Sans"/>
              </a:endParaRPr>
            </a:p>
            <a:p>
              <a:pPr marL="0" marR="0" lvl="0" indent="0" algn="l" rtl="0">
                <a:lnSpc>
                  <a:spcPct val="90000"/>
                </a:lnSpc>
                <a:spcBef>
                  <a:spcPts val="0"/>
                </a:spcBef>
                <a:spcAft>
                  <a:spcPts val="0"/>
                </a:spcAft>
                <a:buNone/>
              </a:pPr>
              <a:r>
                <a:rPr lang="en" sz="1200" b="1" i="0" u="none" strike="noStrike" cap="none">
                  <a:solidFill>
                    <a:srgbClr val="FFFFFF"/>
                  </a:solidFill>
                  <a:latin typeface="Quattrocento Sans"/>
                  <a:ea typeface="Quattrocento Sans"/>
                  <a:cs typeface="Quattrocento Sans"/>
                  <a:sym typeface="Quattrocento Sans"/>
                </a:rPr>
                <a:t>TEXT</a:t>
              </a:r>
              <a:endParaRPr sz="1200" b="1" i="0" u="none" strike="noStrike" cap="none">
                <a:solidFill>
                  <a:srgbClr val="FFFFFF"/>
                </a:solidFill>
                <a:latin typeface="Quattrocento Sans"/>
                <a:ea typeface="Quattrocento Sans"/>
                <a:cs typeface="Quattrocento Sans"/>
                <a:sym typeface="Quattrocento Sans"/>
              </a:endParaRPr>
            </a:p>
          </p:txBody>
        </p:sp>
        <p:sp>
          <p:nvSpPr>
            <p:cNvPr id="79" name="Google Shape;236;p24"/>
            <p:cNvSpPr txBox="1"/>
            <p:nvPr/>
          </p:nvSpPr>
          <p:spPr>
            <a:xfrm flipH="1">
              <a:off x="1889155" y="2136566"/>
              <a:ext cx="921900" cy="363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000" b="0" i="0" u="none" strike="noStrike" cap="none">
                  <a:solidFill>
                    <a:srgbClr val="FFFFFF"/>
                  </a:solidFill>
                  <a:latin typeface="Quattrocento Sans"/>
                  <a:ea typeface="Quattrocento Sans"/>
                  <a:cs typeface="Quattrocento Sans"/>
                  <a:sym typeface="Quattrocento Sans"/>
                </a:rPr>
                <a:t>This is a sample text</a:t>
              </a:r>
              <a:endParaRPr sz="1000" b="0" i="0" u="none" strike="noStrike" cap="none">
                <a:solidFill>
                  <a:srgbClr val="FFFFFF"/>
                </a:solidFill>
                <a:latin typeface="Quattrocento Sans"/>
                <a:ea typeface="Quattrocento Sans"/>
                <a:cs typeface="Quattrocento Sans"/>
                <a:sym typeface="Quattrocento Sans"/>
              </a:endParaRPr>
            </a:p>
          </p:txBody>
        </p:sp>
        <p:sp>
          <p:nvSpPr>
            <p:cNvPr id="80" name="Google Shape;237;p24"/>
            <p:cNvSpPr txBox="1"/>
            <p:nvPr/>
          </p:nvSpPr>
          <p:spPr>
            <a:xfrm>
              <a:off x="6889077" y="1765027"/>
              <a:ext cx="894300" cy="436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 sz="1200" b="1" i="0" u="none" strike="noStrike" cap="none" dirty="0">
                  <a:solidFill>
                    <a:srgbClr val="FFFFFF"/>
                  </a:solidFill>
                  <a:latin typeface="Quattrocento Sans"/>
                  <a:ea typeface="Quattrocento Sans"/>
                  <a:cs typeface="Quattrocento Sans"/>
                  <a:sym typeface="Quattrocento Sans"/>
                </a:rPr>
                <a:t>SAMPLE </a:t>
              </a:r>
              <a:endParaRPr sz="1200" dirty="0">
                <a:latin typeface="Quattrocento Sans"/>
                <a:ea typeface="Quattrocento Sans"/>
                <a:cs typeface="Quattrocento Sans"/>
                <a:sym typeface="Quattrocento Sans"/>
              </a:endParaRPr>
            </a:p>
            <a:p>
              <a:pPr marL="0" marR="0" lvl="0" indent="0" algn="l" rtl="0">
                <a:lnSpc>
                  <a:spcPct val="90000"/>
                </a:lnSpc>
                <a:spcBef>
                  <a:spcPts val="0"/>
                </a:spcBef>
                <a:spcAft>
                  <a:spcPts val="0"/>
                </a:spcAft>
                <a:buNone/>
              </a:pPr>
              <a:r>
                <a:rPr lang="en" sz="1200" b="1" i="0" u="none" strike="noStrike" cap="none" dirty="0">
                  <a:solidFill>
                    <a:srgbClr val="FFFFFF"/>
                  </a:solidFill>
                  <a:latin typeface="Quattrocento Sans"/>
                  <a:ea typeface="Quattrocento Sans"/>
                  <a:cs typeface="Quattrocento Sans"/>
                  <a:sym typeface="Quattrocento Sans"/>
                </a:rPr>
                <a:t>TEXT</a:t>
              </a:r>
              <a:endParaRPr sz="1200" b="1" i="0" u="none" strike="noStrike" cap="none" dirty="0">
                <a:solidFill>
                  <a:srgbClr val="FFFFFF"/>
                </a:solidFill>
                <a:latin typeface="Quattrocento Sans"/>
                <a:ea typeface="Quattrocento Sans"/>
                <a:cs typeface="Quattrocento Sans"/>
                <a:sym typeface="Quattrocento Sans"/>
              </a:endParaRPr>
            </a:p>
          </p:txBody>
        </p:sp>
        <p:sp>
          <p:nvSpPr>
            <p:cNvPr id="81" name="Google Shape;238;p24"/>
            <p:cNvSpPr txBox="1"/>
            <p:nvPr/>
          </p:nvSpPr>
          <p:spPr>
            <a:xfrm flipH="1">
              <a:off x="6889077" y="2160003"/>
              <a:ext cx="921900" cy="363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000" b="0" i="0" u="none" strike="noStrike" cap="none">
                  <a:solidFill>
                    <a:srgbClr val="FFFFFF"/>
                  </a:solidFill>
                  <a:latin typeface="Quattrocento Sans"/>
                  <a:ea typeface="Quattrocento Sans"/>
                  <a:cs typeface="Quattrocento Sans"/>
                  <a:sym typeface="Quattrocento Sans"/>
                </a:rPr>
                <a:t>This is a sample text</a:t>
              </a:r>
              <a:endParaRPr sz="1000" b="0" i="0" u="none" strike="noStrike" cap="none">
                <a:solidFill>
                  <a:srgbClr val="FFFFFF"/>
                </a:solidFill>
                <a:latin typeface="Quattrocento Sans"/>
                <a:ea typeface="Quattrocento Sans"/>
                <a:cs typeface="Quattrocento Sans"/>
                <a:sym typeface="Quattrocento Sans"/>
              </a:endParaRPr>
            </a:p>
          </p:txBody>
        </p:sp>
        <p:sp>
          <p:nvSpPr>
            <p:cNvPr id="82" name="Google Shape;239;p24"/>
            <p:cNvSpPr txBox="1"/>
            <p:nvPr/>
          </p:nvSpPr>
          <p:spPr>
            <a:xfrm>
              <a:off x="4457422" y="4196925"/>
              <a:ext cx="587100" cy="231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 sz="1200" b="1" i="0" u="none" strike="noStrike" cap="none">
                  <a:solidFill>
                    <a:srgbClr val="FFFFFF"/>
                  </a:solidFill>
                  <a:latin typeface="Quattrocento Sans"/>
                  <a:ea typeface="Quattrocento Sans"/>
                  <a:cs typeface="Quattrocento Sans"/>
                  <a:sym typeface="Quattrocento Sans"/>
                </a:rPr>
                <a:t>TEXT</a:t>
              </a:r>
              <a:endParaRPr sz="1200" b="1" i="0" u="none" strike="noStrike" cap="none">
                <a:solidFill>
                  <a:srgbClr val="FFFFFF"/>
                </a:solidFill>
                <a:latin typeface="Quattrocento Sans"/>
                <a:ea typeface="Quattrocento Sans"/>
                <a:cs typeface="Quattrocento Sans"/>
                <a:sym typeface="Quattrocento Sans"/>
              </a:endParaRPr>
            </a:p>
          </p:txBody>
        </p:sp>
        <p:sp>
          <p:nvSpPr>
            <p:cNvPr id="83" name="Google Shape;240;p24"/>
            <p:cNvSpPr txBox="1"/>
            <p:nvPr/>
          </p:nvSpPr>
          <p:spPr>
            <a:xfrm flipH="1">
              <a:off x="4457422" y="4399578"/>
              <a:ext cx="707100" cy="511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000" b="0" i="0" u="none" strike="noStrike" cap="none">
                  <a:solidFill>
                    <a:srgbClr val="FFFFFF"/>
                  </a:solidFill>
                  <a:latin typeface="Quattrocento Sans"/>
                  <a:ea typeface="Quattrocento Sans"/>
                  <a:cs typeface="Quattrocento Sans"/>
                  <a:sym typeface="Quattrocento Sans"/>
                </a:rPr>
                <a:t>This is a sample text</a:t>
              </a:r>
              <a:endParaRPr sz="1000" b="0" i="0" u="none" strike="noStrike" cap="none">
                <a:solidFill>
                  <a:srgbClr val="FFFFFF"/>
                </a:solidFill>
                <a:latin typeface="Quattrocento Sans"/>
                <a:ea typeface="Quattrocento Sans"/>
                <a:cs typeface="Quattrocento Sans"/>
                <a:sym typeface="Quattrocento Sans"/>
              </a:endParaRPr>
            </a:p>
          </p:txBody>
        </p:sp>
        <p:pic>
          <p:nvPicPr>
            <p:cNvPr id="84" name="Google Shape;241;p24"/>
            <p:cNvPicPr preferRelativeResize="0"/>
            <p:nvPr/>
          </p:nvPicPr>
          <p:blipFill>
            <a:blip r:embed="rId2">
              <a:alphaModFix/>
            </a:blip>
            <a:stretch>
              <a:fillRect/>
            </a:stretch>
          </p:blipFill>
          <p:spPr>
            <a:xfrm>
              <a:off x="2707615" y="2719920"/>
              <a:ext cx="844556" cy="844555"/>
            </a:xfrm>
            <a:prstGeom prst="rect">
              <a:avLst/>
            </a:prstGeom>
            <a:noFill/>
            <a:ln>
              <a:noFill/>
            </a:ln>
          </p:spPr>
        </p:pic>
        <p:pic>
          <p:nvPicPr>
            <p:cNvPr id="85" name="Google Shape;242;p24"/>
            <p:cNvPicPr preferRelativeResize="0"/>
            <p:nvPr/>
          </p:nvPicPr>
          <p:blipFill>
            <a:blip r:embed="rId3">
              <a:alphaModFix/>
            </a:blip>
            <a:stretch>
              <a:fillRect/>
            </a:stretch>
          </p:blipFill>
          <p:spPr>
            <a:xfrm>
              <a:off x="2971502" y="3208963"/>
              <a:ext cx="1421420" cy="1421419"/>
            </a:xfrm>
            <a:prstGeom prst="rect">
              <a:avLst/>
            </a:prstGeom>
            <a:noFill/>
            <a:ln>
              <a:noFill/>
            </a:ln>
          </p:spPr>
        </p:pic>
        <p:sp>
          <p:nvSpPr>
            <p:cNvPr id="86" name="Google Shape;243;p24"/>
            <p:cNvSpPr/>
            <p:nvPr/>
          </p:nvSpPr>
          <p:spPr>
            <a:xfrm>
              <a:off x="2832396" y="2843275"/>
              <a:ext cx="1359300" cy="1538700"/>
            </a:xfrm>
            <a:custGeom>
              <a:avLst/>
              <a:gdLst/>
              <a:ahLst/>
              <a:cxnLst/>
              <a:rect l="l" t="t" r="r" b="b"/>
              <a:pathLst>
                <a:path w="120000" h="120000" extrusionOk="0">
                  <a:moveTo>
                    <a:pt x="28162" y="0"/>
                  </a:moveTo>
                  <a:lnTo>
                    <a:pt x="32821" y="548"/>
                  </a:lnTo>
                  <a:lnTo>
                    <a:pt x="37480" y="1920"/>
                  </a:lnTo>
                  <a:lnTo>
                    <a:pt x="41311" y="3658"/>
                  </a:lnTo>
                  <a:lnTo>
                    <a:pt x="44624" y="5853"/>
                  </a:lnTo>
                  <a:lnTo>
                    <a:pt x="47627" y="8506"/>
                  </a:lnTo>
                  <a:lnTo>
                    <a:pt x="50008" y="11341"/>
                  </a:lnTo>
                  <a:lnTo>
                    <a:pt x="51872" y="14542"/>
                  </a:lnTo>
                  <a:lnTo>
                    <a:pt x="53114" y="18109"/>
                  </a:lnTo>
                  <a:lnTo>
                    <a:pt x="53839" y="21676"/>
                  </a:lnTo>
                  <a:lnTo>
                    <a:pt x="53839" y="25335"/>
                  </a:lnTo>
                  <a:lnTo>
                    <a:pt x="54150" y="29176"/>
                  </a:lnTo>
                  <a:lnTo>
                    <a:pt x="55185" y="32560"/>
                  </a:lnTo>
                  <a:lnTo>
                    <a:pt x="56945" y="35762"/>
                  </a:lnTo>
                  <a:lnTo>
                    <a:pt x="59637" y="38597"/>
                  </a:lnTo>
                  <a:lnTo>
                    <a:pt x="62640" y="40792"/>
                  </a:lnTo>
                  <a:lnTo>
                    <a:pt x="66367" y="42530"/>
                  </a:lnTo>
                  <a:lnTo>
                    <a:pt x="70198" y="43445"/>
                  </a:lnTo>
                  <a:lnTo>
                    <a:pt x="74547" y="43719"/>
                  </a:lnTo>
                  <a:lnTo>
                    <a:pt x="79309" y="43719"/>
                  </a:lnTo>
                  <a:lnTo>
                    <a:pt x="84176" y="44176"/>
                  </a:lnTo>
                  <a:lnTo>
                    <a:pt x="89042" y="45182"/>
                  </a:lnTo>
                  <a:lnTo>
                    <a:pt x="93805" y="46737"/>
                  </a:lnTo>
                  <a:lnTo>
                    <a:pt x="98981" y="49024"/>
                  </a:lnTo>
                  <a:lnTo>
                    <a:pt x="103641" y="51859"/>
                  </a:lnTo>
                  <a:lnTo>
                    <a:pt x="107886" y="55243"/>
                  </a:lnTo>
                  <a:lnTo>
                    <a:pt x="111509" y="59085"/>
                  </a:lnTo>
                  <a:lnTo>
                    <a:pt x="114512" y="63201"/>
                  </a:lnTo>
                  <a:lnTo>
                    <a:pt x="116893" y="67500"/>
                  </a:lnTo>
                  <a:lnTo>
                    <a:pt x="118654" y="72164"/>
                  </a:lnTo>
                  <a:lnTo>
                    <a:pt x="119689" y="76920"/>
                  </a:lnTo>
                  <a:lnTo>
                    <a:pt x="120000" y="81951"/>
                  </a:lnTo>
                  <a:lnTo>
                    <a:pt x="119689" y="86798"/>
                  </a:lnTo>
                  <a:lnTo>
                    <a:pt x="118550" y="91829"/>
                  </a:lnTo>
                  <a:lnTo>
                    <a:pt x="116686" y="96676"/>
                  </a:lnTo>
                  <a:lnTo>
                    <a:pt x="113994" y="101250"/>
                  </a:lnTo>
                  <a:lnTo>
                    <a:pt x="110888" y="105548"/>
                  </a:lnTo>
                  <a:lnTo>
                    <a:pt x="107057" y="109207"/>
                  </a:lnTo>
                  <a:lnTo>
                    <a:pt x="102709" y="112317"/>
                  </a:lnTo>
                  <a:lnTo>
                    <a:pt x="98050" y="114969"/>
                  </a:lnTo>
                  <a:lnTo>
                    <a:pt x="93183" y="117164"/>
                  </a:lnTo>
                  <a:lnTo>
                    <a:pt x="87799" y="118628"/>
                  </a:lnTo>
                  <a:lnTo>
                    <a:pt x="82519" y="119542"/>
                  </a:lnTo>
                  <a:lnTo>
                    <a:pt x="76824" y="120000"/>
                  </a:lnTo>
                  <a:lnTo>
                    <a:pt x="71337" y="119542"/>
                  </a:lnTo>
                  <a:lnTo>
                    <a:pt x="65642" y="118628"/>
                  </a:lnTo>
                  <a:lnTo>
                    <a:pt x="60155" y="116890"/>
                  </a:lnTo>
                  <a:lnTo>
                    <a:pt x="54874" y="114329"/>
                  </a:lnTo>
                  <a:lnTo>
                    <a:pt x="49801" y="111402"/>
                  </a:lnTo>
                  <a:lnTo>
                    <a:pt x="45660" y="107835"/>
                  </a:lnTo>
                  <a:lnTo>
                    <a:pt x="42036" y="104085"/>
                  </a:lnTo>
                  <a:lnTo>
                    <a:pt x="38826" y="99786"/>
                  </a:lnTo>
                  <a:lnTo>
                    <a:pt x="36445" y="95030"/>
                  </a:lnTo>
                  <a:lnTo>
                    <a:pt x="34788" y="90365"/>
                  </a:lnTo>
                  <a:lnTo>
                    <a:pt x="33960" y="85335"/>
                  </a:lnTo>
                  <a:lnTo>
                    <a:pt x="33856" y="80121"/>
                  </a:lnTo>
                  <a:lnTo>
                    <a:pt x="34477" y="75000"/>
                  </a:lnTo>
                  <a:lnTo>
                    <a:pt x="36031" y="69878"/>
                  </a:lnTo>
                  <a:lnTo>
                    <a:pt x="36859" y="66128"/>
                  </a:lnTo>
                  <a:lnTo>
                    <a:pt x="36859" y="62469"/>
                  </a:lnTo>
                  <a:lnTo>
                    <a:pt x="36031" y="58902"/>
                  </a:lnTo>
                  <a:lnTo>
                    <a:pt x="34270" y="55701"/>
                  </a:lnTo>
                  <a:lnTo>
                    <a:pt x="31993" y="52774"/>
                  </a:lnTo>
                  <a:lnTo>
                    <a:pt x="28990" y="50213"/>
                  </a:lnTo>
                  <a:lnTo>
                    <a:pt x="25263" y="48292"/>
                  </a:lnTo>
                  <a:lnTo>
                    <a:pt x="21328" y="47103"/>
                  </a:lnTo>
                  <a:lnTo>
                    <a:pt x="16358" y="45823"/>
                  </a:lnTo>
                  <a:lnTo>
                    <a:pt x="12010" y="43719"/>
                  </a:lnTo>
                  <a:lnTo>
                    <a:pt x="8283" y="41250"/>
                  </a:lnTo>
                  <a:lnTo>
                    <a:pt x="5280" y="38140"/>
                  </a:lnTo>
                  <a:lnTo>
                    <a:pt x="2795" y="34573"/>
                  </a:lnTo>
                  <a:lnTo>
                    <a:pt x="1138" y="30914"/>
                  </a:lnTo>
                  <a:lnTo>
                    <a:pt x="103" y="26981"/>
                  </a:lnTo>
                  <a:lnTo>
                    <a:pt x="0" y="22774"/>
                  </a:lnTo>
                  <a:lnTo>
                    <a:pt x="517" y="18658"/>
                  </a:lnTo>
                  <a:lnTo>
                    <a:pt x="1967" y="14542"/>
                  </a:lnTo>
                  <a:lnTo>
                    <a:pt x="4348" y="10701"/>
                  </a:lnTo>
                  <a:lnTo>
                    <a:pt x="7144" y="7500"/>
                  </a:lnTo>
                  <a:lnTo>
                    <a:pt x="10664" y="4664"/>
                  </a:lnTo>
                  <a:lnTo>
                    <a:pt x="14598" y="2469"/>
                  </a:lnTo>
                  <a:lnTo>
                    <a:pt x="18947" y="1006"/>
                  </a:lnTo>
                  <a:lnTo>
                    <a:pt x="23503" y="91"/>
                  </a:lnTo>
                  <a:lnTo>
                    <a:pt x="28162"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87" name="Google Shape;244;p24"/>
            <p:cNvSpPr txBox="1"/>
            <p:nvPr/>
          </p:nvSpPr>
          <p:spPr>
            <a:xfrm flipH="1">
              <a:off x="2806266" y="2956028"/>
              <a:ext cx="669300" cy="363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0" u="none" strike="noStrike" cap="none">
                  <a:latin typeface="Quattrocento Sans"/>
                  <a:ea typeface="Quattrocento Sans"/>
                  <a:cs typeface="Quattrocento Sans"/>
                  <a:sym typeface="Quattrocento Sans"/>
                </a:rPr>
                <a:t>sample text</a:t>
              </a:r>
              <a:endParaRPr sz="1000" b="0" i="0" u="none" strike="noStrike" cap="none">
                <a:latin typeface="Quattrocento Sans"/>
                <a:ea typeface="Quattrocento Sans"/>
                <a:cs typeface="Quattrocento Sans"/>
                <a:sym typeface="Quattrocento Sans"/>
              </a:endParaRPr>
            </a:p>
          </p:txBody>
        </p:sp>
        <p:sp>
          <p:nvSpPr>
            <p:cNvPr id="88" name="Google Shape;245;p24"/>
            <p:cNvSpPr txBox="1"/>
            <p:nvPr/>
          </p:nvSpPr>
          <p:spPr>
            <a:xfrm>
              <a:off x="3238254" y="3544050"/>
              <a:ext cx="707100" cy="231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 sz="1200" b="1" i="0" u="none" strike="noStrike" cap="none">
                  <a:highlight>
                    <a:srgbClr val="FFCD00"/>
                  </a:highlight>
                  <a:latin typeface="Quattrocento Sans"/>
                  <a:ea typeface="Quattrocento Sans"/>
                  <a:cs typeface="Quattrocento Sans"/>
                  <a:sym typeface="Quattrocento Sans"/>
                </a:rPr>
                <a:t>TEXT</a:t>
              </a:r>
              <a:endParaRPr sz="1200" b="1" i="0" u="none" strike="noStrike" cap="none">
                <a:highlight>
                  <a:srgbClr val="FFCD00"/>
                </a:highlight>
                <a:latin typeface="Quattrocento Sans"/>
                <a:ea typeface="Quattrocento Sans"/>
                <a:cs typeface="Quattrocento Sans"/>
                <a:sym typeface="Quattrocento Sans"/>
              </a:endParaRPr>
            </a:p>
          </p:txBody>
        </p:sp>
        <p:sp>
          <p:nvSpPr>
            <p:cNvPr id="89" name="Google Shape;246;p24"/>
            <p:cNvSpPr txBox="1"/>
            <p:nvPr/>
          </p:nvSpPr>
          <p:spPr>
            <a:xfrm flipH="1">
              <a:off x="3238202" y="3724200"/>
              <a:ext cx="844500" cy="511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800" b="0" i="0" u="none" strike="noStrike" cap="none">
                  <a:latin typeface="Quattrocento Sans"/>
                  <a:ea typeface="Quattrocento Sans"/>
                  <a:cs typeface="Quattrocento Sans"/>
                  <a:sym typeface="Quattrocento Sans"/>
                </a:rPr>
                <a:t>This is a sample text</a:t>
              </a:r>
              <a:endParaRPr sz="800" b="0" i="0" u="none" strike="noStrike" cap="none">
                <a:latin typeface="Quattrocento Sans"/>
                <a:ea typeface="Quattrocento Sans"/>
                <a:cs typeface="Quattrocento Sans"/>
                <a:sym typeface="Quattrocento Sans"/>
              </a:endParaRPr>
            </a:p>
          </p:txBody>
        </p:sp>
        <p:pic>
          <p:nvPicPr>
            <p:cNvPr id="90" name="Google Shape;247;p24"/>
            <p:cNvPicPr preferRelativeResize="0"/>
            <p:nvPr/>
          </p:nvPicPr>
          <p:blipFill>
            <a:blip r:embed="rId4">
              <a:alphaModFix/>
            </a:blip>
            <a:stretch>
              <a:fillRect/>
            </a:stretch>
          </p:blipFill>
          <p:spPr>
            <a:xfrm>
              <a:off x="5564022" y="2851716"/>
              <a:ext cx="1352161" cy="1352160"/>
            </a:xfrm>
            <a:prstGeom prst="rect">
              <a:avLst/>
            </a:prstGeom>
            <a:noFill/>
            <a:ln>
              <a:noFill/>
            </a:ln>
          </p:spPr>
        </p:pic>
        <p:pic>
          <p:nvPicPr>
            <p:cNvPr id="91" name="Google Shape;248;p24"/>
            <p:cNvPicPr preferRelativeResize="0"/>
            <p:nvPr/>
          </p:nvPicPr>
          <p:blipFill>
            <a:blip r:embed="rId5">
              <a:alphaModFix/>
            </a:blip>
            <a:stretch>
              <a:fillRect/>
            </a:stretch>
          </p:blipFill>
          <p:spPr>
            <a:xfrm>
              <a:off x="3877154" y="1679537"/>
              <a:ext cx="2167148" cy="2157191"/>
            </a:xfrm>
            <a:prstGeom prst="rect">
              <a:avLst/>
            </a:prstGeom>
            <a:noFill/>
            <a:ln>
              <a:noFill/>
            </a:ln>
          </p:spPr>
        </p:pic>
        <p:sp>
          <p:nvSpPr>
            <p:cNvPr id="92" name="Google Shape;249;p24"/>
            <p:cNvSpPr/>
            <p:nvPr/>
          </p:nvSpPr>
          <p:spPr>
            <a:xfrm>
              <a:off x="4177304" y="1986754"/>
              <a:ext cx="2513400" cy="1993800"/>
            </a:xfrm>
            <a:custGeom>
              <a:avLst/>
              <a:gdLst/>
              <a:ahLst/>
              <a:cxnLst/>
              <a:rect l="l" t="t" r="r" b="b"/>
              <a:pathLst>
                <a:path w="120000" h="120000" extrusionOk="0">
                  <a:moveTo>
                    <a:pt x="37125" y="0"/>
                  </a:moveTo>
                  <a:lnTo>
                    <a:pt x="41437" y="423"/>
                  </a:lnTo>
                  <a:lnTo>
                    <a:pt x="45692" y="1482"/>
                  </a:lnTo>
                  <a:lnTo>
                    <a:pt x="49668" y="3035"/>
                  </a:lnTo>
                  <a:lnTo>
                    <a:pt x="53532" y="5223"/>
                  </a:lnTo>
                  <a:lnTo>
                    <a:pt x="57060" y="7835"/>
                  </a:lnTo>
                  <a:lnTo>
                    <a:pt x="60307" y="11011"/>
                  </a:lnTo>
                  <a:lnTo>
                    <a:pt x="63275" y="14541"/>
                  </a:lnTo>
                  <a:lnTo>
                    <a:pt x="65907" y="18494"/>
                  </a:lnTo>
                  <a:lnTo>
                    <a:pt x="68259" y="22870"/>
                  </a:lnTo>
                  <a:lnTo>
                    <a:pt x="70107" y="27529"/>
                  </a:lnTo>
                  <a:lnTo>
                    <a:pt x="71563" y="32400"/>
                  </a:lnTo>
                  <a:lnTo>
                    <a:pt x="72571" y="37623"/>
                  </a:lnTo>
                  <a:lnTo>
                    <a:pt x="73131" y="42988"/>
                  </a:lnTo>
                  <a:lnTo>
                    <a:pt x="73579" y="46658"/>
                  </a:lnTo>
                  <a:lnTo>
                    <a:pt x="74475" y="50047"/>
                  </a:lnTo>
                  <a:lnTo>
                    <a:pt x="75818" y="53223"/>
                  </a:lnTo>
                  <a:lnTo>
                    <a:pt x="77498" y="55976"/>
                  </a:lnTo>
                  <a:lnTo>
                    <a:pt x="79570" y="58376"/>
                  </a:lnTo>
                  <a:lnTo>
                    <a:pt x="81866" y="60282"/>
                  </a:lnTo>
                  <a:lnTo>
                    <a:pt x="84386" y="61623"/>
                  </a:lnTo>
                  <a:lnTo>
                    <a:pt x="87186" y="62541"/>
                  </a:lnTo>
                  <a:lnTo>
                    <a:pt x="89986" y="62894"/>
                  </a:lnTo>
                  <a:lnTo>
                    <a:pt x="92953" y="62541"/>
                  </a:lnTo>
                  <a:lnTo>
                    <a:pt x="95081" y="62188"/>
                  </a:lnTo>
                  <a:lnTo>
                    <a:pt x="97377" y="62117"/>
                  </a:lnTo>
                  <a:lnTo>
                    <a:pt x="100681" y="62470"/>
                  </a:lnTo>
                  <a:lnTo>
                    <a:pt x="103929" y="63458"/>
                  </a:lnTo>
                  <a:lnTo>
                    <a:pt x="107008" y="64941"/>
                  </a:lnTo>
                  <a:lnTo>
                    <a:pt x="109808" y="66988"/>
                  </a:lnTo>
                  <a:lnTo>
                    <a:pt x="112328" y="69529"/>
                  </a:lnTo>
                  <a:lnTo>
                    <a:pt x="114568" y="72352"/>
                  </a:lnTo>
                  <a:lnTo>
                    <a:pt x="116472" y="75670"/>
                  </a:lnTo>
                  <a:lnTo>
                    <a:pt x="117984" y="79270"/>
                  </a:lnTo>
                  <a:lnTo>
                    <a:pt x="119104" y="83152"/>
                  </a:lnTo>
                  <a:lnTo>
                    <a:pt x="119832" y="87105"/>
                  </a:lnTo>
                  <a:lnTo>
                    <a:pt x="119999" y="91482"/>
                  </a:lnTo>
                  <a:lnTo>
                    <a:pt x="119720" y="95788"/>
                  </a:lnTo>
                  <a:lnTo>
                    <a:pt x="118936" y="99882"/>
                  </a:lnTo>
                  <a:lnTo>
                    <a:pt x="117760" y="103623"/>
                  </a:lnTo>
                  <a:lnTo>
                    <a:pt x="116136" y="107152"/>
                  </a:lnTo>
                  <a:lnTo>
                    <a:pt x="114120" y="110329"/>
                  </a:lnTo>
                  <a:lnTo>
                    <a:pt x="111880" y="113223"/>
                  </a:lnTo>
                  <a:lnTo>
                    <a:pt x="109248" y="115552"/>
                  </a:lnTo>
                  <a:lnTo>
                    <a:pt x="106392" y="117529"/>
                  </a:lnTo>
                  <a:lnTo>
                    <a:pt x="103313" y="118870"/>
                  </a:lnTo>
                  <a:lnTo>
                    <a:pt x="100177" y="119788"/>
                  </a:lnTo>
                  <a:lnTo>
                    <a:pt x="96705" y="120000"/>
                  </a:lnTo>
                  <a:lnTo>
                    <a:pt x="93457" y="119647"/>
                  </a:lnTo>
                  <a:lnTo>
                    <a:pt x="90321" y="118800"/>
                  </a:lnTo>
                  <a:lnTo>
                    <a:pt x="87466" y="117317"/>
                  </a:lnTo>
                  <a:lnTo>
                    <a:pt x="84666" y="115482"/>
                  </a:lnTo>
                  <a:lnTo>
                    <a:pt x="82202" y="113082"/>
                  </a:lnTo>
                  <a:lnTo>
                    <a:pt x="79962" y="110329"/>
                  </a:lnTo>
                  <a:lnTo>
                    <a:pt x="78058" y="107364"/>
                  </a:lnTo>
                  <a:lnTo>
                    <a:pt x="76434" y="103976"/>
                  </a:lnTo>
                  <a:lnTo>
                    <a:pt x="75258" y="100305"/>
                  </a:lnTo>
                  <a:lnTo>
                    <a:pt x="74195" y="97270"/>
                  </a:lnTo>
                  <a:lnTo>
                    <a:pt x="72739" y="94517"/>
                  </a:lnTo>
                  <a:lnTo>
                    <a:pt x="71115" y="92117"/>
                  </a:lnTo>
                  <a:lnTo>
                    <a:pt x="69211" y="90070"/>
                  </a:lnTo>
                  <a:lnTo>
                    <a:pt x="67083" y="88517"/>
                  </a:lnTo>
                  <a:lnTo>
                    <a:pt x="64787" y="87247"/>
                  </a:lnTo>
                  <a:lnTo>
                    <a:pt x="62379" y="86470"/>
                  </a:lnTo>
                  <a:lnTo>
                    <a:pt x="59860" y="86117"/>
                  </a:lnTo>
                  <a:lnTo>
                    <a:pt x="57340" y="86258"/>
                  </a:lnTo>
                  <a:lnTo>
                    <a:pt x="54820" y="86823"/>
                  </a:lnTo>
                  <a:lnTo>
                    <a:pt x="52300" y="87952"/>
                  </a:lnTo>
                  <a:lnTo>
                    <a:pt x="48492" y="89858"/>
                  </a:lnTo>
                  <a:lnTo>
                    <a:pt x="44517" y="91341"/>
                  </a:lnTo>
                  <a:lnTo>
                    <a:pt x="40373" y="92117"/>
                  </a:lnTo>
                  <a:lnTo>
                    <a:pt x="36117" y="92470"/>
                  </a:lnTo>
                  <a:lnTo>
                    <a:pt x="31917" y="92047"/>
                  </a:lnTo>
                  <a:lnTo>
                    <a:pt x="27774" y="91129"/>
                  </a:lnTo>
                  <a:lnTo>
                    <a:pt x="23798" y="89505"/>
                  </a:lnTo>
                  <a:lnTo>
                    <a:pt x="20102" y="87458"/>
                  </a:lnTo>
                  <a:lnTo>
                    <a:pt x="16574" y="84847"/>
                  </a:lnTo>
                  <a:lnTo>
                    <a:pt x="13327" y="81882"/>
                  </a:lnTo>
                  <a:lnTo>
                    <a:pt x="10359" y="78494"/>
                  </a:lnTo>
                  <a:lnTo>
                    <a:pt x="7727" y="74611"/>
                  </a:lnTo>
                  <a:lnTo>
                    <a:pt x="5375" y="70376"/>
                  </a:lnTo>
                  <a:lnTo>
                    <a:pt x="3471" y="66000"/>
                  </a:lnTo>
                  <a:lnTo>
                    <a:pt x="1959" y="61200"/>
                  </a:lnTo>
                  <a:lnTo>
                    <a:pt x="783" y="56188"/>
                  </a:lnTo>
                  <a:lnTo>
                    <a:pt x="167" y="50964"/>
                  </a:lnTo>
                  <a:lnTo>
                    <a:pt x="0" y="45600"/>
                  </a:lnTo>
                  <a:lnTo>
                    <a:pt x="223" y="40235"/>
                  </a:lnTo>
                  <a:lnTo>
                    <a:pt x="1063" y="35011"/>
                  </a:lnTo>
                  <a:lnTo>
                    <a:pt x="2295" y="30000"/>
                  </a:lnTo>
                  <a:lnTo>
                    <a:pt x="3919" y="25341"/>
                  </a:lnTo>
                  <a:lnTo>
                    <a:pt x="5935" y="20894"/>
                  </a:lnTo>
                  <a:lnTo>
                    <a:pt x="8343" y="16800"/>
                  </a:lnTo>
                  <a:lnTo>
                    <a:pt x="11087" y="13058"/>
                  </a:lnTo>
                  <a:lnTo>
                    <a:pt x="14111" y="9741"/>
                  </a:lnTo>
                  <a:lnTo>
                    <a:pt x="17358" y="6776"/>
                  </a:lnTo>
                  <a:lnTo>
                    <a:pt x="20998" y="4447"/>
                  </a:lnTo>
                  <a:lnTo>
                    <a:pt x="24750" y="2470"/>
                  </a:lnTo>
                  <a:lnTo>
                    <a:pt x="28726" y="988"/>
                  </a:lnTo>
                  <a:lnTo>
                    <a:pt x="32869" y="211"/>
                  </a:lnTo>
                  <a:lnTo>
                    <a:pt x="37125"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93" name="Google Shape;250;p24"/>
            <p:cNvSpPr txBox="1"/>
            <p:nvPr/>
          </p:nvSpPr>
          <p:spPr>
            <a:xfrm>
              <a:off x="4364960" y="2260496"/>
              <a:ext cx="9795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b="1" i="0" u="none" strike="noStrike" cap="none">
                  <a:highlight>
                    <a:srgbClr val="FFCD00"/>
                  </a:highlight>
                  <a:latin typeface="Quattrocento Sans"/>
                  <a:ea typeface="Quattrocento Sans"/>
                  <a:cs typeface="Quattrocento Sans"/>
                  <a:sym typeface="Quattrocento Sans"/>
                </a:rPr>
                <a:t>SAMPLE </a:t>
              </a:r>
              <a:endParaRPr>
                <a:highlight>
                  <a:srgbClr val="FFCD00"/>
                </a:highlight>
                <a:latin typeface="Quattrocento Sans"/>
                <a:ea typeface="Quattrocento Sans"/>
                <a:cs typeface="Quattrocento Sans"/>
                <a:sym typeface="Quattrocento Sans"/>
              </a:endParaRPr>
            </a:p>
            <a:p>
              <a:pPr marL="0" marR="0" lvl="0" indent="0" algn="l" rtl="0">
                <a:spcBef>
                  <a:spcPts val="0"/>
                </a:spcBef>
                <a:spcAft>
                  <a:spcPts val="0"/>
                </a:spcAft>
                <a:buNone/>
              </a:pPr>
              <a:r>
                <a:rPr lang="en" b="1" i="0" u="none" strike="noStrike" cap="none">
                  <a:highlight>
                    <a:srgbClr val="FFCD00"/>
                  </a:highlight>
                  <a:latin typeface="Quattrocento Sans"/>
                  <a:ea typeface="Quattrocento Sans"/>
                  <a:cs typeface="Quattrocento Sans"/>
                  <a:sym typeface="Quattrocento Sans"/>
                </a:rPr>
                <a:t>TEXT</a:t>
              </a:r>
              <a:endParaRPr b="1" i="0" u="none" strike="noStrike" cap="none">
                <a:highlight>
                  <a:srgbClr val="FFCD00"/>
                </a:highlight>
                <a:latin typeface="Quattrocento Sans"/>
                <a:ea typeface="Quattrocento Sans"/>
                <a:cs typeface="Quattrocento Sans"/>
                <a:sym typeface="Quattrocento Sans"/>
              </a:endParaRPr>
            </a:p>
          </p:txBody>
        </p:sp>
        <p:sp>
          <p:nvSpPr>
            <p:cNvPr id="94" name="Google Shape;251;p24"/>
            <p:cNvSpPr txBox="1"/>
            <p:nvPr/>
          </p:nvSpPr>
          <p:spPr>
            <a:xfrm flipH="1">
              <a:off x="4364998" y="2733375"/>
              <a:ext cx="1352100" cy="511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000" b="0" i="0" u="none" strike="noStrike" cap="none" dirty="0">
                  <a:latin typeface="Quattrocento Sans"/>
                  <a:ea typeface="Quattrocento Sans"/>
                  <a:cs typeface="Quattrocento Sans"/>
                  <a:sym typeface="Quattrocento Sans"/>
                </a:rPr>
                <a:t>This is a sample text. Insert your desired text here. </a:t>
              </a:r>
              <a:endParaRPr sz="1000" b="0" i="0" u="none" strike="noStrike" cap="none" dirty="0">
                <a:latin typeface="Quattrocento Sans"/>
                <a:ea typeface="Quattrocento Sans"/>
                <a:cs typeface="Quattrocento Sans"/>
                <a:sym typeface="Quattrocento Sans"/>
              </a:endParaRPr>
            </a:p>
          </p:txBody>
        </p:sp>
        <p:sp>
          <p:nvSpPr>
            <p:cNvPr id="95" name="Google Shape;252;p24"/>
            <p:cNvSpPr/>
            <p:nvPr/>
          </p:nvSpPr>
          <p:spPr>
            <a:xfrm>
              <a:off x="5608175" y="3078672"/>
              <a:ext cx="1002600" cy="1421400"/>
            </a:xfrm>
            <a:custGeom>
              <a:avLst/>
              <a:gdLst/>
              <a:ahLst/>
              <a:cxnLst/>
              <a:rect l="l" t="t" r="r" b="b"/>
              <a:pathLst>
                <a:path w="120000" h="120000" extrusionOk="0">
                  <a:moveTo>
                    <a:pt x="72561" y="0"/>
                  </a:moveTo>
                  <a:lnTo>
                    <a:pt x="80421" y="792"/>
                  </a:lnTo>
                  <a:lnTo>
                    <a:pt x="88000" y="2475"/>
                  </a:lnTo>
                  <a:lnTo>
                    <a:pt x="95017" y="4851"/>
                  </a:lnTo>
                  <a:lnTo>
                    <a:pt x="101333" y="7821"/>
                  </a:lnTo>
                  <a:lnTo>
                    <a:pt x="106947" y="11485"/>
                  </a:lnTo>
                  <a:lnTo>
                    <a:pt x="111719" y="15841"/>
                  </a:lnTo>
                  <a:lnTo>
                    <a:pt x="115508" y="20594"/>
                  </a:lnTo>
                  <a:lnTo>
                    <a:pt x="118175" y="25940"/>
                  </a:lnTo>
                  <a:lnTo>
                    <a:pt x="119859" y="31683"/>
                  </a:lnTo>
                  <a:lnTo>
                    <a:pt x="120000" y="37029"/>
                  </a:lnTo>
                  <a:lnTo>
                    <a:pt x="119157" y="42475"/>
                  </a:lnTo>
                  <a:lnTo>
                    <a:pt x="117052" y="47425"/>
                  </a:lnTo>
                  <a:lnTo>
                    <a:pt x="114105" y="52178"/>
                  </a:lnTo>
                  <a:lnTo>
                    <a:pt x="110315" y="56732"/>
                  </a:lnTo>
                  <a:lnTo>
                    <a:pt x="105543" y="60495"/>
                  </a:lnTo>
                  <a:lnTo>
                    <a:pt x="99929" y="64059"/>
                  </a:lnTo>
                  <a:lnTo>
                    <a:pt x="93614" y="66732"/>
                  </a:lnTo>
                  <a:lnTo>
                    <a:pt x="86877" y="69009"/>
                  </a:lnTo>
                  <a:lnTo>
                    <a:pt x="79298" y="70396"/>
                  </a:lnTo>
                  <a:lnTo>
                    <a:pt x="74666" y="71485"/>
                  </a:lnTo>
                  <a:lnTo>
                    <a:pt x="70315" y="73168"/>
                  </a:lnTo>
                  <a:lnTo>
                    <a:pt x="66947" y="75346"/>
                  </a:lnTo>
                  <a:lnTo>
                    <a:pt x="64000" y="78118"/>
                  </a:lnTo>
                  <a:lnTo>
                    <a:pt x="61894" y="81089"/>
                  </a:lnTo>
                  <a:lnTo>
                    <a:pt x="60771" y="84257"/>
                  </a:lnTo>
                  <a:lnTo>
                    <a:pt x="60631" y="87821"/>
                  </a:lnTo>
                  <a:lnTo>
                    <a:pt x="61473" y="91287"/>
                  </a:lnTo>
                  <a:lnTo>
                    <a:pt x="62456" y="93366"/>
                  </a:lnTo>
                  <a:lnTo>
                    <a:pt x="62877" y="95445"/>
                  </a:lnTo>
                  <a:lnTo>
                    <a:pt x="62877" y="99900"/>
                  </a:lnTo>
                  <a:lnTo>
                    <a:pt x="61754" y="104257"/>
                  </a:lnTo>
                  <a:lnTo>
                    <a:pt x="59508" y="108217"/>
                  </a:lnTo>
                  <a:lnTo>
                    <a:pt x="56140" y="111881"/>
                  </a:lnTo>
                  <a:lnTo>
                    <a:pt x="51789" y="114950"/>
                  </a:lnTo>
                  <a:lnTo>
                    <a:pt x="46877" y="117326"/>
                  </a:lnTo>
                  <a:lnTo>
                    <a:pt x="41122" y="119108"/>
                  </a:lnTo>
                  <a:lnTo>
                    <a:pt x="35087" y="120000"/>
                  </a:lnTo>
                  <a:lnTo>
                    <a:pt x="28771" y="120000"/>
                  </a:lnTo>
                  <a:lnTo>
                    <a:pt x="22596" y="119207"/>
                  </a:lnTo>
                  <a:lnTo>
                    <a:pt x="16982" y="117623"/>
                  </a:lnTo>
                  <a:lnTo>
                    <a:pt x="11789" y="115247"/>
                  </a:lnTo>
                  <a:lnTo>
                    <a:pt x="7438" y="112277"/>
                  </a:lnTo>
                  <a:lnTo>
                    <a:pt x="4070" y="108712"/>
                  </a:lnTo>
                  <a:lnTo>
                    <a:pt x="1543" y="104752"/>
                  </a:lnTo>
                  <a:lnTo>
                    <a:pt x="280" y="100297"/>
                  </a:lnTo>
                  <a:lnTo>
                    <a:pt x="0" y="96237"/>
                  </a:lnTo>
                  <a:lnTo>
                    <a:pt x="982" y="92277"/>
                  </a:lnTo>
                  <a:lnTo>
                    <a:pt x="2807" y="88613"/>
                  </a:lnTo>
                  <a:lnTo>
                    <a:pt x="5473" y="85247"/>
                  </a:lnTo>
                  <a:lnTo>
                    <a:pt x="9122" y="82376"/>
                  </a:lnTo>
                  <a:lnTo>
                    <a:pt x="13192" y="79801"/>
                  </a:lnTo>
                  <a:lnTo>
                    <a:pt x="17824" y="77920"/>
                  </a:lnTo>
                  <a:lnTo>
                    <a:pt x="22175" y="76039"/>
                  </a:lnTo>
                  <a:lnTo>
                    <a:pt x="25543" y="73564"/>
                  </a:lnTo>
                  <a:lnTo>
                    <a:pt x="28070" y="70693"/>
                  </a:lnTo>
                  <a:lnTo>
                    <a:pt x="29894" y="67722"/>
                  </a:lnTo>
                  <a:lnTo>
                    <a:pt x="30736" y="64356"/>
                  </a:lnTo>
                  <a:lnTo>
                    <a:pt x="30596" y="61188"/>
                  </a:lnTo>
                  <a:lnTo>
                    <a:pt x="29473" y="57821"/>
                  </a:lnTo>
                  <a:lnTo>
                    <a:pt x="27368" y="54653"/>
                  </a:lnTo>
                  <a:lnTo>
                    <a:pt x="23719" y="50000"/>
                  </a:lnTo>
                  <a:lnTo>
                    <a:pt x="21333" y="44851"/>
                  </a:lnTo>
                  <a:lnTo>
                    <a:pt x="19929" y="39504"/>
                  </a:lnTo>
                  <a:lnTo>
                    <a:pt x="19649" y="33663"/>
                  </a:lnTo>
                  <a:lnTo>
                    <a:pt x="20631" y="28118"/>
                  </a:lnTo>
                  <a:lnTo>
                    <a:pt x="22877" y="22673"/>
                  </a:lnTo>
                  <a:lnTo>
                    <a:pt x="26245" y="17722"/>
                  </a:lnTo>
                  <a:lnTo>
                    <a:pt x="30736" y="13267"/>
                  </a:lnTo>
                  <a:lnTo>
                    <a:pt x="35929" y="9306"/>
                  </a:lnTo>
                  <a:lnTo>
                    <a:pt x="42105" y="5940"/>
                  </a:lnTo>
                  <a:lnTo>
                    <a:pt x="48842" y="3267"/>
                  </a:lnTo>
                  <a:lnTo>
                    <a:pt x="56280" y="1287"/>
                  </a:lnTo>
                  <a:lnTo>
                    <a:pt x="64421" y="198"/>
                  </a:lnTo>
                  <a:lnTo>
                    <a:pt x="7256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96" name="Google Shape;253;p24"/>
            <p:cNvSpPr txBox="1"/>
            <p:nvPr/>
          </p:nvSpPr>
          <p:spPr>
            <a:xfrm flipH="1">
              <a:off x="5887588" y="3330130"/>
              <a:ext cx="707100" cy="511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000" b="0" i="0" u="none" strike="noStrike" cap="none">
                  <a:latin typeface="Quattrocento Sans"/>
                  <a:ea typeface="Quattrocento Sans"/>
                  <a:cs typeface="Quattrocento Sans"/>
                  <a:sym typeface="Quattrocento Sans"/>
                </a:rPr>
                <a:t>This is a sample text</a:t>
              </a:r>
              <a:endParaRPr sz="1000" b="0" i="0" u="none" strike="noStrike" cap="none">
                <a:latin typeface="Quattrocento Sans"/>
                <a:ea typeface="Quattrocento Sans"/>
                <a:cs typeface="Quattrocento Sans"/>
                <a:sym typeface="Quattrocento Sans"/>
              </a:endParaRPr>
            </a:p>
          </p:txBody>
        </p:sp>
        <p:sp>
          <p:nvSpPr>
            <p:cNvPr id="97" name="Google Shape;254;p24"/>
            <p:cNvSpPr txBox="1"/>
            <p:nvPr/>
          </p:nvSpPr>
          <p:spPr>
            <a:xfrm flipH="1">
              <a:off x="5573436" y="4073250"/>
              <a:ext cx="593100" cy="363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800" b="0" i="0" u="none" strike="noStrike" cap="none">
                  <a:latin typeface="Quattrocento Sans"/>
                  <a:ea typeface="Quattrocento Sans"/>
                  <a:cs typeface="Quattrocento Sans"/>
                  <a:sym typeface="Quattrocento Sans"/>
                </a:rPr>
                <a:t>sample text</a:t>
              </a:r>
              <a:endParaRPr sz="800" b="0" i="0" u="none" strike="noStrike" cap="none">
                <a:latin typeface="Quattrocento Sans"/>
                <a:ea typeface="Quattrocento Sans"/>
                <a:cs typeface="Quattrocento Sans"/>
                <a:sym typeface="Quattrocento Sans"/>
              </a:endParaRPr>
            </a:p>
          </p:txBody>
        </p:sp>
        <p:sp>
          <p:nvSpPr>
            <p:cNvPr id="98" name="Google Shape;255;p24"/>
            <p:cNvSpPr txBox="1"/>
            <p:nvPr/>
          </p:nvSpPr>
          <p:spPr>
            <a:xfrm>
              <a:off x="5887700" y="3149975"/>
              <a:ext cx="593100" cy="231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 sz="1200" b="1" i="0" u="none" strike="noStrike" cap="none">
                  <a:highlight>
                    <a:srgbClr val="FFCD00"/>
                  </a:highlight>
                  <a:latin typeface="Quattrocento Sans"/>
                  <a:ea typeface="Quattrocento Sans"/>
                  <a:cs typeface="Quattrocento Sans"/>
                  <a:sym typeface="Quattrocento Sans"/>
                </a:rPr>
                <a:t>TEXT</a:t>
              </a:r>
              <a:endParaRPr sz="1200" b="1" i="0" u="none" strike="noStrike" cap="none">
                <a:highlight>
                  <a:srgbClr val="FFCD00"/>
                </a:highlight>
                <a:latin typeface="Quattrocento Sans"/>
                <a:ea typeface="Quattrocento Sans"/>
                <a:cs typeface="Quattrocento Sans"/>
                <a:sym typeface="Quattrocento Sans"/>
              </a:endParaRPr>
            </a:p>
          </p:txBody>
        </p:sp>
      </p:grpSp>
    </p:spTree>
    <p:extLst>
      <p:ext uri="{BB962C8B-B14F-4D97-AF65-F5344CB8AC3E}">
        <p14:creationId xmlns:p14="http://schemas.microsoft.com/office/powerpoint/2010/main" val="5513321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BO" dirty="0"/>
          </a:p>
        </p:txBody>
      </p:sp>
      <p:graphicFrame>
        <p:nvGraphicFramePr>
          <p:cNvPr id="32" name="Diagrama 31"/>
          <p:cNvGraphicFramePr/>
          <p:nvPr>
            <p:extLst>
              <p:ext uri="{D42A27DB-BD31-4B8C-83A1-F6EECF244321}">
                <p14:modId xmlns:p14="http://schemas.microsoft.com/office/powerpoint/2010/main" val="299933345"/>
              </p:ext>
            </p:extLst>
          </p:nvPr>
        </p:nvGraphicFramePr>
        <p:xfrm>
          <a:off x="1778612" y="128152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7009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9 Rectángulo"/>
          <p:cNvSpPr/>
          <p:nvPr/>
        </p:nvSpPr>
        <p:spPr>
          <a:xfrm>
            <a:off x="9198449" y="23060"/>
            <a:ext cx="108000" cy="6408000"/>
          </a:xfrm>
          <a:prstGeom prst="rect">
            <a:avLst/>
          </a:prstGeom>
          <a:solidFill>
            <a:srgbClr val="2397B0"/>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BO"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13 Rectángulo"/>
          <p:cNvSpPr/>
          <p:nvPr/>
        </p:nvSpPr>
        <p:spPr>
          <a:xfrm>
            <a:off x="85398" y="2351312"/>
            <a:ext cx="11052000" cy="108000"/>
          </a:xfrm>
          <a:prstGeom prst="rect">
            <a:avLst/>
          </a:prstGeom>
          <a:solidFill>
            <a:srgbClr val="F79646"/>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BO"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14 Rectángulo"/>
          <p:cNvSpPr/>
          <p:nvPr/>
        </p:nvSpPr>
        <p:spPr>
          <a:xfrm>
            <a:off x="2761862" y="1103714"/>
            <a:ext cx="108000" cy="5724000"/>
          </a:xfrm>
          <a:prstGeom prst="rect">
            <a:avLst/>
          </a:prstGeom>
          <a:solidFill>
            <a:srgbClr val="DFE1E2"/>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BO"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ítulo 1"/>
          <p:cNvSpPr>
            <a:spLocks noGrp="1"/>
          </p:cNvSpPr>
          <p:nvPr>
            <p:ph type="ctrTitle"/>
          </p:nvPr>
        </p:nvSpPr>
        <p:spPr>
          <a:xfrm>
            <a:off x="1679446" y="2919502"/>
            <a:ext cx="8836604" cy="1046851"/>
          </a:xfrm>
        </p:spPr>
        <p:txBody>
          <a:bodyPr anchor="ctr">
            <a:noAutofit/>
          </a:bodyPr>
          <a:lstStyle/>
          <a:p>
            <a:r>
              <a:rPr lang="es-BO" sz="2400" dirty="0" smtClean="0">
                <a:solidFill>
                  <a:srgbClr val="2397B0"/>
                </a:solidFill>
                <a:latin typeface="Arial" panose="020B0604020202020204" pitchFamily="34" charset="0"/>
                <a:cs typeface="Arial" panose="020B0604020202020204" pitchFamily="34" charset="0"/>
              </a:rPr>
              <a:t>Gracias por su atención</a:t>
            </a:r>
            <a:endParaRPr lang="es-BO" sz="2400" dirty="0">
              <a:solidFill>
                <a:srgbClr val="2397B0"/>
              </a:solidFill>
              <a:latin typeface="Arial" panose="020B0604020202020204" pitchFamily="34" charset="0"/>
              <a:cs typeface="Arial" panose="020B0604020202020204" pitchFamily="34" charset="0"/>
            </a:endParaRPr>
          </a:p>
        </p:txBody>
      </p:sp>
      <p:sp>
        <p:nvSpPr>
          <p:cNvPr id="7" name="13 Rectángulo"/>
          <p:cNvSpPr/>
          <p:nvPr/>
        </p:nvSpPr>
        <p:spPr>
          <a:xfrm>
            <a:off x="1077376" y="4460653"/>
            <a:ext cx="11052000" cy="108000"/>
          </a:xfrm>
          <a:prstGeom prst="rect">
            <a:avLst/>
          </a:prstGeom>
          <a:solidFill>
            <a:schemeClr val="tx2"/>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BO" sz="1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995626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965200" y="123826"/>
            <a:ext cx="10515600" cy="687938"/>
          </a:xfrm>
        </p:spPr>
        <p:txBody>
          <a:bodyPr>
            <a:normAutofit/>
          </a:bodyPr>
          <a:lstStyle/>
          <a:p>
            <a:r>
              <a:rPr lang="es-BO" sz="2800" b="1" dirty="0" smtClean="0">
                <a:solidFill>
                  <a:srgbClr val="002060"/>
                </a:solidFill>
              </a:rPr>
              <a:t>¿Qué es el SSOM?</a:t>
            </a:r>
            <a:endParaRPr lang="es-BO" sz="2800" b="1" dirty="0">
              <a:solidFill>
                <a:srgbClr val="002060"/>
              </a:solidFill>
            </a:endParaRPr>
          </a:p>
        </p:txBody>
      </p:sp>
      <p:sp>
        <p:nvSpPr>
          <p:cNvPr id="5" name="13 Rectángulo"/>
          <p:cNvSpPr/>
          <p:nvPr/>
        </p:nvSpPr>
        <p:spPr>
          <a:xfrm>
            <a:off x="104062" y="811763"/>
            <a:ext cx="11988000" cy="179238"/>
          </a:xfrm>
          <a:prstGeom prst="rect">
            <a:avLst/>
          </a:prstGeom>
          <a:solidFill>
            <a:srgbClr val="F79646"/>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BO"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14 Rectángulo"/>
          <p:cNvSpPr/>
          <p:nvPr/>
        </p:nvSpPr>
        <p:spPr>
          <a:xfrm>
            <a:off x="765107" y="118572"/>
            <a:ext cx="190263" cy="1116000"/>
          </a:xfrm>
          <a:prstGeom prst="rect">
            <a:avLst/>
          </a:prstGeom>
          <a:solidFill>
            <a:srgbClr val="DFE1E2"/>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BO"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Título 1"/>
          <p:cNvSpPr txBox="1">
            <a:spLocks/>
          </p:cNvSpPr>
          <p:nvPr/>
        </p:nvSpPr>
        <p:spPr>
          <a:xfrm>
            <a:off x="4151022" y="2981523"/>
            <a:ext cx="3435819" cy="97657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BO" sz="7200" b="1" dirty="0" smtClean="0">
                <a:solidFill>
                  <a:srgbClr val="2397B0"/>
                </a:solidFill>
                <a:latin typeface="Arial" panose="020B0604020202020204" pitchFamily="34" charset="0"/>
                <a:cs typeface="Arial" panose="020B0604020202020204" pitchFamily="34" charset="0"/>
              </a:rPr>
              <a:t>SSOM</a:t>
            </a:r>
            <a:endParaRPr lang="es-BO" sz="7200" b="1" dirty="0">
              <a:solidFill>
                <a:srgbClr val="2397B0"/>
              </a:solidFill>
              <a:latin typeface="Arial" panose="020B0604020202020204" pitchFamily="34" charset="0"/>
              <a:cs typeface="Arial" panose="020B0604020202020204" pitchFamily="34" charset="0"/>
            </a:endParaRPr>
          </a:p>
        </p:txBody>
      </p:sp>
      <p:sp>
        <p:nvSpPr>
          <p:cNvPr id="8" name="Rectángulo redondeado 7"/>
          <p:cNvSpPr/>
          <p:nvPr/>
        </p:nvSpPr>
        <p:spPr>
          <a:xfrm>
            <a:off x="4390769" y="1117981"/>
            <a:ext cx="2825578" cy="991012"/>
          </a:xfrm>
          <a:prstGeom prst="roundRect">
            <a:avLst/>
          </a:prstGeom>
          <a:solidFill>
            <a:srgbClr val="F7964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BO" dirty="0" smtClean="0"/>
              <a:t>Sistema Web, bajo la arquitectura MVC (tecnología actualizada)</a:t>
            </a:r>
            <a:endParaRPr lang="es-BO" dirty="0"/>
          </a:p>
        </p:txBody>
      </p:sp>
      <p:sp>
        <p:nvSpPr>
          <p:cNvPr id="10" name="Rectángulo redondeado 9"/>
          <p:cNvSpPr/>
          <p:nvPr/>
        </p:nvSpPr>
        <p:spPr>
          <a:xfrm>
            <a:off x="4390768" y="4830633"/>
            <a:ext cx="3080949" cy="1233606"/>
          </a:xfrm>
          <a:prstGeom prst="roundRect">
            <a:avLst/>
          </a:prstGeom>
          <a:solidFill>
            <a:srgbClr val="F7964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BO" dirty="0" smtClean="0"/>
              <a:t>Adecuado a la necesidad de Microcrédito.</a:t>
            </a:r>
          </a:p>
          <a:p>
            <a:pPr algn="ctr"/>
            <a:r>
              <a:rPr lang="es-BO" dirty="0" smtClean="0"/>
              <a:t>Apoya en las gestiones </a:t>
            </a:r>
            <a:r>
              <a:rPr lang="es-BO" dirty="0" smtClean="0"/>
              <a:t>de las oficinas</a:t>
            </a:r>
            <a:endParaRPr lang="es-BO" dirty="0"/>
          </a:p>
        </p:txBody>
      </p:sp>
      <p:sp>
        <p:nvSpPr>
          <p:cNvPr id="12" name="Rectángulo redondeado 11"/>
          <p:cNvSpPr/>
          <p:nvPr/>
        </p:nvSpPr>
        <p:spPr>
          <a:xfrm>
            <a:off x="8655222" y="2870576"/>
            <a:ext cx="2825578" cy="1071493"/>
          </a:xfrm>
          <a:prstGeom prst="roundRect">
            <a:avLst/>
          </a:prstGeom>
          <a:solidFill>
            <a:srgbClr val="F7964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BO" dirty="0" smtClean="0"/>
              <a:t>Pilar fundamental para el modelo de efectividad comercial</a:t>
            </a:r>
            <a:endParaRPr lang="es-BO" dirty="0"/>
          </a:p>
        </p:txBody>
      </p:sp>
      <p:sp>
        <p:nvSpPr>
          <p:cNvPr id="13" name="Rectángulo redondeado 12"/>
          <p:cNvSpPr/>
          <p:nvPr/>
        </p:nvSpPr>
        <p:spPr>
          <a:xfrm>
            <a:off x="257063" y="2911322"/>
            <a:ext cx="2825578" cy="1046780"/>
          </a:xfrm>
          <a:prstGeom prst="roundRect">
            <a:avLst/>
          </a:prstGeom>
          <a:solidFill>
            <a:srgbClr val="F7964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BO" dirty="0" smtClean="0"/>
              <a:t>Agenda digital: contiene alertas de los compromisos que fueron asumidos</a:t>
            </a:r>
            <a:endParaRPr lang="es-BO" dirty="0"/>
          </a:p>
        </p:txBody>
      </p:sp>
      <p:sp>
        <p:nvSpPr>
          <p:cNvPr id="9" name="Flecha derecha 8"/>
          <p:cNvSpPr/>
          <p:nvPr/>
        </p:nvSpPr>
        <p:spPr>
          <a:xfrm>
            <a:off x="7471718" y="3097138"/>
            <a:ext cx="848498" cy="618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14" name="Flecha derecha 13"/>
          <p:cNvSpPr/>
          <p:nvPr/>
        </p:nvSpPr>
        <p:spPr>
          <a:xfrm rot="10800000">
            <a:off x="3417647" y="3160628"/>
            <a:ext cx="848498" cy="618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15" name="Flecha derecha 14"/>
          <p:cNvSpPr/>
          <p:nvPr/>
        </p:nvSpPr>
        <p:spPr>
          <a:xfrm rot="16200000">
            <a:off x="5488141" y="2291547"/>
            <a:ext cx="761584" cy="618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16" name="Flecha derecha 15"/>
          <p:cNvSpPr/>
          <p:nvPr/>
        </p:nvSpPr>
        <p:spPr>
          <a:xfrm rot="5400000">
            <a:off x="5488140" y="4013678"/>
            <a:ext cx="761584" cy="618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17" name="Rectángulo redondeado 16"/>
          <p:cNvSpPr/>
          <p:nvPr/>
        </p:nvSpPr>
        <p:spPr>
          <a:xfrm>
            <a:off x="7586841" y="4970676"/>
            <a:ext cx="3771846" cy="1233606"/>
          </a:xfrm>
          <a:prstGeom prst="round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Wingdings" panose="05000000000000000000" pitchFamily="2" charset="2"/>
              <a:buChar char="§"/>
            </a:pPr>
            <a:r>
              <a:rPr lang="es-BO" sz="1400" dirty="0" smtClean="0">
                <a:solidFill>
                  <a:schemeClr val="tx1"/>
                </a:solidFill>
              </a:rPr>
              <a:t>Mora</a:t>
            </a:r>
          </a:p>
          <a:p>
            <a:pPr lvl="1"/>
            <a:r>
              <a:rPr lang="es-BO" sz="1200" dirty="0" smtClean="0">
                <a:solidFill>
                  <a:schemeClr val="tx1"/>
                </a:solidFill>
              </a:rPr>
              <a:t>Actualización de  datos </a:t>
            </a:r>
            <a:r>
              <a:rPr lang="es-BO" sz="1200" dirty="0" err="1" smtClean="0">
                <a:solidFill>
                  <a:schemeClr val="tx1"/>
                </a:solidFill>
              </a:rPr>
              <a:t>contactabilidad</a:t>
            </a:r>
            <a:endParaRPr lang="es-BO" sz="1200" dirty="0" smtClean="0">
              <a:solidFill>
                <a:schemeClr val="tx1"/>
              </a:solidFill>
            </a:endParaRPr>
          </a:p>
          <a:p>
            <a:pPr lvl="1"/>
            <a:r>
              <a:rPr lang="es-BO" sz="1200" dirty="0" smtClean="0">
                <a:solidFill>
                  <a:schemeClr val="tx1"/>
                </a:solidFill>
              </a:rPr>
              <a:t>Datos de cajas de ahorro.</a:t>
            </a:r>
            <a:endParaRPr lang="es-BO" sz="1200" dirty="0">
              <a:solidFill>
                <a:schemeClr val="tx1"/>
              </a:solidFill>
            </a:endParaRPr>
          </a:p>
          <a:p>
            <a:pPr marL="285750" indent="-285750">
              <a:buFont typeface="Wingdings" panose="05000000000000000000" pitchFamily="2" charset="2"/>
              <a:buChar char="§"/>
            </a:pPr>
            <a:r>
              <a:rPr lang="es-BO" sz="1400" dirty="0" smtClean="0">
                <a:solidFill>
                  <a:schemeClr val="tx1"/>
                </a:solidFill>
              </a:rPr>
              <a:t>Comerciales</a:t>
            </a:r>
          </a:p>
          <a:p>
            <a:pPr lvl="1"/>
            <a:r>
              <a:rPr lang="es-BO" sz="1200" dirty="0" smtClean="0">
                <a:solidFill>
                  <a:schemeClr val="tx1"/>
                </a:solidFill>
              </a:rPr>
              <a:t>Operaciones nuevas </a:t>
            </a:r>
          </a:p>
          <a:p>
            <a:pPr lvl="1"/>
            <a:r>
              <a:rPr lang="es-BO" sz="1200" dirty="0" smtClean="0">
                <a:solidFill>
                  <a:schemeClr val="tx1"/>
                </a:solidFill>
              </a:rPr>
              <a:t>Cartera de clientes</a:t>
            </a:r>
          </a:p>
          <a:p>
            <a:pPr lvl="1"/>
            <a:r>
              <a:rPr lang="es-BO" sz="1200" dirty="0" smtClean="0">
                <a:solidFill>
                  <a:schemeClr val="tx1"/>
                </a:solidFill>
              </a:rPr>
              <a:t>Compras de deuda</a:t>
            </a:r>
          </a:p>
          <a:p>
            <a:pPr lvl="1"/>
            <a:r>
              <a:rPr lang="es-BO" sz="1200" dirty="0" smtClean="0">
                <a:solidFill>
                  <a:schemeClr val="tx1"/>
                </a:solidFill>
              </a:rPr>
              <a:t>Campañas</a:t>
            </a:r>
            <a:endParaRPr lang="es-BO" sz="1200" dirty="0">
              <a:solidFill>
                <a:schemeClr val="tx1"/>
              </a:solidFill>
            </a:endParaRPr>
          </a:p>
        </p:txBody>
      </p:sp>
      <p:sp>
        <p:nvSpPr>
          <p:cNvPr id="18" name="Rectángulo redondeado 17"/>
          <p:cNvSpPr/>
          <p:nvPr/>
        </p:nvSpPr>
        <p:spPr>
          <a:xfrm>
            <a:off x="7586841" y="1001985"/>
            <a:ext cx="3484811" cy="1233606"/>
          </a:xfrm>
          <a:prstGeom prst="round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Wingdings" panose="05000000000000000000" pitchFamily="2" charset="2"/>
              <a:buChar char="§"/>
            </a:pPr>
            <a:r>
              <a:rPr lang="es-BO" sz="1400" dirty="0" smtClean="0">
                <a:solidFill>
                  <a:schemeClr val="tx1"/>
                </a:solidFill>
              </a:rPr>
              <a:t>No requiere de instalación en los equipos de las oficinas.</a:t>
            </a:r>
          </a:p>
          <a:p>
            <a:pPr marL="285750" indent="-285750">
              <a:buFont typeface="Wingdings" panose="05000000000000000000" pitchFamily="2" charset="2"/>
              <a:buChar char="§"/>
            </a:pPr>
            <a:r>
              <a:rPr lang="es-BO" sz="1400" dirty="0" smtClean="0">
                <a:solidFill>
                  <a:schemeClr val="tx1"/>
                </a:solidFill>
              </a:rPr>
              <a:t>Actualizaciones agiles.</a:t>
            </a:r>
            <a:endParaRPr lang="es-BO" sz="1400" dirty="0">
              <a:solidFill>
                <a:schemeClr val="tx1"/>
              </a:solidFill>
            </a:endParaRPr>
          </a:p>
        </p:txBody>
      </p:sp>
    </p:spTree>
    <p:extLst>
      <p:ext uri="{BB962C8B-B14F-4D97-AF65-F5344CB8AC3E}">
        <p14:creationId xmlns:p14="http://schemas.microsoft.com/office/powerpoint/2010/main" val="1117826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965200" y="123826"/>
            <a:ext cx="10515600" cy="687938"/>
          </a:xfrm>
        </p:spPr>
        <p:txBody>
          <a:bodyPr>
            <a:normAutofit/>
          </a:bodyPr>
          <a:lstStyle/>
          <a:p>
            <a:r>
              <a:rPr lang="es-BO" sz="2800" b="1" dirty="0" smtClean="0">
                <a:solidFill>
                  <a:srgbClr val="002060"/>
                </a:solidFill>
              </a:rPr>
              <a:t>Comparación CRM vs SOOM</a:t>
            </a:r>
            <a:endParaRPr lang="es-BO" sz="2800" b="1" dirty="0">
              <a:solidFill>
                <a:srgbClr val="002060"/>
              </a:solidFill>
            </a:endParaRPr>
          </a:p>
        </p:txBody>
      </p:sp>
      <p:sp>
        <p:nvSpPr>
          <p:cNvPr id="5" name="13 Rectángulo"/>
          <p:cNvSpPr/>
          <p:nvPr/>
        </p:nvSpPr>
        <p:spPr>
          <a:xfrm>
            <a:off x="104062" y="811763"/>
            <a:ext cx="11988000" cy="179238"/>
          </a:xfrm>
          <a:prstGeom prst="rect">
            <a:avLst/>
          </a:prstGeom>
          <a:solidFill>
            <a:srgbClr val="F79646"/>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BO"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14 Rectángulo"/>
          <p:cNvSpPr/>
          <p:nvPr/>
        </p:nvSpPr>
        <p:spPr>
          <a:xfrm>
            <a:off x="765107" y="118572"/>
            <a:ext cx="190263" cy="1116000"/>
          </a:xfrm>
          <a:prstGeom prst="rect">
            <a:avLst/>
          </a:prstGeom>
          <a:solidFill>
            <a:srgbClr val="DFE1E2"/>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BO" sz="1800" b="0" i="0" u="none" strike="noStrike" kern="1200" cap="none" spc="0" normalizeH="0" baseline="0" noProof="0" dirty="0">
              <a:ln>
                <a:noFill/>
              </a:ln>
              <a:solidFill>
                <a:prstClr val="white"/>
              </a:solidFill>
              <a:effectLst/>
              <a:uLnTx/>
              <a:uFillTx/>
              <a:latin typeface="Calibri"/>
              <a:ea typeface="+mn-ea"/>
              <a:cs typeface="+mn-cs"/>
            </a:endParaRPr>
          </a:p>
        </p:txBody>
      </p:sp>
      <p:graphicFrame>
        <p:nvGraphicFramePr>
          <p:cNvPr id="8" name="Diagrama 7"/>
          <p:cNvGraphicFramePr/>
          <p:nvPr>
            <p:extLst>
              <p:ext uri="{D42A27DB-BD31-4B8C-83A1-F6EECF244321}">
                <p14:modId xmlns:p14="http://schemas.microsoft.com/office/powerpoint/2010/main" val="392652782"/>
              </p:ext>
            </p:extLst>
          </p:nvPr>
        </p:nvGraphicFramePr>
        <p:xfrm>
          <a:off x="-464065" y="1341664"/>
          <a:ext cx="12161142"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0699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965200" y="123826"/>
            <a:ext cx="10515600" cy="687938"/>
          </a:xfrm>
        </p:spPr>
        <p:txBody>
          <a:bodyPr>
            <a:normAutofit/>
          </a:bodyPr>
          <a:lstStyle/>
          <a:p>
            <a:r>
              <a:rPr lang="es-BO" sz="2800" b="1" dirty="0" smtClean="0">
                <a:solidFill>
                  <a:srgbClr val="002060"/>
                </a:solidFill>
              </a:rPr>
              <a:t>Futuros módulos SOOM</a:t>
            </a:r>
            <a:endParaRPr lang="es-BO" sz="2800" b="1" dirty="0">
              <a:solidFill>
                <a:srgbClr val="002060"/>
              </a:solidFill>
            </a:endParaRPr>
          </a:p>
        </p:txBody>
      </p:sp>
      <p:sp>
        <p:nvSpPr>
          <p:cNvPr id="5" name="13 Rectángulo"/>
          <p:cNvSpPr/>
          <p:nvPr/>
        </p:nvSpPr>
        <p:spPr>
          <a:xfrm>
            <a:off x="104062" y="811763"/>
            <a:ext cx="11988000" cy="179238"/>
          </a:xfrm>
          <a:prstGeom prst="rect">
            <a:avLst/>
          </a:prstGeom>
          <a:solidFill>
            <a:srgbClr val="F79646"/>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BO"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14 Rectángulo"/>
          <p:cNvSpPr/>
          <p:nvPr/>
        </p:nvSpPr>
        <p:spPr>
          <a:xfrm>
            <a:off x="765107" y="118572"/>
            <a:ext cx="190263" cy="1116000"/>
          </a:xfrm>
          <a:prstGeom prst="rect">
            <a:avLst/>
          </a:prstGeom>
          <a:solidFill>
            <a:srgbClr val="DFE1E2"/>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BO" sz="1800" b="0" i="0" u="none" strike="noStrike" kern="1200" cap="none" spc="0" normalizeH="0" baseline="0" noProof="0" dirty="0">
              <a:ln>
                <a:noFill/>
              </a:ln>
              <a:solidFill>
                <a:prstClr val="white"/>
              </a:solidFill>
              <a:effectLst/>
              <a:uLnTx/>
              <a:uFillTx/>
              <a:latin typeface="Calibri"/>
              <a:ea typeface="+mn-ea"/>
              <a:cs typeface="+mn-cs"/>
            </a:endParaRPr>
          </a:p>
        </p:txBody>
      </p:sp>
      <p:graphicFrame>
        <p:nvGraphicFramePr>
          <p:cNvPr id="2" name="Diagrama 1"/>
          <p:cNvGraphicFramePr/>
          <p:nvPr>
            <p:extLst>
              <p:ext uri="{D42A27DB-BD31-4B8C-83A1-F6EECF244321}">
                <p14:modId xmlns:p14="http://schemas.microsoft.com/office/powerpoint/2010/main" val="189342570"/>
              </p:ext>
            </p:extLst>
          </p:nvPr>
        </p:nvGraphicFramePr>
        <p:xfrm>
          <a:off x="375495" y="1257289"/>
          <a:ext cx="1139051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69739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965200" y="123826"/>
            <a:ext cx="10515600" cy="687938"/>
          </a:xfrm>
        </p:spPr>
        <p:txBody>
          <a:bodyPr>
            <a:normAutofit/>
          </a:bodyPr>
          <a:lstStyle/>
          <a:p>
            <a:r>
              <a:rPr lang="es-BO" sz="2800" b="1" dirty="0" smtClean="0">
                <a:solidFill>
                  <a:srgbClr val="002060"/>
                </a:solidFill>
              </a:rPr>
              <a:t>Módulos SOOM</a:t>
            </a:r>
            <a:endParaRPr lang="es-BO" sz="2800" b="1" dirty="0">
              <a:solidFill>
                <a:srgbClr val="002060"/>
              </a:solidFill>
            </a:endParaRPr>
          </a:p>
        </p:txBody>
      </p:sp>
      <p:sp>
        <p:nvSpPr>
          <p:cNvPr id="5" name="13 Rectángulo"/>
          <p:cNvSpPr/>
          <p:nvPr/>
        </p:nvSpPr>
        <p:spPr>
          <a:xfrm>
            <a:off x="104062" y="811763"/>
            <a:ext cx="11988000" cy="179238"/>
          </a:xfrm>
          <a:prstGeom prst="rect">
            <a:avLst/>
          </a:prstGeom>
          <a:solidFill>
            <a:srgbClr val="F79646"/>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BO"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14 Rectángulo"/>
          <p:cNvSpPr/>
          <p:nvPr/>
        </p:nvSpPr>
        <p:spPr>
          <a:xfrm>
            <a:off x="765107" y="118572"/>
            <a:ext cx="190263" cy="1116000"/>
          </a:xfrm>
          <a:prstGeom prst="rect">
            <a:avLst/>
          </a:prstGeom>
          <a:solidFill>
            <a:srgbClr val="DFE1E2"/>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BO"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2" name="Imagen 1"/>
          <p:cNvPicPr>
            <a:picLocks noChangeAspect="1"/>
          </p:cNvPicPr>
          <p:nvPr/>
        </p:nvPicPr>
        <p:blipFill rotWithShape="1">
          <a:blip r:embed="rId2"/>
          <a:srcRect t="10451" b="18829"/>
          <a:stretch/>
        </p:blipFill>
        <p:spPr>
          <a:xfrm>
            <a:off x="288326" y="1504956"/>
            <a:ext cx="5577016" cy="2218548"/>
          </a:xfrm>
          <a:prstGeom prst="rect">
            <a:avLst/>
          </a:prstGeom>
        </p:spPr>
      </p:pic>
      <p:pic>
        <p:nvPicPr>
          <p:cNvPr id="3" name="Imagen 2"/>
          <p:cNvPicPr>
            <a:picLocks noChangeAspect="1"/>
          </p:cNvPicPr>
          <p:nvPr/>
        </p:nvPicPr>
        <p:blipFill rotWithShape="1">
          <a:blip r:embed="rId3"/>
          <a:srcRect t="10330" r="5719" b="36937"/>
          <a:stretch/>
        </p:blipFill>
        <p:spPr>
          <a:xfrm>
            <a:off x="6098062" y="1504955"/>
            <a:ext cx="5798456" cy="1824267"/>
          </a:xfrm>
          <a:prstGeom prst="rect">
            <a:avLst/>
          </a:prstGeom>
        </p:spPr>
      </p:pic>
      <p:pic>
        <p:nvPicPr>
          <p:cNvPr id="7" name="Imagen 6"/>
          <p:cNvPicPr>
            <a:picLocks noChangeAspect="1"/>
          </p:cNvPicPr>
          <p:nvPr/>
        </p:nvPicPr>
        <p:blipFill>
          <a:blip r:embed="rId4"/>
          <a:stretch>
            <a:fillRect/>
          </a:stretch>
        </p:blipFill>
        <p:spPr>
          <a:xfrm>
            <a:off x="3802906" y="4053016"/>
            <a:ext cx="4840187" cy="2722605"/>
          </a:xfrm>
          <a:prstGeom prst="rect">
            <a:avLst/>
          </a:prstGeom>
        </p:spPr>
      </p:pic>
    </p:spTree>
    <p:extLst>
      <p:ext uri="{BB962C8B-B14F-4D97-AF65-F5344CB8AC3E}">
        <p14:creationId xmlns:p14="http://schemas.microsoft.com/office/powerpoint/2010/main" val="2683775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965200" y="123826"/>
            <a:ext cx="10515600" cy="687938"/>
          </a:xfrm>
        </p:spPr>
        <p:txBody>
          <a:bodyPr>
            <a:normAutofit/>
          </a:bodyPr>
          <a:lstStyle/>
          <a:p>
            <a:r>
              <a:rPr lang="es-BO" sz="2800" b="1" dirty="0" smtClean="0">
                <a:solidFill>
                  <a:srgbClr val="002060"/>
                </a:solidFill>
              </a:rPr>
              <a:t>Módulos SOOM</a:t>
            </a:r>
            <a:endParaRPr lang="es-BO" sz="2800" b="1" dirty="0">
              <a:solidFill>
                <a:srgbClr val="002060"/>
              </a:solidFill>
            </a:endParaRPr>
          </a:p>
        </p:txBody>
      </p:sp>
      <p:sp>
        <p:nvSpPr>
          <p:cNvPr id="5" name="13 Rectángulo"/>
          <p:cNvSpPr/>
          <p:nvPr/>
        </p:nvSpPr>
        <p:spPr>
          <a:xfrm>
            <a:off x="104062" y="811763"/>
            <a:ext cx="11988000" cy="179238"/>
          </a:xfrm>
          <a:prstGeom prst="rect">
            <a:avLst/>
          </a:prstGeom>
          <a:solidFill>
            <a:srgbClr val="F79646"/>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BO"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14 Rectángulo"/>
          <p:cNvSpPr/>
          <p:nvPr/>
        </p:nvSpPr>
        <p:spPr>
          <a:xfrm>
            <a:off x="765107" y="118572"/>
            <a:ext cx="190263" cy="1116000"/>
          </a:xfrm>
          <a:prstGeom prst="rect">
            <a:avLst/>
          </a:prstGeom>
          <a:solidFill>
            <a:srgbClr val="DFE1E2"/>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BO"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8" name="Imagen 7"/>
          <p:cNvPicPr>
            <a:picLocks noChangeAspect="1"/>
          </p:cNvPicPr>
          <p:nvPr/>
        </p:nvPicPr>
        <p:blipFill>
          <a:blip r:embed="rId2"/>
          <a:stretch>
            <a:fillRect/>
          </a:stretch>
        </p:blipFill>
        <p:spPr>
          <a:xfrm>
            <a:off x="601363" y="1326292"/>
            <a:ext cx="5535828" cy="3113903"/>
          </a:xfrm>
          <a:prstGeom prst="rect">
            <a:avLst/>
          </a:prstGeom>
        </p:spPr>
      </p:pic>
      <p:pic>
        <p:nvPicPr>
          <p:cNvPr id="9" name="Imagen 8"/>
          <p:cNvPicPr>
            <a:picLocks noChangeAspect="1"/>
          </p:cNvPicPr>
          <p:nvPr/>
        </p:nvPicPr>
        <p:blipFill>
          <a:blip r:embed="rId3"/>
          <a:stretch>
            <a:fillRect/>
          </a:stretch>
        </p:blipFill>
        <p:spPr>
          <a:xfrm>
            <a:off x="6223000" y="1180328"/>
            <a:ext cx="6054809" cy="3405830"/>
          </a:xfrm>
          <a:prstGeom prst="rect">
            <a:avLst/>
          </a:prstGeom>
        </p:spPr>
      </p:pic>
      <p:pic>
        <p:nvPicPr>
          <p:cNvPr id="10" name="Imagen 9"/>
          <p:cNvPicPr>
            <a:picLocks noChangeAspect="1"/>
          </p:cNvPicPr>
          <p:nvPr/>
        </p:nvPicPr>
        <p:blipFill>
          <a:blip r:embed="rId4"/>
          <a:stretch>
            <a:fillRect/>
          </a:stretch>
        </p:blipFill>
        <p:spPr>
          <a:xfrm>
            <a:off x="601363" y="3695829"/>
            <a:ext cx="5621637" cy="3162171"/>
          </a:xfrm>
          <a:prstGeom prst="rect">
            <a:avLst/>
          </a:prstGeom>
        </p:spPr>
      </p:pic>
      <p:pic>
        <p:nvPicPr>
          <p:cNvPr id="11" name="Imagen 10"/>
          <p:cNvPicPr>
            <a:picLocks noChangeAspect="1"/>
          </p:cNvPicPr>
          <p:nvPr/>
        </p:nvPicPr>
        <p:blipFill>
          <a:blip r:embed="rId5"/>
          <a:stretch>
            <a:fillRect/>
          </a:stretch>
        </p:blipFill>
        <p:spPr>
          <a:xfrm>
            <a:off x="6223000" y="3500436"/>
            <a:ext cx="5969000" cy="3357563"/>
          </a:xfrm>
          <a:prstGeom prst="rect">
            <a:avLst/>
          </a:prstGeom>
        </p:spPr>
      </p:pic>
    </p:spTree>
    <p:extLst>
      <p:ext uri="{BB962C8B-B14F-4D97-AF65-F5344CB8AC3E}">
        <p14:creationId xmlns:p14="http://schemas.microsoft.com/office/powerpoint/2010/main" val="3906224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0"/>
            <a:ext cx="5418667" cy="3048000"/>
          </a:xfrm>
          <a:prstGeom prst="rect">
            <a:avLst/>
          </a:prstGeom>
        </p:spPr>
      </p:pic>
      <p:pic>
        <p:nvPicPr>
          <p:cNvPr id="5" name="Imagen 4"/>
          <p:cNvPicPr>
            <a:picLocks noChangeAspect="1"/>
          </p:cNvPicPr>
          <p:nvPr/>
        </p:nvPicPr>
        <p:blipFill>
          <a:blip r:embed="rId3"/>
          <a:stretch>
            <a:fillRect/>
          </a:stretch>
        </p:blipFill>
        <p:spPr>
          <a:xfrm>
            <a:off x="5593491" y="0"/>
            <a:ext cx="5484570" cy="3085071"/>
          </a:xfrm>
          <a:prstGeom prst="rect">
            <a:avLst/>
          </a:prstGeom>
        </p:spPr>
      </p:pic>
      <p:pic>
        <p:nvPicPr>
          <p:cNvPr id="6" name="Imagen 5"/>
          <p:cNvPicPr>
            <a:picLocks noChangeAspect="1"/>
          </p:cNvPicPr>
          <p:nvPr/>
        </p:nvPicPr>
        <p:blipFill>
          <a:blip r:embed="rId4"/>
          <a:stretch>
            <a:fillRect/>
          </a:stretch>
        </p:blipFill>
        <p:spPr>
          <a:xfrm>
            <a:off x="0" y="3847070"/>
            <a:ext cx="5352764" cy="3010930"/>
          </a:xfrm>
          <a:prstGeom prst="rect">
            <a:avLst/>
          </a:prstGeom>
        </p:spPr>
      </p:pic>
      <p:pic>
        <p:nvPicPr>
          <p:cNvPr id="7" name="Imagen 6"/>
          <p:cNvPicPr>
            <a:picLocks noChangeAspect="1"/>
          </p:cNvPicPr>
          <p:nvPr/>
        </p:nvPicPr>
        <p:blipFill>
          <a:blip r:embed="rId5"/>
          <a:stretch>
            <a:fillRect/>
          </a:stretch>
        </p:blipFill>
        <p:spPr>
          <a:xfrm>
            <a:off x="5593491" y="3426941"/>
            <a:ext cx="6099660" cy="3431059"/>
          </a:xfrm>
          <a:prstGeom prst="rect">
            <a:avLst/>
          </a:prstGeom>
        </p:spPr>
      </p:pic>
    </p:spTree>
    <p:extLst>
      <p:ext uri="{BB962C8B-B14F-4D97-AF65-F5344CB8AC3E}">
        <p14:creationId xmlns:p14="http://schemas.microsoft.com/office/powerpoint/2010/main" val="1545549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 y="0"/>
            <a:ext cx="6277232" cy="3530943"/>
          </a:xfrm>
          <a:prstGeom prst="rect">
            <a:avLst/>
          </a:prstGeom>
        </p:spPr>
      </p:pic>
      <p:pic>
        <p:nvPicPr>
          <p:cNvPr id="5" name="Imagen 4"/>
          <p:cNvPicPr>
            <a:picLocks noChangeAspect="1"/>
          </p:cNvPicPr>
          <p:nvPr/>
        </p:nvPicPr>
        <p:blipFill>
          <a:blip r:embed="rId3"/>
          <a:stretch>
            <a:fillRect/>
          </a:stretch>
        </p:blipFill>
        <p:spPr>
          <a:xfrm>
            <a:off x="6376087" y="232718"/>
            <a:ext cx="5982501" cy="3365157"/>
          </a:xfrm>
          <a:prstGeom prst="rect">
            <a:avLst/>
          </a:prstGeom>
        </p:spPr>
      </p:pic>
      <p:pic>
        <p:nvPicPr>
          <p:cNvPr id="6" name="Imagen 5"/>
          <p:cNvPicPr>
            <a:picLocks noChangeAspect="1"/>
          </p:cNvPicPr>
          <p:nvPr/>
        </p:nvPicPr>
        <p:blipFill>
          <a:blip r:embed="rId4"/>
          <a:stretch>
            <a:fillRect/>
          </a:stretch>
        </p:blipFill>
        <p:spPr>
          <a:xfrm>
            <a:off x="181233" y="3662747"/>
            <a:ext cx="5914768" cy="3327057"/>
          </a:xfrm>
          <a:prstGeom prst="rect">
            <a:avLst/>
          </a:prstGeom>
        </p:spPr>
      </p:pic>
    </p:spTree>
    <p:extLst>
      <p:ext uri="{BB962C8B-B14F-4D97-AF65-F5344CB8AC3E}">
        <p14:creationId xmlns:p14="http://schemas.microsoft.com/office/powerpoint/2010/main" val="4232987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965200" y="123826"/>
            <a:ext cx="10515600" cy="687938"/>
          </a:xfrm>
        </p:spPr>
        <p:txBody>
          <a:bodyPr>
            <a:normAutofit/>
          </a:bodyPr>
          <a:lstStyle/>
          <a:p>
            <a:r>
              <a:rPr lang="es-BO" sz="2800" b="1" dirty="0" smtClean="0">
                <a:solidFill>
                  <a:srgbClr val="002060"/>
                </a:solidFill>
              </a:rPr>
              <a:t>Módulos SOOM</a:t>
            </a:r>
            <a:endParaRPr lang="es-BO" sz="2800" b="1" dirty="0">
              <a:solidFill>
                <a:srgbClr val="002060"/>
              </a:solidFill>
            </a:endParaRPr>
          </a:p>
        </p:txBody>
      </p:sp>
      <p:sp>
        <p:nvSpPr>
          <p:cNvPr id="5" name="13 Rectángulo"/>
          <p:cNvSpPr/>
          <p:nvPr/>
        </p:nvSpPr>
        <p:spPr>
          <a:xfrm>
            <a:off x="104062" y="811763"/>
            <a:ext cx="11988000" cy="179238"/>
          </a:xfrm>
          <a:prstGeom prst="rect">
            <a:avLst/>
          </a:prstGeom>
          <a:solidFill>
            <a:srgbClr val="F79646"/>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BO"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14 Rectángulo"/>
          <p:cNvSpPr/>
          <p:nvPr/>
        </p:nvSpPr>
        <p:spPr>
          <a:xfrm>
            <a:off x="765107" y="118572"/>
            <a:ext cx="190263" cy="1116000"/>
          </a:xfrm>
          <a:prstGeom prst="rect">
            <a:avLst/>
          </a:prstGeom>
          <a:solidFill>
            <a:srgbClr val="DFE1E2"/>
          </a:solidFill>
          <a:ln w="25400" cap="flat" cmpd="sng" algn="ctr">
            <a:noFill/>
            <a:prstDash val="solid"/>
          </a:ln>
          <a:effectLst/>
        </p:spPr>
        <p:txBody>
          <a:bodyPr lIns="93296" tIns="46648" rIns="93296" bIns="46648" rtlCol="0" anchor="ctr"/>
          <a:lstStyle>
            <a:defPPr>
              <a:defRPr lang="es-B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BO" sz="1800" b="0" i="0" u="none" strike="noStrike" kern="1200" cap="none" spc="0" normalizeH="0" baseline="0" noProof="0" dirty="0">
              <a:ln>
                <a:noFill/>
              </a:ln>
              <a:solidFill>
                <a:prstClr val="white"/>
              </a:solidFill>
              <a:effectLst/>
              <a:uLnTx/>
              <a:uFillTx/>
              <a:latin typeface="Calibri"/>
              <a:ea typeface="+mn-ea"/>
              <a:cs typeface="+mn-cs"/>
            </a:endParaRPr>
          </a:p>
        </p:txBody>
      </p:sp>
      <p:graphicFrame>
        <p:nvGraphicFramePr>
          <p:cNvPr id="35" name="Diagrama 34"/>
          <p:cNvGraphicFramePr/>
          <p:nvPr>
            <p:extLst>
              <p:ext uri="{D42A27DB-BD31-4B8C-83A1-F6EECF244321}">
                <p14:modId xmlns:p14="http://schemas.microsoft.com/office/powerpoint/2010/main" val="456758320"/>
              </p:ext>
            </p:extLst>
          </p:nvPr>
        </p:nvGraphicFramePr>
        <p:xfrm>
          <a:off x="762531" y="1234572"/>
          <a:ext cx="10959415"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9132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4415</TotalTime>
  <Words>749</Words>
  <Application>Microsoft Office PowerPoint</Application>
  <PresentationFormat>Panorámica</PresentationFormat>
  <Paragraphs>117</Paragraphs>
  <Slides>17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Arial</vt:lpstr>
      <vt:lpstr>Calibri</vt:lpstr>
      <vt:lpstr>Calibri Light</vt:lpstr>
      <vt:lpstr>Muli</vt:lpstr>
      <vt:lpstr>Quattrocento Sans</vt:lpstr>
      <vt:lpstr>Wingdings</vt:lpstr>
      <vt:lpstr>Tema de Office</vt:lpstr>
      <vt:lpstr>Sistema de Seguimiento de Operaciones Microcrédito (SSOM)</vt:lpstr>
      <vt:lpstr>¿Qué es el SSOM?</vt:lpstr>
      <vt:lpstr>Comparación CRM vs SOOM</vt:lpstr>
      <vt:lpstr>Futuros módulos SOOM</vt:lpstr>
      <vt:lpstr>Módulos SOOM</vt:lpstr>
      <vt:lpstr>Módulos SOOM</vt:lpstr>
      <vt:lpstr>Presentación de PowerPoint</vt:lpstr>
      <vt:lpstr>Presentación de PowerPoint</vt:lpstr>
      <vt:lpstr>Módulos SOOM</vt:lpstr>
      <vt:lpstr>Presentación de PowerPoint</vt:lpstr>
      <vt:lpstr>Módulos SOOM</vt:lpstr>
      <vt:lpstr>Módulos futuros a Desarrollar - SOOM</vt:lpstr>
      <vt:lpstr>Módulos futuros a Desarrollar - SOOM</vt:lpstr>
      <vt:lpstr>Módulos futuros a Desarrollar - SOOM</vt:lpstr>
      <vt:lpstr>Módulos futuros a Desarrollar - SOOM</vt:lpstr>
      <vt:lpstr>Presentación de PowerPoint</vt:lpstr>
      <vt:lpstr>Gracias por su atención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Horario de desembolsos Microcrédito</dc:title>
  <dc:creator>Montealegre Ortega Sergio</dc:creator>
  <cp:lastModifiedBy>Mamani Quisbert David Joel</cp:lastModifiedBy>
  <cp:revision>218</cp:revision>
  <dcterms:created xsi:type="dcterms:W3CDTF">2018-07-26T16:24:08Z</dcterms:created>
  <dcterms:modified xsi:type="dcterms:W3CDTF">2018-09-22T15:17:46Z</dcterms:modified>
</cp:coreProperties>
</file>