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79" r:id="rId2"/>
    <p:sldId id="287" r:id="rId3"/>
    <p:sldId id="278" r:id="rId4"/>
    <p:sldId id="282" r:id="rId5"/>
    <p:sldId id="277" r:id="rId6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6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03447BB-5D67-496B-8E87-E561075AD55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280" autoAdjust="0"/>
  </p:normalViewPr>
  <p:slideViewPr>
    <p:cSldViewPr>
      <p:cViewPr varScale="1">
        <p:scale>
          <a:sx n="114" d="100"/>
          <a:sy n="114" d="100"/>
        </p:scale>
        <p:origin x="474" y="120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54C6E1-AF92-4FB7-A013-0B520EBC30AE}" type="datetimeFigureOut">
              <a:rPr lang="en-US"/>
              <a:t>3/13/2020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52D9BF-D574-4807-B36C-9E2A025BE82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067921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C10850-0874-4A61-99B4-D613C5E8D9EA}" type="datetimeFigureOut">
              <a:rPr lang="en-US"/>
              <a:t>3/13/2020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11EC53-F507-411E-9ADC-FBCFECE09D3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581826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sosceles Triangle 5"/>
          <p:cNvSpPr/>
          <p:nvPr/>
        </p:nvSpPr>
        <p:spPr>
          <a:xfrm>
            <a:off x="-1607" y="-1115"/>
            <a:ext cx="12190403" cy="6863692"/>
          </a:xfrm>
          <a:custGeom>
            <a:avLst/>
            <a:gdLst/>
            <a:ahLst/>
            <a:cxnLst/>
            <a:rect l="l" t="t" r="r" b="b"/>
            <a:pathLst>
              <a:path w="9145184" h="5147769">
                <a:moveTo>
                  <a:pt x="4573206" y="2611793"/>
                </a:moveTo>
                <a:lnTo>
                  <a:pt x="4673081" y="5144337"/>
                </a:lnTo>
                <a:lnTo>
                  <a:pt x="4473331" y="5144337"/>
                </a:lnTo>
                <a:close/>
                <a:moveTo>
                  <a:pt x="4571642" y="2577669"/>
                </a:moveTo>
                <a:lnTo>
                  <a:pt x="4568842" y="2582993"/>
                </a:lnTo>
                <a:lnTo>
                  <a:pt x="4572592" y="2595063"/>
                </a:lnTo>
                <a:lnTo>
                  <a:pt x="4576342" y="2582993"/>
                </a:lnTo>
                <a:lnTo>
                  <a:pt x="4573542" y="2577669"/>
                </a:lnTo>
                <a:lnTo>
                  <a:pt x="4576527" y="2582398"/>
                </a:lnTo>
                <a:lnTo>
                  <a:pt x="4577948" y="2577822"/>
                </a:lnTo>
                <a:lnTo>
                  <a:pt x="4576812" y="2582849"/>
                </a:lnTo>
                <a:lnTo>
                  <a:pt x="6195680" y="5147769"/>
                </a:lnTo>
                <a:lnTo>
                  <a:pt x="5925258" y="5147769"/>
                </a:lnTo>
                <a:lnTo>
                  <a:pt x="4576648" y="2583574"/>
                </a:lnTo>
                <a:lnTo>
                  <a:pt x="4573436" y="2597778"/>
                </a:lnTo>
                <a:lnTo>
                  <a:pt x="5365626" y="5147732"/>
                </a:lnTo>
                <a:lnTo>
                  <a:pt x="5148352" y="5147731"/>
                </a:lnTo>
                <a:lnTo>
                  <a:pt x="4572592" y="2601509"/>
                </a:lnTo>
                <a:lnTo>
                  <a:pt x="3996832" y="5147731"/>
                </a:lnTo>
                <a:lnTo>
                  <a:pt x="3779558" y="5147732"/>
                </a:lnTo>
                <a:lnTo>
                  <a:pt x="4571749" y="2597778"/>
                </a:lnTo>
                <a:lnTo>
                  <a:pt x="4568537" y="2583574"/>
                </a:lnTo>
                <a:lnTo>
                  <a:pt x="3219926" y="5147769"/>
                </a:lnTo>
                <a:lnTo>
                  <a:pt x="2949504" y="5147769"/>
                </a:lnTo>
                <a:lnTo>
                  <a:pt x="4568373" y="2582849"/>
                </a:lnTo>
                <a:lnTo>
                  <a:pt x="4567236" y="2577822"/>
                </a:lnTo>
                <a:lnTo>
                  <a:pt x="4568658" y="2582398"/>
                </a:lnTo>
                <a:close/>
                <a:moveTo>
                  <a:pt x="4575557" y="2575085"/>
                </a:moveTo>
                <a:lnTo>
                  <a:pt x="7359080" y="5147393"/>
                </a:lnTo>
                <a:lnTo>
                  <a:pt x="6952676" y="5147393"/>
                </a:lnTo>
                <a:close/>
                <a:moveTo>
                  <a:pt x="4569627" y="2575085"/>
                </a:moveTo>
                <a:lnTo>
                  <a:pt x="2192508" y="5147393"/>
                </a:lnTo>
                <a:lnTo>
                  <a:pt x="1786104" y="5147393"/>
                </a:lnTo>
                <a:close/>
                <a:moveTo>
                  <a:pt x="4575024" y="2574459"/>
                </a:moveTo>
                <a:lnTo>
                  <a:pt x="4578940" y="2575344"/>
                </a:lnTo>
                <a:lnTo>
                  <a:pt x="4578048" y="2574781"/>
                </a:lnTo>
                <a:lnTo>
                  <a:pt x="4579253" y="2575415"/>
                </a:lnTo>
                <a:lnTo>
                  <a:pt x="9145184" y="3607878"/>
                </a:lnTo>
                <a:lnTo>
                  <a:pt x="9145184" y="3994264"/>
                </a:lnTo>
                <a:lnTo>
                  <a:pt x="4580914" y="2576289"/>
                </a:lnTo>
                <a:lnTo>
                  <a:pt x="9144554" y="4976484"/>
                </a:lnTo>
                <a:lnTo>
                  <a:pt x="9144554" y="5147483"/>
                </a:lnTo>
                <a:lnTo>
                  <a:pt x="8654212" y="5147483"/>
                </a:lnTo>
                <a:lnTo>
                  <a:pt x="4579973" y="2575996"/>
                </a:lnTo>
                <a:close/>
                <a:moveTo>
                  <a:pt x="4570160" y="2574459"/>
                </a:moveTo>
                <a:lnTo>
                  <a:pt x="4565211" y="2575996"/>
                </a:lnTo>
                <a:lnTo>
                  <a:pt x="490972" y="5147483"/>
                </a:lnTo>
                <a:lnTo>
                  <a:pt x="629" y="5147483"/>
                </a:lnTo>
                <a:lnTo>
                  <a:pt x="630" y="4976484"/>
                </a:lnTo>
                <a:lnTo>
                  <a:pt x="4564270" y="2576289"/>
                </a:lnTo>
                <a:lnTo>
                  <a:pt x="0" y="3994264"/>
                </a:lnTo>
                <a:lnTo>
                  <a:pt x="0" y="3607878"/>
                </a:lnTo>
                <a:lnTo>
                  <a:pt x="4565931" y="2575415"/>
                </a:lnTo>
                <a:lnTo>
                  <a:pt x="4567137" y="2574781"/>
                </a:lnTo>
                <a:lnTo>
                  <a:pt x="4566244" y="2575344"/>
                </a:lnTo>
                <a:close/>
                <a:moveTo>
                  <a:pt x="630" y="286"/>
                </a:moveTo>
                <a:lnTo>
                  <a:pt x="490972" y="286"/>
                </a:lnTo>
                <a:lnTo>
                  <a:pt x="4565212" y="2571773"/>
                </a:lnTo>
                <a:lnTo>
                  <a:pt x="4567326" y="2572430"/>
                </a:lnTo>
                <a:lnTo>
                  <a:pt x="4569443" y="2572513"/>
                </a:lnTo>
                <a:lnTo>
                  <a:pt x="1786104" y="376"/>
                </a:lnTo>
                <a:lnTo>
                  <a:pt x="2192508" y="376"/>
                </a:lnTo>
                <a:lnTo>
                  <a:pt x="4569471" y="2572514"/>
                </a:lnTo>
                <a:lnTo>
                  <a:pt x="4571301" y="2572587"/>
                </a:lnTo>
                <a:lnTo>
                  <a:pt x="4569599" y="2572654"/>
                </a:lnTo>
                <a:lnTo>
                  <a:pt x="4569627" y="2572684"/>
                </a:lnTo>
                <a:lnTo>
                  <a:pt x="4569595" y="2572654"/>
                </a:lnTo>
                <a:lnTo>
                  <a:pt x="4568222" y="2572708"/>
                </a:lnTo>
                <a:lnTo>
                  <a:pt x="4570160" y="2573310"/>
                </a:lnTo>
                <a:lnTo>
                  <a:pt x="4567604" y="2572732"/>
                </a:lnTo>
                <a:lnTo>
                  <a:pt x="4566783" y="2572765"/>
                </a:lnTo>
                <a:lnTo>
                  <a:pt x="4567137" y="2572988"/>
                </a:lnTo>
                <a:lnTo>
                  <a:pt x="4566717" y="2572767"/>
                </a:lnTo>
                <a:lnTo>
                  <a:pt x="1205" y="2752816"/>
                </a:lnTo>
                <a:lnTo>
                  <a:pt x="1205" y="2392358"/>
                </a:lnTo>
                <a:lnTo>
                  <a:pt x="4565974" y="2572377"/>
                </a:lnTo>
                <a:lnTo>
                  <a:pt x="4565931" y="2572354"/>
                </a:lnTo>
                <a:lnTo>
                  <a:pt x="0" y="1539891"/>
                </a:lnTo>
                <a:lnTo>
                  <a:pt x="0" y="1153505"/>
                </a:lnTo>
                <a:lnTo>
                  <a:pt x="4564271" y="2571481"/>
                </a:lnTo>
                <a:lnTo>
                  <a:pt x="630" y="171286"/>
                </a:lnTo>
                <a:close/>
                <a:moveTo>
                  <a:pt x="9144554" y="286"/>
                </a:moveTo>
                <a:lnTo>
                  <a:pt x="9144554" y="171286"/>
                </a:lnTo>
                <a:lnTo>
                  <a:pt x="4580915" y="2571480"/>
                </a:lnTo>
                <a:lnTo>
                  <a:pt x="9145184" y="1153505"/>
                </a:lnTo>
                <a:lnTo>
                  <a:pt x="9145184" y="1539891"/>
                </a:lnTo>
                <a:lnTo>
                  <a:pt x="4579254" y="2572354"/>
                </a:lnTo>
                <a:lnTo>
                  <a:pt x="4579211" y="2572377"/>
                </a:lnTo>
                <a:lnTo>
                  <a:pt x="9143978" y="2392358"/>
                </a:lnTo>
                <a:lnTo>
                  <a:pt x="9143979" y="2752816"/>
                </a:lnTo>
                <a:lnTo>
                  <a:pt x="4578467" y="2572767"/>
                </a:lnTo>
                <a:lnTo>
                  <a:pt x="4578048" y="2572988"/>
                </a:lnTo>
                <a:lnTo>
                  <a:pt x="4578402" y="2572765"/>
                </a:lnTo>
                <a:lnTo>
                  <a:pt x="4577580" y="2572732"/>
                </a:lnTo>
                <a:lnTo>
                  <a:pt x="4575024" y="2573310"/>
                </a:lnTo>
                <a:lnTo>
                  <a:pt x="4576963" y="2572708"/>
                </a:lnTo>
                <a:lnTo>
                  <a:pt x="4575590" y="2572654"/>
                </a:lnTo>
                <a:lnTo>
                  <a:pt x="4575557" y="2572684"/>
                </a:lnTo>
                <a:lnTo>
                  <a:pt x="4575585" y="2572654"/>
                </a:lnTo>
                <a:lnTo>
                  <a:pt x="4573884" y="2572587"/>
                </a:lnTo>
                <a:lnTo>
                  <a:pt x="4575714" y="2572515"/>
                </a:lnTo>
                <a:lnTo>
                  <a:pt x="6952676" y="376"/>
                </a:lnTo>
                <a:lnTo>
                  <a:pt x="7359080" y="376"/>
                </a:lnTo>
                <a:lnTo>
                  <a:pt x="4575742" y="2572513"/>
                </a:lnTo>
                <a:lnTo>
                  <a:pt x="4577858" y="2572430"/>
                </a:lnTo>
                <a:lnTo>
                  <a:pt x="4579973" y="2571773"/>
                </a:lnTo>
                <a:lnTo>
                  <a:pt x="8654212" y="286"/>
                </a:lnTo>
                <a:close/>
                <a:moveTo>
                  <a:pt x="3219926" y="0"/>
                </a:moveTo>
                <a:lnTo>
                  <a:pt x="4568537" y="2564195"/>
                </a:lnTo>
                <a:lnTo>
                  <a:pt x="4571749" y="2549991"/>
                </a:lnTo>
                <a:lnTo>
                  <a:pt x="3779558" y="38"/>
                </a:lnTo>
                <a:lnTo>
                  <a:pt x="3996832" y="38"/>
                </a:lnTo>
                <a:lnTo>
                  <a:pt x="4572260" y="2544793"/>
                </a:lnTo>
                <a:lnTo>
                  <a:pt x="4471935" y="837"/>
                </a:lnTo>
                <a:lnTo>
                  <a:pt x="4674477" y="837"/>
                </a:lnTo>
                <a:lnTo>
                  <a:pt x="4574412" y="2538215"/>
                </a:lnTo>
                <a:lnTo>
                  <a:pt x="5148352" y="38"/>
                </a:lnTo>
                <a:lnTo>
                  <a:pt x="5365626" y="38"/>
                </a:lnTo>
                <a:lnTo>
                  <a:pt x="4574021" y="2548106"/>
                </a:lnTo>
                <a:lnTo>
                  <a:pt x="4573871" y="2551916"/>
                </a:lnTo>
                <a:lnTo>
                  <a:pt x="4576648" y="2564195"/>
                </a:lnTo>
                <a:lnTo>
                  <a:pt x="5925258" y="0"/>
                </a:lnTo>
                <a:lnTo>
                  <a:pt x="6195680" y="0"/>
                </a:lnTo>
                <a:lnTo>
                  <a:pt x="4576812" y="2564920"/>
                </a:lnTo>
                <a:lnTo>
                  <a:pt x="4577948" y="2569947"/>
                </a:lnTo>
                <a:lnTo>
                  <a:pt x="4576527" y="2565371"/>
                </a:lnTo>
                <a:lnTo>
                  <a:pt x="4573542" y="2570100"/>
                </a:lnTo>
                <a:lnTo>
                  <a:pt x="4576342" y="2564777"/>
                </a:lnTo>
                <a:lnTo>
                  <a:pt x="4573699" y="2556271"/>
                </a:lnTo>
                <a:lnTo>
                  <a:pt x="4573206" y="2568777"/>
                </a:lnTo>
                <a:lnTo>
                  <a:pt x="4572575" y="2552763"/>
                </a:lnTo>
                <a:lnTo>
                  <a:pt x="4568842" y="2564777"/>
                </a:lnTo>
                <a:lnTo>
                  <a:pt x="4571642" y="2570100"/>
                </a:lnTo>
                <a:lnTo>
                  <a:pt x="4568658" y="2565371"/>
                </a:lnTo>
                <a:lnTo>
                  <a:pt x="4567236" y="2569947"/>
                </a:lnTo>
                <a:lnTo>
                  <a:pt x="4568373" y="2564920"/>
                </a:lnTo>
                <a:lnTo>
                  <a:pt x="2949504" y="0"/>
                </a:lnTo>
                <a:close/>
              </a:path>
            </a:pathLst>
          </a:custGeom>
          <a:gradFill>
            <a:gsLst>
              <a:gs pos="0">
                <a:schemeClr val="bg1">
                  <a:alpha val="1000"/>
                </a:schemeClr>
              </a:gs>
              <a:gs pos="100000">
                <a:schemeClr val="bg1">
                  <a:alpha val="1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62" name="Rectangle 61"/>
          <p:cNvSpPr/>
          <p:nvPr/>
        </p:nvSpPr>
        <p:spPr bwMode="hidden">
          <a:xfrm>
            <a:off x="0" y="1905001"/>
            <a:ext cx="12188825" cy="2148252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>
              <a:lnSpc>
                <a:spcPct val="90000"/>
              </a:lnSpc>
            </a:pPr>
            <a:endParaRPr sz="3200">
              <a:solidFill>
                <a:schemeClr val="tx2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8883" y="1905002"/>
            <a:ext cx="9751060" cy="2147926"/>
          </a:xfrm>
        </p:spPr>
        <p:txBody>
          <a:bodyPr anchor="ctr">
            <a:normAutofit/>
          </a:bodyPr>
          <a:lstStyle>
            <a:lvl1pPr algn="ctr">
              <a:defRPr sz="4400" cap="all" normalizeH="0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8883" y="4140200"/>
            <a:ext cx="9751060" cy="10160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lternate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1163" y="482600"/>
            <a:ext cx="3961368" cy="1422400"/>
          </a:xfrm>
        </p:spPr>
        <p:txBody>
          <a:bodyPr anchor="b" anchorCtr="0">
            <a:norm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" name="Rectangle 8" descr="&#10;"/>
          <p:cNvSpPr/>
          <p:nvPr/>
        </p:nvSpPr>
        <p:spPr>
          <a:xfrm>
            <a:off x="0" y="-1115"/>
            <a:ext cx="7618016" cy="6859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&#10;"/>
          <p:cNvSpPr>
            <a:spLocks noGrp="1"/>
          </p:cNvSpPr>
          <p:nvPr>
            <p:ph type="pic" idx="1"/>
          </p:nvPr>
        </p:nvSpPr>
        <p:spPr>
          <a:xfrm>
            <a:off x="507868" y="482600"/>
            <a:ext cx="6602281" cy="5842001"/>
          </a:xfrm>
          <a:noFill/>
          <a:ln w="9525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None/>
              <a:defRPr sz="27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21163" y="2108200"/>
            <a:ext cx="3961368" cy="42672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2000">
                <a:solidFill>
                  <a:schemeClr val="tx1"/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76303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2669581">
              <a:defRPr baseline="0"/>
            </a:lvl6pPr>
            <a:lvl7pPr marL="2669581">
              <a:defRPr baseline="0"/>
            </a:lvl7pPr>
            <a:lvl8pPr marL="2669581">
              <a:defRPr baseline="0"/>
            </a:lvl8pPr>
            <a:lvl9pPr marL="2669581"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/>
              <a:t>3/13/2020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40043" y="482599"/>
            <a:ext cx="1843982" cy="5791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162" y="482599"/>
            <a:ext cx="9040045" cy="5791201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/>
              <a:t>3/13/2020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/>
              <a:t>3/13/2020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sosceles Triangle 5"/>
          <p:cNvSpPr/>
          <p:nvPr/>
        </p:nvSpPr>
        <p:spPr>
          <a:xfrm>
            <a:off x="-1607" y="-1115"/>
            <a:ext cx="12190403" cy="6863692"/>
          </a:xfrm>
          <a:custGeom>
            <a:avLst/>
            <a:gdLst/>
            <a:ahLst/>
            <a:cxnLst/>
            <a:rect l="l" t="t" r="r" b="b"/>
            <a:pathLst>
              <a:path w="9145184" h="5147769">
                <a:moveTo>
                  <a:pt x="4573206" y="2611793"/>
                </a:moveTo>
                <a:lnTo>
                  <a:pt x="4673081" y="5144337"/>
                </a:lnTo>
                <a:lnTo>
                  <a:pt x="4473331" y="5144337"/>
                </a:lnTo>
                <a:close/>
                <a:moveTo>
                  <a:pt x="4571642" y="2577669"/>
                </a:moveTo>
                <a:lnTo>
                  <a:pt x="4568842" y="2582993"/>
                </a:lnTo>
                <a:lnTo>
                  <a:pt x="4572592" y="2595063"/>
                </a:lnTo>
                <a:lnTo>
                  <a:pt x="4576342" y="2582993"/>
                </a:lnTo>
                <a:lnTo>
                  <a:pt x="4573542" y="2577669"/>
                </a:lnTo>
                <a:lnTo>
                  <a:pt x="4576527" y="2582398"/>
                </a:lnTo>
                <a:lnTo>
                  <a:pt x="4577948" y="2577822"/>
                </a:lnTo>
                <a:lnTo>
                  <a:pt x="4576812" y="2582849"/>
                </a:lnTo>
                <a:lnTo>
                  <a:pt x="6195680" y="5147769"/>
                </a:lnTo>
                <a:lnTo>
                  <a:pt x="5925258" y="5147769"/>
                </a:lnTo>
                <a:lnTo>
                  <a:pt x="4576648" y="2583574"/>
                </a:lnTo>
                <a:lnTo>
                  <a:pt x="4573436" y="2597778"/>
                </a:lnTo>
                <a:lnTo>
                  <a:pt x="5365626" y="5147732"/>
                </a:lnTo>
                <a:lnTo>
                  <a:pt x="5148352" y="5147731"/>
                </a:lnTo>
                <a:lnTo>
                  <a:pt x="4572592" y="2601509"/>
                </a:lnTo>
                <a:lnTo>
                  <a:pt x="3996832" y="5147731"/>
                </a:lnTo>
                <a:lnTo>
                  <a:pt x="3779558" y="5147732"/>
                </a:lnTo>
                <a:lnTo>
                  <a:pt x="4571749" y="2597778"/>
                </a:lnTo>
                <a:lnTo>
                  <a:pt x="4568537" y="2583574"/>
                </a:lnTo>
                <a:lnTo>
                  <a:pt x="3219926" y="5147769"/>
                </a:lnTo>
                <a:lnTo>
                  <a:pt x="2949504" y="5147769"/>
                </a:lnTo>
                <a:lnTo>
                  <a:pt x="4568373" y="2582849"/>
                </a:lnTo>
                <a:lnTo>
                  <a:pt x="4567236" y="2577822"/>
                </a:lnTo>
                <a:lnTo>
                  <a:pt x="4568658" y="2582398"/>
                </a:lnTo>
                <a:close/>
                <a:moveTo>
                  <a:pt x="4575557" y="2575085"/>
                </a:moveTo>
                <a:lnTo>
                  <a:pt x="7359080" y="5147393"/>
                </a:lnTo>
                <a:lnTo>
                  <a:pt x="6952676" y="5147393"/>
                </a:lnTo>
                <a:close/>
                <a:moveTo>
                  <a:pt x="4569627" y="2575085"/>
                </a:moveTo>
                <a:lnTo>
                  <a:pt x="2192508" y="5147393"/>
                </a:lnTo>
                <a:lnTo>
                  <a:pt x="1786104" y="5147393"/>
                </a:lnTo>
                <a:close/>
                <a:moveTo>
                  <a:pt x="4575024" y="2574459"/>
                </a:moveTo>
                <a:lnTo>
                  <a:pt x="4578940" y="2575344"/>
                </a:lnTo>
                <a:lnTo>
                  <a:pt x="4578048" y="2574781"/>
                </a:lnTo>
                <a:lnTo>
                  <a:pt x="4579253" y="2575415"/>
                </a:lnTo>
                <a:lnTo>
                  <a:pt x="9145184" y="3607878"/>
                </a:lnTo>
                <a:lnTo>
                  <a:pt x="9145184" y="3994264"/>
                </a:lnTo>
                <a:lnTo>
                  <a:pt x="4580914" y="2576289"/>
                </a:lnTo>
                <a:lnTo>
                  <a:pt x="9144554" y="4976484"/>
                </a:lnTo>
                <a:lnTo>
                  <a:pt x="9144554" y="5147483"/>
                </a:lnTo>
                <a:lnTo>
                  <a:pt x="8654212" y="5147483"/>
                </a:lnTo>
                <a:lnTo>
                  <a:pt x="4579973" y="2575996"/>
                </a:lnTo>
                <a:close/>
                <a:moveTo>
                  <a:pt x="4570160" y="2574459"/>
                </a:moveTo>
                <a:lnTo>
                  <a:pt x="4565211" y="2575996"/>
                </a:lnTo>
                <a:lnTo>
                  <a:pt x="490972" y="5147483"/>
                </a:lnTo>
                <a:lnTo>
                  <a:pt x="629" y="5147483"/>
                </a:lnTo>
                <a:lnTo>
                  <a:pt x="630" y="4976484"/>
                </a:lnTo>
                <a:lnTo>
                  <a:pt x="4564270" y="2576289"/>
                </a:lnTo>
                <a:lnTo>
                  <a:pt x="0" y="3994264"/>
                </a:lnTo>
                <a:lnTo>
                  <a:pt x="0" y="3607878"/>
                </a:lnTo>
                <a:lnTo>
                  <a:pt x="4565931" y="2575415"/>
                </a:lnTo>
                <a:lnTo>
                  <a:pt x="4567137" y="2574781"/>
                </a:lnTo>
                <a:lnTo>
                  <a:pt x="4566244" y="2575344"/>
                </a:lnTo>
                <a:close/>
                <a:moveTo>
                  <a:pt x="630" y="286"/>
                </a:moveTo>
                <a:lnTo>
                  <a:pt x="490972" y="286"/>
                </a:lnTo>
                <a:lnTo>
                  <a:pt x="4565212" y="2571773"/>
                </a:lnTo>
                <a:lnTo>
                  <a:pt x="4567326" y="2572430"/>
                </a:lnTo>
                <a:lnTo>
                  <a:pt x="4569443" y="2572513"/>
                </a:lnTo>
                <a:lnTo>
                  <a:pt x="1786104" y="376"/>
                </a:lnTo>
                <a:lnTo>
                  <a:pt x="2192508" y="376"/>
                </a:lnTo>
                <a:lnTo>
                  <a:pt x="4569471" y="2572514"/>
                </a:lnTo>
                <a:lnTo>
                  <a:pt x="4571301" y="2572587"/>
                </a:lnTo>
                <a:lnTo>
                  <a:pt x="4569599" y="2572654"/>
                </a:lnTo>
                <a:lnTo>
                  <a:pt x="4569627" y="2572684"/>
                </a:lnTo>
                <a:lnTo>
                  <a:pt x="4569595" y="2572654"/>
                </a:lnTo>
                <a:lnTo>
                  <a:pt x="4568222" y="2572708"/>
                </a:lnTo>
                <a:lnTo>
                  <a:pt x="4570160" y="2573310"/>
                </a:lnTo>
                <a:lnTo>
                  <a:pt x="4567604" y="2572732"/>
                </a:lnTo>
                <a:lnTo>
                  <a:pt x="4566783" y="2572765"/>
                </a:lnTo>
                <a:lnTo>
                  <a:pt x="4567137" y="2572988"/>
                </a:lnTo>
                <a:lnTo>
                  <a:pt x="4566717" y="2572767"/>
                </a:lnTo>
                <a:lnTo>
                  <a:pt x="1205" y="2752816"/>
                </a:lnTo>
                <a:lnTo>
                  <a:pt x="1205" y="2392358"/>
                </a:lnTo>
                <a:lnTo>
                  <a:pt x="4565974" y="2572377"/>
                </a:lnTo>
                <a:lnTo>
                  <a:pt x="4565931" y="2572354"/>
                </a:lnTo>
                <a:lnTo>
                  <a:pt x="0" y="1539891"/>
                </a:lnTo>
                <a:lnTo>
                  <a:pt x="0" y="1153505"/>
                </a:lnTo>
                <a:lnTo>
                  <a:pt x="4564271" y="2571481"/>
                </a:lnTo>
                <a:lnTo>
                  <a:pt x="630" y="171286"/>
                </a:lnTo>
                <a:close/>
                <a:moveTo>
                  <a:pt x="9144554" y="286"/>
                </a:moveTo>
                <a:lnTo>
                  <a:pt x="9144554" y="171286"/>
                </a:lnTo>
                <a:lnTo>
                  <a:pt x="4580915" y="2571480"/>
                </a:lnTo>
                <a:lnTo>
                  <a:pt x="9145184" y="1153505"/>
                </a:lnTo>
                <a:lnTo>
                  <a:pt x="9145184" y="1539891"/>
                </a:lnTo>
                <a:lnTo>
                  <a:pt x="4579254" y="2572354"/>
                </a:lnTo>
                <a:lnTo>
                  <a:pt x="4579211" y="2572377"/>
                </a:lnTo>
                <a:lnTo>
                  <a:pt x="9143978" y="2392358"/>
                </a:lnTo>
                <a:lnTo>
                  <a:pt x="9143979" y="2752816"/>
                </a:lnTo>
                <a:lnTo>
                  <a:pt x="4578467" y="2572767"/>
                </a:lnTo>
                <a:lnTo>
                  <a:pt x="4578048" y="2572988"/>
                </a:lnTo>
                <a:lnTo>
                  <a:pt x="4578402" y="2572765"/>
                </a:lnTo>
                <a:lnTo>
                  <a:pt x="4577580" y="2572732"/>
                </a:lnTo>
                <a:lnTo>
                  <a:pt x="4575024" y="2573310"/>
                </a:lnTo>
                <a:lnTo>
                  <a:pt x="4576963" y="2572708"/>
                </a:lnTo>
                <a:lnTo>
                  <a:pt x="4575590" y="2572654"/>
                </a:lnTo>
                <a:lnTo>
                  <a:pt x="4575557" y="2572684"/>
                </a:lnTo>
                <a:lnTo>
                  <a:pt x="4575585" y="2572654"/>
                </a:lnTo>
                <a:lnTo>
                  <a:pt x="4573884" y="2572587"/>
                </a:lnTo>
                <a:lnTo>
                  <a:pt x="4575714" y="2572515"/>
                </a:lnTo>
                <a:lnTo>
                  <a:pt x="6952676" y="376"/>
                </a:lnTo>
                <a:lnTo>
                  <a:pt x="7359080" y="376"/>
                </a:lnTo>
                <a:lnTo>
                  <a:pt x="4575742" y="2572513"/>
                </a:lnTo>
                <a:lnTo>
                  <a:pt x="4577858" y="2572430"/>
                </a:lnTo>
                <a:lnTo>
                  <a:pt x="4579973" y="2571773"/>
                </a:lnTo>
                <a:lnTo>
                  <a:pt x="8654212" y="286"/>
                </a:lnTo>
                <a:close/>
                <a:moveTo>
                  <a:pt x="3219926" y="0"/>
                </a:moveTo>
                <a:lnTo>
                  <a:pt x="4568537" y="2564195"/>
                </a:lnTo>
                <a:lnTo>
                  <a:pt x="4571749" y="2549991"/>
                </a:lnTo>
                <a:lnTo>
                  <a:pt x="3779558" y="38"/>
                </a:lnTo>
                <a:lnTo>
                  <a:pt x="3996832" y="38"/>
                </a:lnTo>
                <a:lnTo>
                  <a:pt x="4572260" y="2544793"/>
                </a:lnTo>
                <a:lnTo>
                  <a:pt x="4471935" y="837"/>
                </a:lnTo>
                <a:lnTo>
                  <a:pt x="4674477" y="837"/>
                </a:lnTo>
                <a:lnTo>
                  <a:pt x="4574412" y="2538215"/>
                </a:lnTo>
                <a:lnTo>
                  <a:pt x="5148352" y="38"/>
                </a:lnTo>
                <a:lnTo>
                  <a:pt x="5365626" y="38"/>
                </a:lnTo>
                <a:lnTo>
                  <a:pt x="4574021" y="2548106"/>
                </a:lnTo>
                <a:lnTo>
                  <a:pt x="4573871" y="2551916"/>
                </a:lnTo>
                <a:lnTo>
                  <a:pt x="4576648" y="2564195"/>
                </a:lnTo>
                <a:lnTo>
                  <a:pt x="5925258" y="0"/>
                </a:lnTo>
                <a:lnTo>
                  <a:pt x="6195680" y="0"/>
                </a:lnTo>
                <a:lnTo>
                  <a:pt x="4576812" y="2564920"/>
                </a:lnTo>
                <a:lnTo>
                  <a:pt x="4577948" y="2569947"/>
                </a:lnTo>
                <a:lnTo>
                  <a:pt x="4576527" y="2565371"/>
                </a:lnTo>
                <a:lnTo>
                  <a:pt x="4573542" y="2570100"/>
                </a:lnTo>
                <a:lnTo>
                  <a:pt x="4576342" y="2564777"/>
                </a:lnTo>
                <a:lnTo>
                  <a:pt x="4573699" y="2556271"/>
                </a:lnTo>
                <a:lnTo>
                  <a:pt x="4573206" y="2568777"/>
                </a:lnTo>
                <a:lnTo>
                  <a:pt x="4572575" y="2552763"/>
                </a:lnTo>
                <a:lnTo>
                  <a:pt x="4568842" y="2564777"/>
                </a:lnTo>
                <a:lnTo>
                  <a:pt x="4571642" y="2570100"/>
                </a:lnTo>
                <a:lnTo>
                  <a:pt x="4568658" y="2565371"/>
                </a:lnTo>
                <a:lnTo>
                  <a:pt x="4567236" y="2569947"/>
                </a:lnTo>
                <a:lnTo>
                  <a:pt x="4568373" y="2564920"/>
                </a:lnTo>
                <a:lnTo>
                  <a:pt x="2949504" y="0"/>
                </a:lnTo>
                <a:close/>
              </a:path>
            </a:pathLst>
          </a:custGeom>
          <a:gradFill>
            <a:gsLst>
              <a:gs pos="0">
                <a:schemeClr val="bg1">
                  <a:alpha val="1000"/>
                </a:schemeClr>
              </a:gs>
              <a:gs pos="100000">
                <a:schemeClr val="bg1">
                  <a:alpha val="1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3" y="1524000"/>
            <a:ext cx="9751060" cy="1992597"/>
          </a:xfrm>
        </p:spPr>
        <p:txBody>
          <a:bodyPr anchor="b" anchorCtr="0">
            <a:noAutofit/>
          </a:bodyPr>
          <a:lstStyle>
            <a:lvl1pPr algn="ctr">
              <a:defRPr sz="4400" b="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3632200"/>
            <a:ext cx="9751060" cy="1016000"/>
          </a:xfrm>
        </p:spPr>
        <p:txBody>
          <a:bodyPr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/>
              <a:t>3/13/2020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162" y="1803401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400"/>
            </a:lvl6pPr>
            <a:lvl7pPr marL="2669581">
              <a:defRPr sz="1400"/>
            </a:lvl7pPr>
            <a:lvl8pPr marL="2669581">
              <a:defRPr sz="1400"/>
            </a:lvl8pPr>
            <a:lvl9pPr marL="2669581"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7559" y="1803401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 marL="2669581">
              <a:defRPr sz="1400" baseline="0"/>
            </a:lvl6pPr>
            <a:lvl7pPr marL="2669581">
              <a:defRPr sz="1400" baseline="0"/>
            </a:lvl7pPr>
            <a:lvl8pPr marL="2669581">
              <a:defRPr sz="1400" baseline="0"/>
            </a:lvl8pPr>
            <a:lvl9pPr marL="2669581">
              <a:defRPr sz="14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/>
              <a:t>3/13/2020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162" y="1803400"/>
            <a:ext cx="4977104" cy="914400"/>
          </a:xfrm>
        </p:spPr>
        <p:txBody>
          <a:bodyPr anchor="ctr"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2800" b="0">
                <a:solidFill>
                  <a:schemeClr val="tx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162" y="2717800"/>
            <a:ext cx="4977104" cy="3556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 marL="2669581">
              <a:defRPr sz="1400"/>
            </a:lvl6pPr>
            <a:lvl7pPr marL="2669581">
              <a:defRPr sz="1400"/>
            </a:lvl7pPr>
            <a:lvl8pPr marL="2669581">
              <a:defRPr sz="1400"/>
            </a:lvl8pPr>
            <a:lvl9pPr marL="2669581"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7559" y="1803400"/>
            <a:ext cx="4977104" cy="914400"/>
          </a:xfrm>
        </p:spPr>
        <p:txBody>
          <a:bodyPr anchor="ctr"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2800" b="0">
                <a:solidFill>
                  <a:schemeClr val="tx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7559" y="2717800"/>
            <a:ext cx="4977104" cy="3556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 marL="2669581">
              <a:defRPr sz="1400"/>
            </a:lvl6pPr>
            <a:lvl7pPr marL="2669581">
              <a:defRPr sz="1400"/>
            </a:lvl7pPr>
            <a:lvl8pPr marL="2669581">
              <a:defRPr sz="1400" baseline="0"/>
            </a:lvl8pPr>
            <a:lvl9pPr marL="2669581">
              <a:defRPr sz="14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/>
              <a:t>3/13/2020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/>
              <a:t>3/13/2020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1163" y="482600"/>
            <a:ext cx="3961368" cy="1422400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0" name="Rectangle 19"/>
          <p:cNvSpPr/>
          <p:nvPr/>
        </p:nvSpPr>
        <p:spPr>
          <a:xfrm>
            <a:off x="0" y="-1115"/>
            <a:ext cx="7618016" cy="6859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white">
          <a:xfrm>
            <a:off x="507868" y="482600"/>
            <a:ext cx="6602280" cy="5842001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21163" y="2108200"/>
            <a:ext cx="3961368" cy="4267200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1600"/>
              </a:spcBef>
              <a:buNone/>
              <a:defRPr sz="2000">
                <a:solidFill>
                  <a:schemeClr val="tx1"/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sosceles Triangle 5"/>
          <p:cNvSpPr/>
          <p:nvPr/>
        </p:nvSpPr>
        <p:spPr>
          <a:xfrm>
            <a:off x="-1607" y="-1115"/>
            <a:ext cx="12190403" cy="6863692"/>
          </a:xfrm>
          <a:custGeom>
            <a:avLst/>
            <a:gdLst/>
            <a:ahLst/>
            <a:cxnLst/>
            <a:rect l="l" t="t" r="r" b="b"/>
            <a:pathLst>
              <a:path w="9145184" h="5147769">
                <a:moveTo>
                  <a:pt x="4573206" y="2611793"/>
                </a:moveTo>
                <a:lnTo>
                  <a:pt x="4673081" y="5144337"/>
                </a:lnTo>
                <a:lnTo>
                  <a:pt x="4473331" y="5144337"/>
                </a:lnTo>
                <a:close/>
                <a:moveTo>
                  <a:pt x="4571642" y="2577669"/>
                </a:moveTo>
                <a:lnTo>
                  <a:pt x="4568842" y="2582993"/>
                </a:lnTo>
                <a:lnTo>
                  <a:pt x="4572592" y="2595063"/>
                </a:lnTo>
                <a:lnTo>
                  <a:pt x="4576342" y="2582993"/>
                </a:lnTo>
                <a:lnTo>
                  <a:pt x="4573542" y="2577669"/>
                </a:lnTo>
                <a:lnTo>
                  <a:pt x="4576527" y="2582398"/>
                </a:lnTo>
                <a:lnTo>
                  <a:pt x="4577948" y="2577822"/>
                </a:lnTo>
                <a:lnTo>
                  <a:pt x="4576812" y="2582849"/>
                </a:lnTo>
                <a:lnTo>
                  <a:pt x="6195680" y="5147769"/>
                </a:lnTo>
                <a:lnTo>
                  <a:pt x="5925258" y="5147769"/>
                </a:lnTo>
                <a:lnTo>
                  <a:pt x="4576648" y="2583574"/>
                </a:lnTo>
                <a:lnTo>
                  <a:pt x="4573436" y="2597778"/>
                </a:lnTo>
                <a:lnTo>
                  <a:pt x="5365626" y="5147732"/>
                </a:lnTo>
                <a:lnTo>
                  <a:pt x="5148352" y="5147731"/>
                </a:lnTo>
                <a:lnTo>
                  <a:pt x="4572592" y="2601509"/>
                </a:lnTo>
                <a:lnTo>
                  <a:pt x="3996832" y="5147731"/>
                </a:lnTo>
                <a:lnTo>
                  <a:pt x="3779558" y="5147732"/>
                </a:lnTo>
                <a:lnTo>
                  <a:pt x="4571749" y="2597778"/>
                </a:lnTo>
                <a:lnTo>
                  <a:pt x="4568537" y="2583574"/>
                </a:lnTo>
                <a:lnTo>
                  <a:pt x="3219926" y="5147769"/>
                </a:lnTo>
                <a:lnTo>
                  <a:pt x="2949504" y="5147769"/>
                </a:lnTo>
                <a:lnTo>
                  <a:pt x="4568373" y="2582849"/>
                </a:lnTo>
                <a:lnTo>
                  <a:pt x="4567236" y="2577822"/>
                </a:lnTo>
                <a:lnTo>
                  <a:pt x="4568658" y="2582398"/>
                </a:lnTo>
                <a:close/>
                <a:moveTo>
                  <a:pt x="4575557" y="2575085"/>
                </a:moveTo>
                <a:lnTo>
                  <a:pt x="7359080" y="5147393"/>
                </a:lnTo>
                <a:lnTo>
                  <a:pt x="6952676" y="5147393"/>
                </a:lnTo>
                <a:close/>
                <a:moveTo>
                  <a:pt x="4569627" y="2575085"/>
                </a:moveTo>
                <a:lnTo>
                  <a:pt x="2192508" y="5147393"/>
                </a:lnTo>
                <a:lnTo>
                  <a:pt x="1786104" y="5147393"/>
                </a:lnTo>
                <a:close/>
                <a:moveTo>
                  <a:pt x="4575024" y="2574459"/>
                </a:moveTo>
                <a:lnTo>
                  <a:pt x="4578940" y="2575344"/>
                </a:lnTo>
                <a:lnTo>
                  <a:pt x="4578048" y="2574781"/>
                </a:lnTo>
                <a:lnTo>
                  <a:pt x="4579253" y="2575415"/>
                </a:lnTo>
                <a:lnTo>
                  <a:pt x="9145184" y="3607878"/>
                </a:lnTo>
                <a:lnTo>
                  <a:pt x="9145184" y="3994264"/>
                </a:lnTo>
                <a:lnTo>
                  <a:pt x="4580914" y="2576289"/>
                </a:lnTo>
                <a:lnTo>
                  <a:pt x="9144554" y="4976484"/>
                </a:lnTo>
                <a:lnTo>
                  <a:pt x="9144554" y="5147483"/>
                </a:lnTo>
                <a:lnTo>
                  <a:pt x="8654212" y="5147483"/>
                </a:lnTo>
                <a:lnTo>
                  <a:pt x="4579973" y="2575996"/>
                </a:lnTo>
                <a:close/>
                <a:moveTo>
                  <a:pt x="4570160" y="2574459"/>
                </a:moveTo>
                <a:lnTo>
                  <a:pt x="4565211" y="2575996"/>
                </a:lnTo>
                <a:lnTo>
                  <a:pt x="490972" y="5147483"/>
                </a:lnTo>
                <a:lnTo>
                  <a:pt x="629" y="5147483"/>
                </a:lnTo>
                <a:lnTo>
                  <a:pt x="630" y="4976484"/>
                </a:lnTo>
                <a:lnTo>
                  <a:pt x="4564270" y="2576289"/>
                </a:lnTo>
                <a:lnTo>
                  <a:pt x="0" y="3994264"/>
                </a:lnTo>
                <a:lnTo>
                  <a:pt x="0" y="3607878"/>
                </a:lnTo>
                <a:lnTo>
                  <a:pt x="4565931" y="2575415"/>
                </a:lnTo>
                <a:lnTo>
                  <a:pt x="4567137" y="2574781"/>
                </a:lnTo>
                <a:lnTo>
                  <a:pt x="4566244" y="2575344"/>
                </a:lnTo>
                <a:close/>
                <a:moveTo>
                  <a:pt x="630" y="286"/>
                </a:moveTo>
                <a:lnTo>
                  <a:pt x="490972" y="286"/>
                </a:lnTo>
                <a:lnTo>
                  <a:pt x="4565212" y="2571773"/>
                </a:lnTo>
                <a:lnTo>
                  <a:pt x="4567326" y="2572430"/>
                </a:lnTo>
                <a:lnTo>
                  <a:pt x="4569443" y="2572513"/>
                </a:lnTo>
                <a:lnTo>
                  <a:pt x="1786104" y="376"/>
                </a:lnTo>
                <a:lnTo>
                  <a:pt x="2192508" y="376"/>
                </a:lnTo>
                <a:lnTo>
                  <a:pt x="4569471" y="2572514"/>
                </a:lnTo>
                <a:lnTo>
                  <a:pt x="4571301" y="2572587"/>
                </a:lnTo>
                <a:lnTo>
                  <a:pt x="4569599" y="2572654"/>
                </a:lnTo>
                <a:lnTo>
                  <a:pt x="4569627" y="2572684"/>
                </a:lnTo>
                <a:lnTo>
                  <a:pt x="4569595" y="2572654"/>
                </a:lnTo>
                <a:lnTo>
                  <a:pt x="4568222" y="2572708"/>
                </a:lnTo>
                <a:lnTo>
                  <a:pt x="4570160" y="2573310"/>
                </a:lnTo>
                <a:lnTo>
                  <a:pt x="4567604" y="2572732"/>
                </a:lnTo>
                <a:lnTo>
                  <a:pt x="4566783" y="2572765"/>
                </a:lnTo>
                <a:lnTo>
                  <a:pt x="4567137" y="2572988"/>
                </a:lnTo>
                <a:lnTo>
                  <a:pt x="4566717" y="2572767"/>
                </a:lnTo>
                <a:lnTo>
                  <a:pt x="1205" y="2752816"/>
                </a:lnTo>
                <a:lnTo>
                  <a:pt x="1205" y="2392358"/>
                </a:lnTo>
                <a:lnTo>
                  <a:pt x="4565974" y="2572377"/>
                </a:lnTo>
                <a:lnTo>
                  <a:pt x="4565931" y="2572354"/>
                </a:lnTo>
                <a:lnTo>
                  <a:pt x="0" y="1539891"/>
                </a:lnTo>
                <a:lnTo>
                  <a:pt x="0" y="1153505"/>
                </a:lnTo>
                <a:lnTo>
                  <a:pt x="4564271" y="2571481"/>
                </a:lnTo>
                <a:lnTo>
                  <a:pt x="630" y="171286"/>
                </a:lnTo>
                <a:close/>
                <a:moveTo>
                  <a:pt x="9144554" y="286"/>
                </a:moveTo>
                <a:lnTo>
                  <a:pt x="9144554" y="171286"/>
                </a:lnTo>
                <a:lnTo>
                  <a:pt x="4580915" y="2571480"/>
                </a:lnTo>
                <a:lnTo>
                  <a:pt x="9145184" y="1153505"/>
                </a:lnTo>
                <a:lnTo>
                  <a:pt x="9145184" y="1539891"/>
                </a:lnTo>
                <a:lnTo>
                  <a:pt x="4579254" y="2572354"/>
                </a:lnTo>
                <a:lnTo>
                  <a:pt x="4579211" y="2572377"/>
                </a:lnTo>
                <a:lnTo>
                  <a:pt x="9143978" y="2392358"/>
                </a:lnTo>
                <a:lnTo>
                  <a:pt x="9143979" y="2752816"/>
                </a:lnTo>
                <a:lnTo>
                  <a:pt x="4578467" y="2572767"/>
                </a:lnTo>
                <a:lnTo>
                  <a:pt x="4578048" y="2572988"/>
                </a:lnTo>
                <a:lnTo>
                  <a:pt x="4578402" y="2572765"/>
                </a:lnTo>
                <a:lnTo>
                  <a:pt x="4577580" y="2572732"/>
                </a:lnTo>
                <a:lnTo>
                  <a:pt x="4575024" y="2573310"/>
                </a:lnTo>
                <a:lnTo>
                  <a:pt x="4576963" y="2572708"/>
                </a:lnTo>
                <a:lnTo>
                  <a:pt x="4575590" y="2572654"/>
                </a:lnTo>
                <a:lnTo>
                  <a:pt x="4575557" y="2572684"/>
                </a:lnTo>
                <a:lnTo>
                  <a:pt x="4575585" y="2572654"/>
                </a:lnTo>
                <a:lnTo>
                  <a:pt x="4573884" y="2572587"/>
                </a:lnTo>
                <a:lnTo>
                  <a:pt x="4575714" y="2572515"/>
                </a:lnTo>
                <a:lnTo>
                  <a:pt x="6952676" y="376"/>
                </a:lnTo>
                <a:lnTo>
                  <a:pt x="7359080" y="376"/>
                </a:lnTo>
                <a:lnTo>
                  <a:pt x="4575742" y="2572513"/>
                </a:lnTo>
                <a:lnTo>
                  <a:pt x="4577858" y="2572430"/>
                </a:lnTo>
                <a:lnTo>
                  <a:pt x="4579973" y="2571773"/>
                </a:lnTo>
                <a:lnTo>
                  <a:pt x="8654212" y="286"/>
                </a:lnTo>
                <a:close/>
                <a:moveTo>
                  <a:pt x="3219926" y="0"/>
                </a:moveTo>
                <a:lnTo>
                  <a:pt x="4568537" y="2564195"/>
                </a:lnTo>
                <a:lnTo>
                  <a:pt x="4571749" y="2549991"/>
                </a:lnTo>
                <a:lnTo>
                  <a:pt x="3779558" y="38"/>
                </a:lnTo>
                <a:lnTo>
                  <a:pt x="3996832" y="38"/>
                </a:lnTo>
                <a:lnTo>
                  <a:pt x="4572260" y="2544793"/>
                </a:lnTo>
                <a:lnTo>
                  <a:pt x="4471935" y="837"/>
                </a:lnTo>
                <a:lnTo>
                  <a:pt x="4674477" y="837"/>
                </a:lnTo>
                <a:lnTo>
                  <a:pt x="4574412" y="2538215"/>
                </a:lnTo>
                <a:lnTo>
                  <a:pt x="5148352" y="38"/>
                </a:lnTo>
                <a:lnTo>
                  <a:pt x="5365626" y="38"/>
                </a:lnTo>
                <a:lnTo>
                  <a:pt x="4574021" y="2548106"/>
                </a:lnTo>
                <a:lnTo>
                  <a:pt x="4573871" y="2551916"/>
                </a:lnTo>
                <a:lnTo>
                  <a:pt x="4576648" y="2564195"/>
                </a:lnTo>
                <a:lnTo>
                  <a:pt x="5925258" y="0"/>
                </a:lnTo>
                <a:lnTo>
                  <a:pt x="6195680" y="0"/>
                </a:lnTo>
                <a:lnTo>
                  <a:pt x="4576812" y="2564920"/>
                </a:lnTo>
                <a:lnTo>
                  <a:pt x="4577948" y="2569947"/>
                </a:lnTo>
                <a:lnTo>
                  <a:pt x="4576527" y="2565371"/>
                </a:lnTo>
                <a:lnTo>
                  <a:pt x="4573542" y="2570100"/>
                </a:lnTo>
                <a:lnTo>
                  <a:pt x="4576342" y="2564777"/>
                </a:lnTo>
                <a:lnTo>
                  <a:pt x="4573699" y="2556271"/>
                </a:lnTo>
                <a:lnTo>
                  <a:pt x="4573206" y="2568777"/>
                </a:lnTo>
                <a:lnTo>
                  <a:pt x="4572575" y="2552763"/>
                </a:lnTo>
                <a:lnTo>
                  <a:pt x="4568842" y="2564777"/>
                </a:lnTo>
                <a:lnTo>
                  <a:pt x="4571642" y="2570100"/>
                </a:lnTo>
                <a:lnTo>
                  <a:pt x="4568658" y="2565371"/>
                </a:lnTo>
                <a:lnTo>
                  <a:pt x="4567236" y="2569947"/>
                </a:lnTo>
                <a:lnTo>
                  <a:pt x="4568373" y="2564920"/>
                </a:lnTo>
                <a:lnTo>
                  <a:pt x="2949504" y="0"/>
                </a:lnTo>
                <a:close/>
              </a:path>
            </a:pathLst>
          </a:custGeom>
          <a:gradFill>
            <a:gsLst>
              <a:gs pos="0">
                <a:schemeClr val="bg1">
                  <a:alpha val="1000"/>
                </a:schemeClr>
              </a:gs>
              <a:gs pos="100000">
                <a:schemeClr val="bg1">
                  <a:alpha val="1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99133" y="1905000"/>
            <a:ext cx="5180251" cy="1727200"/>
          </a:xfrm>
        </p:spPr>
        <p:txBody>
          <a:bodyPr anchor="b" anchorCtr="0">
            <a:norm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0" y="-1115"/>
            <a:ext cx="6093594" cy="6859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&#10;"/>
          <p:cNvSpPr>
            <a:spLocks noGrp="1"/>
          </p:cNvSpPr>
          <p:nvPr>
            <p:ph type="pic" idx="1"/>
          </p:nvPr>
        </p:nvSpPr>
        <p:spPr>
          <a:xfrm>
            <a:off x="507869" y="482601"/>
            <a:ext cx="5077859" cy="5862706"/>
          </a:xfrm>
          <a:noFill/>
          <a:ln w="9525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None/>
              <a:defRPr sz="27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99133" y="3733800"/>
            <a:ext cx="5180251" cy="17272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2000">
                <a:solidFill>
                  <a:schemeClr val="tx1"/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162" y="482600"/>
            <a:ext cx="10360501" cy="1219200"/>
          </a:xfrm>
          <a:prstGeom prst="rect">
            <a:avLst/>
          </a:prstGeom>
          <a:effectLst/>
        </p:spPr>
        <p:txBody>
          <a:bodyPr vert="horz" lIns="121899" tIns="60949" rIns="121899" bIns="60949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162" y="1803401"/>
            <a:ext cx="10360501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162" y="6375400"/>
            <a:ext cx="7414869" cy="195072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735324" y="6375400"/>
            <a:ext cx="1422030" cy="195072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3B9B9059-F1D6-41D0-95CF-D21CAA096B3A}" type="datetimeFigureOut">
              <a:rPr lang="en-US"/>
              <a:pPr/>
              <a:t>3/13/2020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41760" y="6375400"/>
            <a:ext cx="832903" cy="195072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5FD5434-F838-4DD4-A17B-1CB1A1850DF4}" type="slidenum">
              <a:rPr/>
              <a:pPr/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82" r:id="rId10"/>
    <p:sldLayoutId id="2147483678" r:id="rId11"/>
    <p:sldLayoutId id="214748367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8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defTabSz="1218987" rtl="0" eaLnBrk="1" latinLnBrk="0" hangingPunct="1">
        <a:lnSpc>
          <a:spcPct val="90000"/>
        </a:lnSpc>
        <a:spcBef>
          <a:spcPts val="1600"/>
        </a:spcBef>
        <a:buClr>
          <a:schemeClr val="tx2"/>
        </a:buClr>
        <a:buSzPct val="9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90000"/>
        <a:buFont typeface="Cambria" pitchFamily="18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100000"/>
        <a:buFont typeface="Cambria" pitchFamily="18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100000"/>
        <a:buFont typeface="Cambria" pitchFamily="18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100000"/>
        <a:buFont typeface="Cambria" pitchFamily="18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82023976-9A16-49BB-A7C3-8EE8A66AE8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892" y="1054613"/>
            <a:ext cx="8863492" cy="4101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87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PROBLEM?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There are many problems that surround the growing of beards in this modern day:</a:t>
            </a:r>
          </a:p>
          <a:p>
            <a:r>
              <a:rPr lang="en-US" dirty="0"/>
              <a:t>Some men can cultivate amazing beards, and other men can’t. This leaves them feeling inferior and somewhat lacking.</a:t>
            </a:r>
          </a:p>
          <a:p>
            <a:r>
              <a:rPr lang="en-US" dirty="0"/>
              <a:t>Some men are time precious – and don’t have the time to sit around growing beards.</a:t>
            </a:r>
          </a:p>
          <a:p>
            <a:r>
              <a:rPr lang="en-US" dirty="0"/>
              <a:t>Some men would like the freedom to play around with different styles and textures.</a:t>
            </a:r>
          </a:p>
          <a:p>
            <a:r>
              <a:rPr lang="en-US" dirty="0"/>
              <a:t>Some men are gingers and the beards they yield are sub-par in comparison to their non-ginger counterparts.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219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C7CBF9D-7645-49BB-BF27-A79D5802B3F5}"/>
              </a:ext>
            </a:extLst>
          </p:cNvPr>
          <p:cNvSpPr/>
          <p:nvPr/>
        </p:nvSpPr>
        <p:spPr>
          <a:xfrm>
            <a:off x="909836" y="-243408"/>
            <a:ext cx="1116124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3C106B7-A7BF-4A90-8571-1369E9AE2076}"/>
              </a:ext>
            </a:extLst>
          </p:cNvPr>
          <p:cNvSpPr/>
          <p:nvPr/>
        </p:nvSpPr>
        <p:spPr>
          <a:xfrm>
            <a:off x="3048000" y="2090172"/>
            <a:ext cx="693484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D4D4D4"/>
                </a:solidFill>
                <a:latin typeface="-apple-system"/>
              </a:rPr>
              <a:t>With proper techniques, hair can be preserved forever. With the right technology it can now be exchanged between peers </a:t>
            </a:r>
            <a:r>
              <a:rPr lang="en-US" dirty="0" err="1">
                <a:solidFill>
                  <a:srgbClr val="D4D4D4"/>
                </a:solidFill>
                <a:latin typeface="-apple-system"/>
              </a:rPr>
              <a:t>accross</a:t>
            </a:r>
            <a:r>
              <a:rPr lang="en-US" dirty="0">
                <a:solidFill>
                  <a:srgbClr val="D4D4D4"/>
                </a:solidFill>
                <a:latin typeface="-apple-system"/>
              </a:rPr>
              <a:t> the world.</a:t>
            </a:r>
          </a:p>
          <a:p>
            <a:r>
              <a:rPr lang="en-US" dirty="0">
                <a:solidFill>
                  <a:srgbClr val="D4D4D4"/>
                </a:solidFill>
                <a:latin typeface="-apple-system"/>
              </a:rPr>
              <a:t>This marketplace is designed to allow beard cultivators to sell their wares to the </a:t>
            </a:r>
            <a:r>
              <a:rPr lang="en-US" dirty="0" err="1">
                <a:solidFill>
                  <a:srgbClr val="D4D4D4"/>
                </a:solidFill>
                <a:latin typeface="-apple-system"/>
              </a:rPr>
              <a:t>folically</a:t>
            </a:r>
            <a:r>
              <a:rPr lang="en-US" dirty="0">
                <a:solidFill>
                  <a:srgbClr val="D4D4D4"/>
                </a:solidFill>
                <a:latin typeface="-apple-system"/>
              </a:rPr>
              <a:t> challenged so everyone can enjoy the glory of beard ownership.</a:t>
            </a:r>
            <a:endParaRPr lang="en-US" b="0" i="0" dirty="0">
              <a:solidFill>
                <a:srgbClr val="D4D4D4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336900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E4E9CFC-D50E-4D11-91BF-41DD20F7599E}"/>
              </a:ext>
            </a:extLst>
          </p:cNvPr>
          <p:cNvSpPr/>
          <p:nvPr/>
        </p:nvSpPr>
        <p:spPr>
          <a:xfrm>
            <a:off x="1053852" y="428179"/>
            <a:ext cx="9865096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/>
              <a:t>In a world where we have abundant choice of so many things, it’s a real problem that incidental things like genetics, ethnicity and hormone levels can have such a profound effect on the ability to grow a beard.</a:t>
            </a:r>
          </a:p>
          <a:p>
            <a:r>
              <a:rPr lang="en-US" dirty="0"/>
              <a:t>People deserve the right to choose what they do with their own bodies and finally, thank god, there’s a system in place to allow those choices to be made.</a:t>
            </a:r>
          </a:p>
          <a:p>
            <a:r>
              <a:rPr lang="en-US" dirty="0"/>
              <a:t>Men and women deserve the freedom to buy, swap and sell their beards in the free market.</a:t>
            </a:r>
          </a:p>
          <a:p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2661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CF8B411-C522-4943-92A8-9D5C3F21551A}"/>
              </a:ext>
            </a:extLst>
          </p:cNvPr>
          <p:cNvSpPr/>
          <p:nvPr/>
        </p:nvSpPr>
        <p:spPr>
          <a:xfrm>
            <a:off x="507868" y="-495151"/>
            <a:ext cx="1077112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6796E6"/>
                </a:solidFill>
                <a:latin typeface="Consolas" panose="020B0609020204030204" pitchFamily="49" charset="0"/>
              </a:rPr>
              <a:t>-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</a:p>
          <a:p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11AFD2D-C5F5-4501-9C0F-8DAD6D9490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46" b="3102"/>
          <a:stretch/>
        </p:blipFill>
        <p:spPr>
          <a:xfrm>
            <a:off x="-1" y="0"/>
            <a:ext cx="12188825" cy="7101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028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Red Radial 16x9">
  <a:themeElements>
    <a:clrScheme name="RedRadial_16x9">
      <a:dk1>
        <a:sysClr val="windowText" lastClr="000000"/>
      </a:dk1>
      <a:lt1>
        <a:sysClr val="window" lastClr="FFFFFF"/>
      </a:lt1>
      <a:dk2>
        <a:srgbClr val="960000"/>
      </a:dk2>
      <a:lt2>
        <a:srgbClr val="BCB49E"/>
      </a:lt2>
      <a:accent1>
        <a:srgbClr val="DDA859"/>
      </a:accent1>
      <a:accent2>
        <a:srgbClr val="968A68"/>
      </a:accent2>
      <a:accent3>
        <a:srgbClr val="D3432B"/>
      </a:accent3>
      <a:accent4>
        <a:srgbClr val="BD9B47"/>
      </a:accent4>
      <a:accent5>
        <a:srgbClr val="618F91"/>
      </a:accent5>
      <a:accent6>
        <a:srgbClr val="DD7323"/>
      </a:accent6>
      <a:hlink>
        <a:srgbClr val="DDA859"/>
      </a:hlink>
      <a:folHlink>
        <a:srgbClr val="968A68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xtreme Shadow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</a:schemeClr>
            </a:gs>
            <a:gs pos="65000">
              <a:schemeClr val="phClr">
                <a:tint val="100000"/>
                <a:shade val="40000"/>
                <a:satMod val="100000"/>
              </a:schemeClr>
            </a:gs>
            <a:gs pos="100000">
              <a:schemeClr val="phClr">
                <a:shade val="5000"/>
                <a:satMod val="100000"/>
              </a:schemeClr>
            </a:gs>
          </a:gsLst>
          <a:path path="circle">
            <a:fillToRect l="25000" t="25000" r="25000" b="25000"/>
          </a:path>
        </a:gradFill>
        <a:gradFill flip="none" rotWithShape="1">
          <a:gsLst>
            <a:gs pos="17000">
              <a:schemeClr val="phClr"/>
            </a:gs>
            <a:gs pos="71000">
              <a:schemeClr val="phClr">
                <a:tint val="100000"/>
                <a:shade val="40000"/>
                <a:satMod val="100000"/>
              </a:schemeClr>
            </a:gs>
            <a:gs pos="100000">
              <a:schemeClr val="phClr">
                <a:shade val="5000"/>
                <a:satMod val="1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804895.potx" id="{50B211C3-0308-4A23-B662-EA2AE6F4DF70}" vid="{1581190B-70AB-4E5E-B6DA-D42AF0078983}"/>
    </a:ext>
  </a:extLst>
</a:theme>
</file>

<file path=ppt/theme/theme2.xml><?xml version="1.0" encoding="utf-8"?>
<a:theme xmlns:a="http://schemas.openxmlformats.org/drawingml/2006/main" name="Office Theme">
  <a:themeElements>
    <a:clrScheme name="RedRadial_16x9">
      <a:dk1>
        <a:sysClr val="windowText" lastClr="000000"/>
      </a:dk1>
      <a:lt1>
        <a:sysClr val="window" lastClr="FFFFFF"/>
      </a:lt1>
      <a:dk2>
        <a:srgbClr val="960000"/>
      </a:dk2>
      <a:lt2>
        <a:srgbClr val="BCB49E"/>
      </a:lt2>
      <a:accent1>
        <a:srgbClr val="DDA859"/>
      </a:accent1>
      <a:accent2>
        <a:srgbClr val="968A68"/>
      </a:accent2>
      <a:accent3>
        <a:srgbClr val="D3432B"/>
      </a:accent3>
      <a:accent4>
        <a:srgbClr val="BD9B47"/>
      </a:accent4>
      <a:accent5>
        <a:srgbClr val="618F91"/>
      </a:accent5>
      <a:accent6>
        <a:srgbClr val="DD7323"/>
      </a:accent6>
      <a:hlink>
        <a:srgbClr val="DDA859"/>
      </a:hlink>
      <a:folHlink>
        <a:srgbClr val="968A68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xtreme Shadow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</a:schemeClr>
            </a:gs>
            <a:gs pos="65000">
              <a:schemeClr val="phClr">
                <a:tint val="100000"/>
                <a:shade val="40000"/>
                <a:satMod val="100000"/>
              </a:schemeClr>
            </a:gs>
            <a:gs pos="100000">
              <a:schemeClr val="phClr">
                <a:shade val="5000"/>
                <a:satMod val="100000"/>
              </a:schemeClr>
            </a:gs>
          </a:gsLst>
          <a:path path="circle">
            <a:fillToRect l="25000" t="25000" r="25000" b="25000"/>
          </a:path>
        </a:gradFill>
        <a:gradFill flip="none" rotWithShape="1">
          <a:gsLst>
            <a:gs pos="17000">
              <a:schemeClr val="phClr"/>
            </a:gs>
            <a:gs pos="71000">
              <a:schemeClr val="phClr">
                <a:tint val="100000"/>
                <a:shade val="40000"/>
                <a:satMod val="100000"/>
              </a:schemeClr>
            </a:gs>
            <a:gs pos="100000">
              <a:schemeClr val="phClr">
                <a:shade val="5000"/>
                <a:satMod val="1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RedRadial_16x9">
      <a:dk1>
        <a:sysClr val="windowText" lastClr="000000"/>
      </a:dk1>
      <a:lt1>
        <a:sysClr val="window" lastClr="FFFFFF"/>
      </a:lt1>
      <a:dk2>
        <a:srgbClr val="960000"/>
      </a:dk2>
      <a:lt2>
        <a:srgbClr val="BCB49E"/>
      </a:lt2>
      <a:accent1>
        <a:srgbClr val="DDA859"/>
      </a:accent1>
      <a:accent2>
        <a:srgbClr val="968A68"/>
      </a:accent2>
      <a:accent3>
        <a:srgbClr val="D3432B"/>
      </a:accent3>
      <a:accent4>
        <a:srgbClr val="BD9B47"/>
      </a:accent4>
      <a:accent5>
        <a:srgbClr val="618F91"/>
      </a:accent5>
      <a:accent6>
        <a:srgbClr val="DD7323"/>
      </a:accent6>
      <a:hlink>
        <a:srgbClr val="DDA859"/>
      </a:hlink>
      <a:folHlink>
        <a:srgbClr val="968A68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xtreme Shadow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</a:schemeClr>
            </a:gs>
            <a:gs pos="65000">
              <a:schemeClr val="phClr">
                <a:tint val="100000"/>
                <a:shade val="40000"/>
                <a:satMod val="100000"/>
              </a:schemeClr>
            </a:gs>
            <a:gs pos="100000">
              <a:schemeClr val="phClr">
                <a:shade val="5000"/>
                <a:satMod val="100000"/>
              </a:schemeClr>
            </a:gs>
          </a:gsLst>
          <a:path path="circle">
            <a:fillToRect l="25000" t="25000" r="25000" b="25000"/>
          </a:path>
        </a:gradFill>
        <a:gradFill flip="none" rotWithShape="1">
          <a:gsLst>
            <a:gs pos="17000">
              <a:schemeClr val="phClr"/>
            </a:gs>
            <a:gs pos="71000">
              <a:schemeClr val="phClr">
                <a:tint val="100000"/>
                <a:shade val="40000"/>
                <a:satMod val="100000"/>
              </a:schemeClr>
            </a:gs>
            <a:gs pos="100000">
              <a:schemeClr val="phClr">
                <a:shade val="5000"/>
                <a:satMod val="1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Red radial lines presentation (widescreen)</Template>
  <TotalTime>206</TotalTime>
  <Words>233</Words>
  <Application>Microsoft Office PowerPoint</Application>
  <PresentationFormat>Custom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-apple-system</vt:lpstr>
      <vt:lpstr>Arial</vt:lpstr>
      <vt:lpstr>Cambria</vt:lpstr>
      <vt:lpstr>Consolas</vt:lpstr>
      <vt:lpstr>Red Radial 16x9</vt:lpstr>
      <vt:lpstr>PowerPoint Presentation</vt:lpstr>
      <vt:lpstr>PROBLEM?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PUB CRAWLER</dc:title>
  <dc:creator>David Johnson</dc:creator>
  <cp:lastModifiedBy>David Johnson</cp:lastModifiedBy>
  <cp:revision>8</cp:revision>
  <dcterms:created xsi:type="dcterms:W3CDTF">2019-11-21T07:49:46Z</dcterms:created>
  <dcterms:modified xsi:type="dcterms:W3CDTF">2020-03-13T11:22:56Z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