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945688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vi Árnason" initials="IÁ" lastIdx="2" clrIdx="0">
    <p:extLst>
      <p:ext uri="{19B8F6BF-5375-455C-9EA6-DF929625EA0E}">
        <p15:presenceInfo xmlns:p15="http://schemas.microsoft.com/office/powerpoint/2012/main" userId="77d1fccb264741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6" autoAdjust="0"/>
    <p:restoredTop sz="94444" autoAdjust="0"/>
  </p:normalViewPr>
  <p:slideViewPr>
    <p:cSldViewPr snapToGrid="0">
      <p:cViewPr varScale="1">
        <p:scale>
          <a:sx n="93" d="100"/>
          <a:sy n="93" d="100"/>
        </p:scale>
        <p:origin x="913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vi Árnason" userId="77d1fccb264741a4" providerId="LiveId" clId="{BF7DE10B-3CF4-4CE7-BA91-2B9595A632A1}"/>
    <pc:docChg chg="undo custSel delSld modSld">
      <pc:chgData name="Ingvi Árnason" userId="77d1fccb264741a4" providerId="LiveId" clId="{BF7DE10B-3CF4-4CE7-BA91-2B9595A632A1}" dt="2022-01-20T13:19:05.531" v="116" actId="478"/>
      <pc:docMkLst>
        <pc:docMk/>
      </pc:docMkLst>
      <pc:sldChg chg="addSp delSp modSp mod">
        <pc:chgData name="Ingvi Árnason" userId="77d1fccb264741a4" providerId="LiveId" clId="{BF7DE10B-3CF4-4CE7-BA91-2B9595A632A1}" dt="2022-01-20T13:19:05.531" v="116" actId="478"/>
        <pc:sldMkLst>
          <pc:docMk/>
          <pc:sldMk cId="1262713725" sldId="258"/>
        </pc:sldMkLst>
        <pc:spChg chg="mod">
          <ac:chgData name="Ingvi Árnason" userId="77d1fccb264741a4" providerId="LiveId" clId="{BF7DE10B-3CF4-4CE7-BA91-2B9595A632A1}" dt="2022-01-20T13:03:42.796" v="97" actId="1076"/>
          <ac:spMkLst>
            <pc:docMk/>
            <pc:sldMk cId="1262713725" sldId="258"/>
            <ac:spMk id="2" creationId="{42440B81-928B-4A2D-9353-E92FB7861B51}"/>
          </ac:spMkLst>
        </pc:spChg>
        <pc:spChg chg="mod">
          <ac:chgData name="Ingvi Árnason" userId="77d1fccb264741a4" providerId="LiveId" clId="{BF7DE10B-3CF4-4CE7-BA91-2B9595A632A1}" dt="2022-01-20T13:12:12.630" v="104" actId="14100"/>
          <ac:spMkLst>
            <pc:docMk/>
            <pc:sldMk cId="1262713725" sldId="258"/>
            <ac:spMk id="2061" creationId="{A39747C7-24A7-408A-9DAA-520901A602FE}"/>
          </ac:spMkLst>
        </pc:spChg>
        <pc:spChg chg="mod">
          <ac:chgData name="Ingvi Árnason" userId="77d1fccb264741a4" providerId="LiveId" clId="{BF7DE10B-3CF4-4CE7-BA91-2B9595A632A1}" dt="2022-01-20T13:12:07.457" v="103" actId="14100"/>
          <ac:spMkLst>
            <pc:docMk/>
            <pc:sldMk cId="1262713725" sldId="258"/>
            <ac:spMk id="2063" creationId="{A00557B0-9E4E-4107-AB5A-C1B4EC50B76B}"/>
          </ac:spMkLst>
        </pc:spChg>
        <pc:graphicFrameChg chg="mod">
          <ac:chgData name="Ingvi Árnason" userId="77d1fccb264741a4" providerId="LiveId" clId="{BF7DE10B-3CF4-4CE7-BA91-2B9595A632A1}" dt="2022-01-20T13:12:03.813" v="102" actId="1076"/>
          <ac:graphicFrameMkLst>
            <pc:docMk/>
            <pc:sldMk cId="1262713725" sldId="258"/>
            <ac:graphicFrameMk id="2053" creationId="{6BEAD5A7-69F1-4118-BF33-2333517BB02B}"/>
          </ac:graphicFrameMkLst>
        </pc:graphicFrameChg>
        <pc:picChg chg="add del mod">
          <ac:chgData name="Ingvi Árnason" userId="77d1fccb264741a4" providerId="LiveId" clId="{BF7DE10B-3CF4-4CE7-BA91-2B9595A632A1}" dt="2022-01-20T13:17:11.890" v="112" actId="22"/>
          <ac:picMkLst>
            <pc:docMk/>
            <pc:sldMk cId="1262713725" sldId="258"/>
            <ac:picMk id="4" creationId="{99EB4680-29D8-49D0-91CC-1F1C0481957D}"/>
          </ac:picMkLst>
        </pc:picChg>
        <pc:picChg chg="add del mod">
          <ac:chgData name="Ingvi Árnason" userId="77d1fccb264741a4" providerId="LiveId" clId="{BF7DE10B-3CF4-4CE7-BA91-2B9595A632A1}" dt="2022-01-20T13:19:05.531" v="116" actId="478"/>
          <ac:picMkLst>
            <pc:docMk/>
            <pc:sldMk cId="1262713725" sldId="258"/>
            <ac:picMk id="6" creationId="{A3933E0F-A5B0-4938-952E-2AE742CC0DD4}"/>
          </ac:picMkLst>
        </pc:picChg>
        <pc:picChg chg="mod">
          <ac:chgData name="Ingvi Árnason" userId="77d1fccb264741a4" providerId="LiveId" clId="{BF7DE10B-3CF4-4CE7-BA91-2B9595A632A1}" dt="2022-01-20T13:03:27.935" v="96" actId="1037"/>
          <ac:picMkLst>
            <pc:docMk/>
            <pc:sldMk cId="1262713725" sldId="258"/>
            <ac:picMk id="29" creationId="{F60438A9-9CBD-427A-A14A-3FE0D3BEBE02}"/>
          </ac:picMkLst>
        </pc:picChg>
      </pc:sldChg>
      <pc:sldChg chg="del">
        <pc:chgData name="Ingvi Árnason" userId="77d1fccb264741a4" providerId="LiveId" clId="{BF7DE10B-3CF4-4CE7-BA91-2B9595A632A1}" dt="2022-01-20T13:11:08.580" v="101" actId="2696"/>
        <pc:sldMkLst>
          <pc:docMk/>
          <pc:sldMk cId="1396450066" sldId="259"/>
        </pc:sldMkLst>
      </pc:sldChg>
      <pc:sldChg chg="modSp del mod">
        <pc:chgData name="Ingvi Árnason" userId="77d1fccb264741a4" providerId="LiveId" clId="{BF7DE10B-3CF4-4CE7-BA91-2B9595A632A1}" dt="2022-01-20T13:05:05.880" v="100" actId="2696"/>
        <pc:sldMkLst>
          <pc:docMk/>
          <pc:sldMk cId="2596722183" sldId="260"/>
        </pc:sldMkLst>
        <pc:spChg chg="mod">
          <ac:chgData name="Ingvi Árnason" userId="77d1fccb264741a4" providerId="LiveId" clId="{BF7DE10B-3CF4-4CE7-BA91-2B9595A632A1}" dt="2022-01-20T12:58:00.073" v="10" actId="14100"/>
          <ac:spMkLst>
            <pc:docMk/>
            <pc:sldMk cId="2596722183" sldId="260"/>
            <ac:spMk id="2" creationId="{42440B81-928B-4A2D-9353-E92FB7861B51}"/>
          </ac:spMkLst>
        </pc:spChg>
        <pc:spChg chg="mod ord">
          <ac:chgData name="Ingvi Árnason" userId="77d1fccb264741a4" providerId="LiveId" clId="{BF7DE10B-3CF4-4CE7-BA91-2B9595A632A1}" dt="2022-01-20T13:01:59.303" v="34" actId="1076"/>
          <ac:spMkLst>
            <pc:docMk/>
            <pc:sldMk cId="2596722183" sldId="260"/>
            <ac:spMk id="2061" creationId="{A39747C7-24A7-408A-9DAA-520901A602FE}"/>
          </ac:spMkLst>
        </pc:spChg>
        <pc:spChg chg="mod">
          <ac:chgData name="Ingvi Árnason" userId="77d1fccb264741a4" providerId="LiveId" clId="{BF7DE10B-3CF4-4CE7-BA91-2B9595A632A1}" dt="2022-01-20T13:01:27.346" v="32" actId="14861"/>
          <ac:spMkLst>
            <pc:docMk/>
            <pc:sldMk cId="2596722183" sldId="260"/>
            <ac:spMk id="2063" creationId="{A00557B0-9E4E-4107-AB5A-C1B4EC50B76B}"/>
          </ac:spMkLst>
        </pc:spChg>
        <pc:picChg chg="mod">
          <ac:chgData name="Ingvi Árnason" userId="77d1fccb264741a4" providerId="LiveId" clId="{BF7DE10B-3CF4-4CE7-BA91-2B9595A632A1}" dt="2022-01-20T12:57:41.975" v="8" actId="14100"/>
          <ac:picMkLst>
            <pc:docMk/>
            <pc:sldMk cId="2596722183" sldId="260"/>
            <ac:picMk id="29" creationId="{F60438A9-9CBD-427A-A14A-3FE0D3BEBE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6EAC-9DA3-40B9-ADAC-D0AE1EA7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2C4D7-377F-4396-9980-E5E555DC5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22CB-213D-4BCE-A77C-01814464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7375-A03F-46A9-A951-2CC5A7DC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C142-7A35-43FA-95BE-44641632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09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C3EF-480A-4848-964A-2FE192FC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1714D-3571-4A4D-AB9F-B8ACBE26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8A75-B08A-4E4B-ABC3-82383097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2EB8-1588-40EE-ABD6-CC379A06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6A3E-349C-430C-833A-9C7D0390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880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27273-66B5-4994-A5B6-8C9F3D17E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769FA-EC8C-4EF6-AA29-D2C9099C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3B88-A2B2-4EA6-9E63-2158A19E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26BE-BF13-4E90-BCD1-D4C9B136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E8C9-E29F-4987-85B5-FDCF3D34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955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4930-C20A-4647-9C0B-1DC408BA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D8D9-E29E-4BDA-B36D-9D4232B5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FC4E-D2D3-4298-8877-90A63FDE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74C4-8CD7-4A2A-8FC1-0EE26B76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E064-1AEF-4BB4-8E3D-7B27DF63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27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BCAE-0970-4EF3-9A38-06610E10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2FA0-DA09-40D7-A361-7B0D81BB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66BB-9BFB-4EF7-BB19-5B08A1A2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C0FE-087A-42AA-B0C8-3662377C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B93E-6A41-4598-9C1E-9BC5303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919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7E28-9962-4C56-8688-ADE4920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0E5F-0293-482D-9C4D-570F5CDEC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C6AF-2A36-455A-A245-18BA77373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ED8C-ADBD-4628-A095-C9C7A74B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427-898E-49AE-9279-9B18EAC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52A2-0467-4230-93EA-5BC47D6B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05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B604-8610-4B23-B69D-109E39FA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81B2-1254-4789-9703-5801556F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DAB3C-9DA4-4EA0-868D-1DDD19DF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9298E-4741-4460-81E0-6E30823AB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E1E8D-E555-4312-9DA5-D2F390698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9D776-4216-42FD-A2A5-1ADF8FD5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5714D-7413-4816-91D6-6B594D7C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031A4-7A0C-4665-895E-9510D1E5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4791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064B-A84E-4EDF-A8BA-F7423C68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23A13-3AE2-4F20-99BF-1F297CA3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6BCF7-F0BB-4A4C-9655-8BA26F62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1523-6474-45EE-8CFF-5A023988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93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7D70-15F8-4BAF-86A6-04CC630F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E48C2-A65A-4AE0-9100-DD63975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746EB-E45C-409E-AC68-D251D253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05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66B9-1F5F-4D90-A148-3FB3A844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7532-4992-4D02-96D7-1AA6E194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2456-9928-4DB2-865F-20F24C2D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1134D-22A5-4CD1-A4E7-F653BF3F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A48C-8E87-4651-9722-2D01AB27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BCEB-AD51-4F1B-9C86-8A638FBC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43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46F-5ECA-4D8B-9350-56484312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0ABF1-68FA-4B67-BDCC-BF1E876A7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4A85-285D-49CE-A8EC-96151F89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D5E5-78AC-4A3B-9D13-312096A3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9D848-A76D-4AC3-9491-688CACBC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6389-0FD7-4382-9F39-F522D575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649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69DC0-594A-41B8-9F10-43FAE7E8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B7C1-581E-4C21-BCAB-27A74A29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0B9D-32C0-4AEB-9AC6-30BAC0F00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DF02-8EA3-4371-B78C-368B5624A012}" type="datetimeFigureOut">
              <a:rPr lang="is-IS" smtClean="0"/>
              <a:t>1.2.2022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C70F-FC85-4E1E-A1E3-77DBB8C7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D85F-5CDD-4B16-9516-3EDABA413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273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0B81-928B-4A2D-9353-E92FB786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849" y="313741"/>
            <a:ext cx="5035551" cy="120332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is-IS" sz="2700" b="1"/>
              <a:t>Verkefni I -  vinna á akbraut.</a:t>
            </a:r>
            <a:br>
              <a:rPr lang="is-IS" sz="2700" b="1"/>
            </a:br>
            <a:r>
              <a:rPr lang="is-IS" sz="1300"/>
              <a:t>Setjið upp viðeigandi merkingar á vinnusvæðinu og magntakið</a:t>
            </a:r>
            <a:br>
              <a:rPr lang="is-IS" sz="1300"/>
            </a:br>
            <a:r>
              <a:rPr lang="is-IS" sz="1300"/>
              <a:t>Lengd framkvæmdasvæðis 50 m</a:t>
            </a:r>
            <a:br>
              <a:rPr lang="is-IS" sz="1300"/>
            </a:br>
            <a:r>
              <a:rPr lang="is-IS" sz="1300"/>
              <a:t>Sjónlengd á farmkvæmdasvæðinu er 170 m</a:t>
            </a:r>
            <a:br>
              <a:rPr lang="is-IS" sz="1300"/>
            </a:br>
            <a:r>
              <a:rPr lang="is-IS" sz="1300"/>
              <a:t>Hámarkshraði á veginum er 90 km/klst</a:t>
            </a:r>
            <a:br>
              <a:rPr lang="is-IS" sz="1300"/>
            </a:br>
            <a:r>
              <a:rPr lang="pt-BR" sz="1400"/>
              <a:t>Umferð á veginum er 820 ADU</a:t>
            </a:r>
            <a:br>
              <a:rPr lang="is-IS" sz="1300"/>
            </a:br>
            <a:endParaRPr lang="is-IS" sz="13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0438A9-9CBD-427A-A14A-3FE0D3BE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45" y="1576910"/>
            <a:ext cx="8477686" cy="1701887"/>
          </a:xfrm>
          <a:prstGeom prst="rect">
            <a:avLst/>
          </a:prstGeom>
        </p:spPr>
      </p:pic>
      <p:graphicFrame>
        <p:nvGraphicFramePr>
          <p:cNvPr id="2053" name="Table 2052">
            <a:extLst>
              <a:ext uri="{FF2B5EF4-FFF2-40B4-BE49-F238E27FC236}">
                <a16:creationId xmlns:a16="http://schemas.microsoft.com/office/drawing/2014/main" id="{6BEAD5A7-69F1-4118-BF33-2333517B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57631"/>
              </p:ext>
            </p:extLst>
          </p:nvPr>
        </p:nvGraphicFramePr>
        <p:xfrm>
          <a:off x="633915" y="1761302"/>
          <a:ext cx="2324100" cy="3154680"/>
        </p:xfrm>
        <a:graphic>
          <a:graphicData uri="http://schemas.openxmlformats.org/drawingml/2006/table">
            <a:tbl>
              <a:tblPr/>
              <a:tblGrid>
                <a:gridCol w="1711991">
                  <a:extLst>
                    <a:ext uri="{9D8B030D-6E8A-4147-A177-3AD203B41FA5}">
                      <a16:colId xmlns:a16="http://schemas.microsoft.com/office/drawing/2014/main" val="1200876640"/>
                    </a:ext>
                  </a:extLst>
                </a:gridCol>
                <a:gridCol w="612109">
                  <a:extLst>
                    <a:ext uri="{9D8B030D-6E8A-4147-A177-3AD203B41FA5}">
                      <a16:colId xmlns:a16="http://schemas.microsoft.com/office/drawing/2014/main" val="663049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12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Magntaka merkja/búnaðar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4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Gerð merkja/búnaðar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Fjöldi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19467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Vegrið (m)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48137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Steyptir vegatálmar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0076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Vegatálmar úr plasti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115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Öryggisgrindur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2691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Þverslár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1619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Almenn umferðarmerki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36196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Merkjavagn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61706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Umferðarljós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43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Ljósaörvar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76614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Viðvörunarljós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048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Upplýsingatöflur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1573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Bráðab.merki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0574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Gátskildir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8449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Keilur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is-IS" sz="1100" b="1" i="1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249827"/>
                  </a:ext>
                </a:extLst>
              </a:tr>
            </a:tbl>
          </a:graphicData>
        </a:graphic>
      </p:graphicFrame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39747C7-24A7-408A-9DAA-520901A602FE}"/>
              </a:ext>
            </a:extLst>
          </p:cNvPr>
          <p:cNvSpPr/>
          <p:nvPr/>
        </p:nvSpPr>
        <p:spPr>
          <a:xfrm>
            <a:off x="633916" y="684570"/>
            <a:ext cx="232409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ctr"/>
            <a:r>
              <a:rPr lang="is-IS" sz="1200">
                <a:latin typeface="Arial" panose="020B0604020202020204" pitchFamily="34" charset="0"/>
              </a:rPr>
              <a:t>Merking vinnusvæðisins er  samkvæmt  teikningu nr.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00557B0-9E4E-4107-AB5A-C1B4EC50B76B}"/>
              </a:ext>
            </a:extLst>
          </p:cNvPr>
          <p:cNvSpPr txBox="1">
            <a:spLocks noChangeAspect="1"/>
          </p:cNvSpPr>
          <p:nvPr/>
        </p:nvSpPr>
        <p:spPr>
          <a:xfrm>
            <a:off x="633915" y="1239210"/>
            <a:ext cx="23241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s-IS" sz="1400" dirty="0">
                <a:latin typeface="Arial" panose="020B0604020202020204" pitchFamily="34" charset="0"/>
                <a:cs typeface="Arial" panose="020B0604020202020204" pitchFamily="34" charset="0"/>
              </a:rPr>
              <a:t>.5.1.1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DACD2-B4A2-4DCB-89D7-44A15604C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73" y="2605038"/>
            <a:ext cx="7238012" cy="40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1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Verkefni I -  vinna á akbraut. Setjið upp viðeigandi merkingar á vinnusvæðinu og magntakið Lengd framkvæmdasvæðis 50 m Sjónlengd á farmkvæmdasvæðinu er 170 m Hámarkshraði á veginum er 90 km/klst Umferð á veginum er 820 ADU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Víkingur Guðmundsson - VG</cp:lastModifiedBy>
  <cp:revision>17</cp:revision>
  <cp:lastPrinted>2020-08-23T22:53:32Z</cp:lastPrinted>
  <dcterms:created xsi:type="dcterms:W3CDTF">2020-05-07T19:36:16Z</dcterms:created>
  <dcterms:modified xsi:type="dcterms:W3CDTF">2022-02-01T16:45:01Z</dcterms:modified>
</cp:coreProperties>
</file>