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vi Árnason" initials="IÁ" lastIdx="2" clrIdx="0">
    <p:extLst>
      <p:ext uri="{19B8F6BF-5375-455C-9EA6-DF929625EA0E}">
        <p15:presenceInfo xmlns:p15="http://schemas.microsoft.com/office/powerpoint/2012/main" userId="77d1fccb264741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vi Árnason" userId="77d1fccb264741a4" providerId="LiveId" clId="{F8A6A5DD-700B-4834-A4A1-4350ED0031AA}"/>
    <pc:docChg chg="custSel delSld modSld">
      <pc:chgData name="Ingvi Árnason" userId="77d1fccb264741a4" providerId="LiveId" clId="{F8A6A5DD-700B-4834-A4A1-4350ED0031AA}" dt="2020-08-23T23:02:14.825" v="11" actId="22"/>
      <pc:docMkLst>
        <pc:docMk/>
      </pc:docMkLst>
      <pc:sldChg chg="del">
        <pc:chgData name="Ingvi Árnason" userId="77d1fccb264741a4" providerId="LiveId" clId="{F8A6A5DD-700B-4834-A4A1-4350ED0031AA}" dt="2020-08-23T10:33:29.454" v="0" actId="2696"/>
        <pc:sldMkLst>
          <pc:docMk/>
          <pc:sldMk cId="1262713725" sldId="258"/>
        </pc:sldMkLst>
      </pc:sldChg>
      <pc:sldChg chg="addSp delSp modSp mod">
        <pc:chgData name="Ingvi Árnason" userId="77d1fccb264741a4" providerId="LiveId" clId="{F8A6A5DD-700B-4834-A4A1-4350ED0031AA}" dt="2020-08-23T23:02:14.825" v="11" actId="22"/>
        <pc:sldMkLst>
          <pc:docMk/>
          <pc:sldMk cId="592246905" sldId="259"/>
        </pc:sldMkLst>
        <pc:spChg chg="mod">
          <ac:chgData name="Ingvi Árnason" userId="77d1fccb264741a4" providerId="LiveId" clId="{F8A6A5DD-700B-4834-A4A1-4350ED0031AA}" dt="2020-08-23T22:57:57.602" v="1" actId="1076"/>
          <ac:spMkLst>
            <pc:docMk/>
            <pc:sldMk cId="592246905" sldId="259"/>
            <ac:spMk id="2061" creationId="{A39747C7-24A7-408A-9DAA-520901A602FE}"/>
          </ac:spMkLst>
        </pc:spChg>
        <pc:spChg chg="mod">
          <ac:chgData name="Ingvi Árnason" userId="77d1fccb264741a4" providerId="LiveId" clId="{F8A6A5DD-700B-4834-A4A1-4350ED0031AA}" dt="2020-08-23T22:58:02.175" v="3" actId="1076"/>
          <ac:spMkLst>
            <pc:docMk/>
            <pc:sldMk cId="592246905" sldId="259"/>
            <ac:spMk id="2063" creationId="{A00557B0-9E4E-4107-AB5A-C1B4EC50B76B}"/>
          </ac:spMkLst>
        </pc:spChg>
        <pc:graphicFrameChg chg="add del">
          <ac:chgData name="Ingvi Árnason" userId="77d1fccb264741a4" providerId="LiveId" clId="{F8A6A5DD-700B-4834-A4A1-4350ED0031AA}" dt="2020-08-23T23:01:28.123" v="10" actId="478"/>
          <ac:graphicFrameMkLst>
            <pc:docMk/>
            <pc:sldMk cId="592246905" sldId="259"/>
            <ac:graphicFrameMk id="5" creationId="{329C4698-ED86-4183-B907-DB243B7A58E0}"/>
          </ac:graphicFrameMkLst>
        </pc:graphicFrameChg>
        <pc:graphicFrameChg chg="mod">
          <ac:chgData name="Ingvi Árnason" userId="77d1fccb264741a4" providerId="LiveId" clId="{F8A6A5DD-700B-4834-A4A1-4350ED0031AA}" dt="2020-08-23T22:58:37.815" v="4" actId="1076"/>
          <ac:graphicFrameMkLst>
            <pc:docMk/>
            <pc:sldMk cId="592246905" sldId="259"/>
            <ac:graphicFrameMk id="2053" creationId="{6BEAD5A7-69F1-4118-BF33-2333517BB02B}"/>
          </ac:graphicFrameMkLst>
        </pc:graphicFrameChg>
        <pc:picChg chg="add del mod">
          <ac:chgData name="Ingvi Árnason" userId="77d1fccb264741a4" providerId="LiveId" clId="{F8A6A5DD-700B-4834-A4A1-4350ED0031AA}" dt="2020-08-23T22:59:11.308" v="8" actId="478"/>
          <ac:picMkLst>
            <pc:docMk/>
            <pc:sldMk cId="592246905" sldId="259"/>
            <ac:picMk id="4" creationId="{D08218BE-8E11-41DA-9EE7-759C8E3D3DAD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6" creationId="{8E76F915-4816-4E02-8FF5-93395880FDEE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7" creationId="{FBA5726F-746B-4561-9F27-976A9F961DCB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8" creationId="{A6AE8478-D5B7-459E-A642-86490F3E145C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9" creationId="{52D2E459-4009-466A-88FD-207DCC8FC7E2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0" creationId="{AC05025C-1ED8-45C9-9973-7B3F7617C161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2" creationId="{C04F7DFF-8967-4AB4-8206-2589CCF83AA6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4" creationId="{2BDE6A86-B7A9-40EC-8529-B799DB84245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6" creationId="{F660CD59-6CD9-4A36-ACD4-7311D6CE71CF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18" creationId="{D97A29AF-C0FE-4BB2-B63C-184FDBA92FA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" creationId="{46848948-412F-40A1-AD05-D309B77BBAD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2" creationId="{5A989384-0ACD-4737-9BF1-6AB5B13DA932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4" creationId="{FA316F92-AE1D-4289-89E0-30B6EE855DB6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6" creationId="{DFFE3EE1-501A-41B5-934B-47F378816E15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8" creationId="{68B43A09-CB48-4D16-B710-E9B6B66D21FE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32" creationId="{9E885AE9-E38C-431B-94DC-639FE9782CF7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34" creationId="{7EF915C0-B998-4DD6-BC9A-37219F9F6D93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36" creationId="{21075B1D-05A8-46A7-80D3-7BE6ECADE47A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48" creationId="{5401F469-7E68-4E59-BC75-A0931C127760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49" creationId="{46BA07AE-C1F6-416E-8C44-E665B56B1DE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1" creationId="{C248D82A-EEE7-47FF-A47C-772AC65A64AD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2" creationId="{A81333FB-723D-4288-9A9F-72518D3EC60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4" creationId="{848D6409-998C-40AB-8CDA-B3C1468AD465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5" creationId="{0DC09AF3-FAAB-41E1-B417-2F561B5C3D5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6" creationId="{F48CD7DB-E543-4B7D-ACA1-D8833548C334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7" creationId="{E965A078-F78C-493A-8BA1-F0F4EEB31344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58" creationId="{F899B6A3-E814-4297-B586-36B37A2593A8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0" creationId="{7B22BA38-A190-4F5B-9C62-94ED8C27E8E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2" creationId="{F408A32A-64C1-4F5F-BCB3-06C83AAFF1DD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4" creationId="{E4EA91F5-2893-4A6C-8EB8-3737A8117823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5" creationId="{DCC917FB-ABAF-450B-812B-AA95C8B55CA3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6" creationId="{1E1AAAFF-A48B-42AF-9A75-D88CC62768FA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7" creationId="{A588460F-E9D5-4C30-90FF-353DDD2A3C10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8" creationId="{73B2FE02-5BD7-4DE4-8EBF-3C244A0615D6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69" creationId="{B55E0C16-09B0-4308-A300-5B9B720138BD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0" creationId="{1A428EC1-FD35-4501-B202-40C07532D363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1" creationId="{6FAD4949-36ED-45E5-944A-011019BD5B77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2" creationId="{43BDCED3-3DD4-44EB-95A8-7AB99D1925EF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3" creationId="{334B2EA7-C9F2-48FD-8111-349EDF7B0B48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4" creationId="{E2AC4CB9-91F7-485F-8A9D-C0A91B2A6920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5" creationId="{FBA2BEF7-F5CB-4500-9D7B-CC630C642DBA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6" creationId="{5092042C-5E3B-41C4-ADB1-CAD65720F5B0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7" creationId="{2DAF7323-5886-4E88-A2B5-D710E5CF3909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8" creationId="{8B599E1A-8514-4855-A9BB-ED94AF518E84}"/>
          </ac:picMkLst>
        </pc:picChg>
        <pc:picChg chg="add">
          <ac:chgData name="Ingvi Árnason" userId="77d1fccb264741a4" providerId="LiveId" clId="{F8A6A5DD-700B-4834-A4A1-4350ED0031AA}" dt="2020-08-23T23:02:14.825" v="11" actId="22"/>
          <ac:picMkLst>
            <pc:docMk/>
            <pc:sldMk cId="592246905" sldId="259"/>
            <ac:picMk id="2079" creationId="{3138BC94-FED4-4F12-9DA3-D8DEC2CBA75C}"/>
          </ac:picMkLst>
        </pc:picChg>
      </pc:sldChg>
    </pc:docChg>
  </pc:docChgLst>
  <pc:docChgLst>
    <pc:chgData name="Ingvi Árnason" userId="77d1fccb264741a4" providerId="LiveId" clId="{CF9AD0CD-0516-4271-AAFF-3823BB0163B8}"/>
    <pc:docChg chg="custSel addSld modSld sldOrd">
      <pc:chgData name="Ingvi Árnason" userId="77d1fccb264741a4" providerId="LiveId" clId="{CF9AD0CD-0516-4271-AAFF-3823BB0163B8}" dt="2021-04-26T15:05:36.724" v="25"/>
      <pc:docMkLst>
        <pc:docMk/>
      </pc:docMkLst>
      <pc:sldChg chg="addSp delSp modSp mod ord">
        <pc:chgData name="Ingvi Árnason" userId="77d1fccb264741a4" providerId="LiveId" clId="{CF9AD0CD-0516-4271-AAFF-3823BB0163B8}" dt="2021-04-26T15:05:36.724" v="25"/>
        <pc:sldMkLst>
          <pc:docMk/>
          <pc:sldMk cId="592246905" sldId="259"/>
        </pc:sldMkLst>
        <pc:spChg chg="del">
          <ac:chgData name="Ingvi Árnason" userId="77d1fccb264741a4" providerId="LiveId" clId="{CF9AD0CD-0516-4271-AAFF-3823BB0163B8}" dt="2021-04-26T15:05:23.143" v="23" actId="478"/>
          <ac:spMkLst>
            <pc:docMk/>
            <pc:sldMk cId="592246905" sldId="259"/>
            <ac:spMk id="2059" creationId="{1A282470-D43B-4A90-80CF-FC061A06EABF}"/>
          </ac:spMkLst>
        </pc:spChg>
        <pc:spChg chg="mod">
          <ac:chgData name="Ingvi Árnason" userId="77d1fccb264741a4" providerId="LiveId" clId="{CF9AD0CD-0516-4271-AAFF-3823BB0163B8}" dt="2021-04-26T13:24:53.515" v="0" actId="1076"/>
          <ac:spMkLst>
            <pc:docMk/>
            <pc:sldMk cId="592246905" sldId="259"/>
            <ac:spMk id="2061" creationId="{A39747C7-24A7-408A-9DAA-520901A602FE}"/>
          </ac:spMkLst>
        </pc:spChg>
        <pc:spChg chg="mod">
          <ac:chgData name="Ingvi Árnason" userId="77d1fccb264741a4" providerId="LiveId" clId="{CF9AD0CD-0516-4271-AAFF-3823BB0163B8}" dt="2021-04-26T13:25:05.469" v="9" actId="20577"/>
          <ac:spMkLst>
            <pc:docMk/>
            <pc:sldMk cId="592246905" sldId="259"/>
            <ac:spMk id="2063" creationId="{A00557B0-9E4E-4107-AB5A-C1B4EC50B76B}"/>
          </ac:spMkLst>
        </pc:spChg>
        <pc:graphicFrameChg chg="del">
          <ac:chgData name="Ingvi Árnason" userId="77d1fccb264741a4" providerId="LiveId" clId="{CF9AD0CD-0516-4271-AAFF-3823BB0163B8}" dt="2021-04-26T13:28:19.980" v="11" actId="478"/>
          <ac:graphicFrameMkLst>
            <pc:docMk/>
            <pc:sldMk cId="592246905" sldId="259"/>
            <ac:graphicFrameMk id="2050" creationId="{09BC036D-554E-424F-8D74-4FCD3BAC20BE}"/>
          </ac:graphicFrameMkLst>
        </pc:graphicFrameChg>
        <pc:graphicFrameChg chg="mod">
          <ac:chgData name="Ingvi Árnason" userId="77d1fccb264741a4" providerId="LiveId" clId="{CF9AD0CD-0516-4271-AAFF-3823BB0163B8}" dt="2021-04-26T13:25:20.411" v="10" actId="1076"/>
          <ac:graphicFrameMkLst>
            <pc:docMk/>
            <pc:sldMk cId="592246905" sldId="259"/>
            <ac:graphicFrameMk id="2053" creationId="{6BEAD5A7-69F1-4118-BF33-2333517BB02B}"/>
          </ac:graphicFrameMkLst>
        </pc:graphicFrameChg>
        <pc:picChg chg="add del">
          <ac:chgData name="Ingvi Árnason" userId="77d1fccb264741a4" providerId="LiveId" clId="{CF9AD0CD-0516-4271-AAFF-3823BB0163B8}" dt="2021-04-26T15:03:43.799" v="18"/>
          <ac:picMkLst>
            <pc:docMk/>
            <pc:sldMk cId="592246905" sldId="259"/>
            <ac:picMk id="3" creationId="{3E8603CE-2102-4A00-B52A-3285A7AA62C6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6" creationId="{8E76F915-4816-4E02-8FF5-93395880FDEE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7" creationId="{FBA5726F-746B-4561-9F27-976A9F961DCB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8" creationId="{A6AE8478-D5B7-459E-A642-86490F3E145C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9" creationId="{52D2E459-4009-466A-88FD-207DCC8FC7E2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0" creationId="{AC05025C-1ED8-45C9-9973-7B3F7617C161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2" creationId="{C04F7DFF-8967-4AB4-8206-2589CCF83AA6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4" creationId="{2BDE6A86-B7A9-40EC-8529-B799DB84245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6" creationId="{F660CD59-6CD9-4A36-ACD4-7311D6CE71CF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18" creationId="{D97A29AF-C0FE-4BB2-B63C-184FDBA92FA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" creationId="{46848948-412F-40A1-AD05-D309B77BBAD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2" creationId="{5A989384-0ACD-4737-9BF1-6AB5B13DA932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4" creationId="{FA316F92-AE1D-4289-89E0-30B6EE855DB6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6" creationId="{DFFE3EE1-501A-41B5-934B-47F378816E15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8" creationId="{68B43A09-CB48-4D16-B710-E9B6B66D21FE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32" creationId="{9E885AE9-E38C-431B-94DC-639FE9782CF7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34" creationId="{7EF915C0-B998-4DD6-BC9A-37219F9F6D93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36" creationId="{21075B1D-05A8-46A7-80D3-7BE6ECADE47A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48" creationId="{5401F469-7E68-4E59-BC75-A0931C127760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49" creationId="{46BA07AE-C1F6-416E-8C44-E665B56B1DE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1" creationId="{C248D82A-EEE7-47FF-A47C-772AC65A64AD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2" creationId="{A81333FB-723D-4288-9A9F-72518D3EC60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4" creationId="{848D6409-998C-40AB-8CDA-B3C1468AD465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5" creationId="{0DC09AF3-FAAB-41E1-B417-2F561B5C3D5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6" creationId="{F48CD7DB-E543-4B7D-ACA1-D8833548C334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7" creationId="{E965A078-F78C-493A-8BA1-F0F4EEB31344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58" creationId="{F899B6A3-E814-4297-B586-36B37A2593A8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0" creationId="{7B22BA38-A190-4F5B-9C62-94ED8C27E8E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2" creationId="{F408A32A-64C1-4F5F-BCB3-06C83AAFF1DD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4" creationId="{E4EA91F5-2893-4A6C-8EB8-3737A8117823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5" creationId="{DCC917FB-ABAF-450B-812B-AA95C8B55CA3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6" creationId="{1E1AAAFF-A48B-42AF-9A75-D88CC62768FA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7" creationId="{A588460F-E9D5-4C30-90FF-353DDD2A3C10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8" creationId="{73B2FE02-5BD7-4DE4-8EBF-3C244A0615D6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69" creationId="{B55E0C16-09B0-4308-A300-5B9B720138BD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0" creationId="{1A428EC1-FD35-4501-B202-40C07532D363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1" creationId="{6FAD4949-36ED-45E5-944A-011019BD5B77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2" creationId="{43BDCED3-3DD4-44EB-95A8-7AB99D1925EF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3" creationId="{334B2EA7-C9F2-48FD-8111-349EDF7B0B48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4" creationId="{E2AC4CB9-91F7-485F-8A9D-C0A91B2A6920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5" creationId="{FBA2BEF7-F5CB-4500-9D7B-CC630C642DBA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6" creationId="{5092042C-5E3B-41C4-ADB1-CAD65720F5B0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7" creationId="{2DAF7323-5886-4E88-A2B5-D710E5CF3909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8" creationId="{8B599E1A-8514-4855-A9BB-ED94AF518E84}"/>
          </ac:picMkLst>
        </pc:picChg>
        <pc:picChg chg="del">
          <ac:chgData name="Ingvi Árnason" userId="77d1fccb264741a4" providerId="LiveId" clId="{CF9AD0CD-0516-4271-AAFF-3823BB0163B8}" dt="2021-04-26T15:05:23.143" v="23" actId="478"/>
          <ac:picMkLst>
            <pc:docMk/>
            <pc:sldMk cId="592246905" sldId="259"/>
            <ac:picMk id="2079" creationId="{3138BC94-FED4-4F12-9DA3-D8DEC2CBA75C}"/>
          </ac:picMkLst>
        </pc:picChg>
      </pc:sldChg>
      <pc:sldChg chg="addSp delSp modSp add mod ord">
        <pc:chgData name="Ingvi Árnason" userId="77d1fccb264741a4" providerId="LiveId" clId="{CF9AD0CD-0516-4271-AAFF-3823BB0163B8}" dt="2021-04-26T15:04:20.594" v="22" actId="1076"/>
        <pc:sldMkLst>
          <pc:docMk/>
          <pc:sldMk cId="1494699134" sldId="260"/>
        </pc:sldMkLst>
        <pc:spChg chg="add mod">
          <ac:chgData name="Ingvi Árnason" userId="77d1fccb264741a4" providerId="LiveId" clId="{CF9AD0CD-0516-4271-AAFF-3823BB0163B8}" dt="2021-04-26T15:04:20.594" v="22" actId="1076"/>
          <ac:spMkLst>
            <pc:docMk/>
            <pc:sldMk cId="1494699134" sldId="260"/>
            <ac:spMk id="53" creationId="{FA1F5247-991F-40F5-8E7B-ED30AE1F9C53}"/>
          </ac:spMkLst>
        </pc:spChg>
        <pc:picChg chg="add del">
          <ac:chgData name="Ingvi Árnason" userId="77d1fccb264741a4" providerId="LiveId" clId="{CF9AD0CD-0516-4271-AAFF-3823BB0163B8}" dt="2021-04-26T15:04:02.616" v="20"/>
          <ac:picMkLst>
            <pc:docMk/>
            <pc:sldMk cId="1494699134" sldId="260"/>
            <ac:picMk id="3" creationId="{0CB869B8-B9ED-4984-A796-2B9AD5DEB09A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6" creationId="{8E76F915-4816-4E02-8FF5-93395880FDEE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7" creationId="{FBA5726F-746B-4561-9F27-976A9F961DCB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8" creationId="{A6AE8478-D5B7-459E-A642-86490F3E145C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9" creationId="{52D2E459-4009-466A-88FD-207DCC8FC7E2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10" creationId="{AC05025C-1ED8-45C9-9973-7B3F7617C161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12" creationId="{C04F7DFF-8967-4AB4-8206-2589CCF83AA6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14" creationId="{2BDE6A86-B7A9-40EC-8529-B799DB842459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16" creationId="{F660CD59-6CD9-4A36-ACD4-7311D6CE71CF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18" creationId="{D97A29AF-C0FE-4BB2-B63C-184FDBA92FA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" creationId="{46848948-412F-40A1-AD05-D309B77BBAD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2" creationId="{5A989384-0ACD-4737-9BF1-6AB5B13DA932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4" creationId="{FA316F92-AE1D-4289-89E0-30B6EE855DB6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6" creationId="{DFFE3EE1-501A-41B5-934B-47F378816E15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8" creationId="{68B43A09-CB48-4D16-B710-E9B6B66D21FE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32" creationId="{9E885AE9-E38C-431B-94DC-639FE9782CF7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34" creationId="{7EF915C0-B998-4DD6-BC9A-37219F9F6D93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36" creationId="{21075B1D-05A8-46A7-80D3-7BE6ECADE47A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4" creationId="{68681C43-8A59-4273-9BC6-9705B44DB56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5" creationId="{4AC42289-5A7F-4F22-BA51-75CE86798D3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6" creationId="{57068A95-8DB4-48FC-9462-117B75FD015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7" creationId="{F60BEB37-A687-4DF5-BFC0-50A8BFEB033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8" creationId="{3B1D0867-5386-45E7-B6F9-7A62EA5A15CC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59" creationId="{428E541F-8BB9-4776-A624-2F93E859100B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0" creationId="{49D2F766-74B9-4E2B-9DDE-3C33B4D39B64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1" creationId="{7949D18E-04B2-410A-BBC1-2A7BA9AE461D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2" creationId="{4E54D6AF-83F5-4F28-B7C8-A6448AB93F45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3" creationId="{30CFAC8C-A4E8-486A-8187-47B57BC88F3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4" creationId="{7E10CAC8-BC47-4310-A3C0-1FA52C1B74CB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5" creationId="{94A2D424-EDB7-4004-9920-E2FEC143EFD2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6" creationId="{5C04379A-1AAD-4F30-8E76-50503A15568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7" creationId="{BE9D6C1E-81B8-4392-B605-833515C2EB9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8" creationId="{956CA576-6DF3-4313-A2A6-B292B5B01E5F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69" creationId="{B8AF1D3E-DE04-4159-985F-4336D300F513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0" creationId="{1070F7DF-B769-4AEA-9B88-96F33D6ABB2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1" creationId="{51C8E270-E0F8-436C-A403-EA399F488D8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2" creationId="{4B73462D-8AC2-43F8-B433-7082E292333A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3" creationId="{C963C136-0369-4D50-992E-FE451DD7A9B5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4" creationId="{E141E6BF-A22B-4BFE-8058-88994D01825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5" creationId="{8C6880A1-E74F-419B-BE79-7A28B117924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6" creationId="{134D05A7-368D-4CB4-99C8-949B77D6D2E3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7" creationId="{9C8F8FF2-1D14-45CC-BC11-659C2AFC322B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8" creationId="{34EB6A1B-E6DA-4FF1-A5DD-4B63778BA9F2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79" creationId="{BF2720FE-E7D4-4A7D-8638-3A431BAA58FC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0" creationId="{F92CCD2F-25FC-453D-A79B-61AB735F287F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1" creationId="{491788EE-CF4F-48D8-AA6D-6F1E3022D81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2" creationId="{E0AD0852-F6E5-4DC0-AB89-32166729E17B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3" creationId="{EE025BD9-DA3C-41E4-ACC8-9AFFE99EBDF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4" creationId="{34BBBD29-BD2D-4E09-941E-B4A7C8A2EE4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5" creationId="{757D0C9B-83F4-45EB-9FAE-E205AF7E3DBA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6" creationId="{976DCED2-28D3-4978-9B4A-2FCF9724DE1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7" creationId="{C1C50ECB-93D5-4DD1-9536-9B86AC59A9D2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8" creationId="{0E2C5E64-FBB6-4E4A-824F-2ED9A9472B6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89" creationId="{2C7C903E-F01C-40FE-BC75-9FA26E2F00B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0" creationId="{8692705D-8999-4BA1-B4F5-B46CCE668B90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1" creationId="{585A96FD-6402-446F-8F2B-5A9BDF97EB7A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2" creationId="{416A831E-323A-4433-84F9-806FCBFCB328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3" creationId="{10A3950B-6A65-44BA-B3B2-D78AE37EDF15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4" creationId="{E9ED60C9-1EEA-44C0-B50E-889963EF5E99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5" creationId="{A61EE62E-52B8-49BB-B184-F1DC84F2BE95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6" creationId="{05E565DE-D35A-4939-978C-319D2708A79C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7" creationId="{E117E561-EF49-4F38-905F-A08D49660F72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8" creationId="{F9B3111C-5D2D-4375-AC1D-2785CAAAFBAC}"/>
          </ac:picMkLst>
        </pc:picChg>
        <pc:picChg chg="add mod">
          <ac:chgData name="Ingvi Árnason" userId="77d1fccb264741a4" providerId="LiveId" clId="{CF9AD0CD-0516-4271-AAFF-3823BB0163B8}" dt="2021-04-26T15:04:20.594" v="22" actId="1076"/>
          <ac:picMkLst>
            <pc:docMk/>
            <pc:sldMk cId="1494699134" sldId="260"/>
            <ac:picMk id="99" creationId="{B0EB9E37-8397-49C6-9414-B7D90931499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48" creationId="{5401F469-7E68-4E59-BC75-A0931C12776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49" creationId="{46BA07AE-C1F6-416E-8C44-E665B56B1DE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1" creationId="{C248D82A-EEE7-47FF-A47C-772AC65A64AD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2" creationId="{A81333FB-723D-4288-9A9F-72518D3EC60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4" creationId="{848D6409-998C-40AB-8CDA-B3C1468AD465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5" creationId="{0DC09AF3-FAAB-41E1-B417-2F561B5C3D5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6" creationId="{F48CD7DB-E543-4B7D-ACA1-D8833548C334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7" creationId="{E965A078-F78C-493A-8BA1-F0F4EEB31344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58" creationId="{F899B6A3-E814-4297-B586-36B37A2593A8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0" creationId="{7B22BA38-A190-4F5B-9C62-94ED8C27E8E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2" creationId="{F408A32A-64C1-4F5F-BCB3-06C83AAFF1DD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4" creationId="{E4EA91F5-2893-4A6C-8EB8-3737A8117823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2065" creationId="{DCC917FB-ABAF-450B-812B-AA95C8B55CA3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6" creationId="{1E1AAAFF-A48B-42AF-9A75-D88CC62768FA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7" creationId="{A588460F-E9D5-4C30-90FF-353DDD2A3C1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8" creationId="{73B2FE02-5BD7-4DE4-8EBF-3C244A0615D6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69" creationId="{B55E0C16-09B0-4308-A300-5B9B720138BD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0" creationId="{1A428EC1-FD35-4501-B202-40C07532D363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1" creationId="{6FAD4949-36ED-45E5-944A-011019BD5B77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2" creationId="{43BDCED3-3DD4-44EB-95A8-7AB99D1925EF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3" creationId="{334B2EA7-C9F2-48FD-8111-349EDF7B0B48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4" creationId="{E2AC4CB9-91F7-485F-8A9D-C0A91B2A692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5" creationId="{FBA2BEF7-F5CB-4500-9D7B-CC630C642DBA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6" creationId="{5092042C-5E3B-41C4-ADB1-CAD65720F5B0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7" creationId="{2DAF7323-5886-4E88-A2B5-D710E5CF3909}"/>
          </ac:picMkLst>
        </pc:picChg>
        <pc:picChg chg="del">
          <ac:chgData name="Ingvi Árnason" userId="77d1fccb264741a4" providerId="LiveId" clId="{CF9AD0CD-0516-4271-AAFF-3823BB0163B8}" dt="2021-04-26T14:52:54.763" v="13" actId="478"/>
          <ac:picMkLst>
            <pc:docMk/>
            <pc:sldMk cId="1494699134" sldId="260"/>
            <ac:picMk id="2078" creationId="{8B599E1A-8514-4855-A9BB-ED94AF518E84}"/>
          </ac:picMkLst>
        </pc:picChg>
        <pc:picChg chg="del">
          <ac:chgData name="Ingvi Árnason" userId="77d1fccb264741a4" providerId="LiveId" clId="{CF9AD0CD-0516-4271-AAFF-3823BB0163B8}" dt="2021-04-26T14:53:00.371" v="14" actId="478"/>
          <ac:picMkLst>
            <pc:docMk/>
            <pc:sldMk cId="1494699134" sldId="260"/>
            <ac:picMk id="2079" creationId="{3138BC94-FED4-4F12-9DA3-D8DEC2CBA75C}"/>
          </ac:picMkLst>
        </pc:picChg>
      </pc:sldChg>
    </pc:docChg>
  </pc:docChgLst>
  <pc:docChgLst>
    <pc:chgData name="Ingvi Árnason" userId="77d1fccb264741a4" providerId="LiveId" clId="{9D0369B4-4C66-4F03-B434-84B9B7CB0885}"/>
    <pc:docChg chg="delSld modSld">
      <pc:chgData name="Ingvi Árnason" userId="77d1fccb264741a4" providerId="LiveId" clId="{9D0369B4-4C66-4F03-B434-84B9B7CB0885}" dt="2022-01-20T14:19:03.030" v="6" actId="2696"/>
      <pc:docMkLst>
        <pc:docMk/>
      </pc:docMkLst>
      <pc:sldChg chg="modSp mod">
        <pc:chgData name="Ingvi Árnason" userId="77d1fccb264741a4" providerId="LiveId" clId="{9D0369B4-4C66-4F03-B434-84B9B7CB0885}" dt="2022-01-20T14:18:37.806" v="5" actId="1076"/>
        <pc:sldMkLst>
          <pc:docMk/>
          <pc:sldMk cId="592246905" sldId="259"/>
        </pc:sldMkLst>
        <pc:spChg chg="mod">
          <ac:chgData name="Ingvi Árnason" userId="77d1fccb264741a4" providerId="LiveId" clId="{9D0369B4-4C66-4F03-B434-84B9B7CB0885}" dt="2022-01-20T14:18:14.019" v="3" actId="1076"/>
          <ac:spMkLst>
            <pc:docMk/>
            <pc:sldMk cId="592246905" sldId="259"/>
            <ac:spMk id="2" creationId="{42440B81-928B-4A2D-9353-E92FB7861B51}"/>
          </ac:spMkLst>
        </pc:spChg>
        <pc:spChg chg="mod">
          <ac:chgData name="Ingvi Árnason" userId="77d1fccb264741a4" providerId="LiveId" clId="{9D0369B4-4C66-4F03-B434-84B9B7CB0885}" dt="2022-01-20T14:18:26.071" v="4" actId="1076"/>
          <ac:spMkLst>
            <pc:docMk/>
            <pc:sldMk cId="592246905" sldId="259"/>
            <ac:spMk id="2061" creationId="{A39747C7-24A7-408A-9DAA-520901A602FE}"/>
          </ac:spMkLst>
        </pc:spChg>
        <pc:spChg chg="mod">
          <ac:chgData name="Ingvi Árnason" userId="77d1fccb264741a4" providerId="LiveId" clId="{9D0369B4-4C66-4F03-B434-84B9B7CB0885}" dt="2022-01-20T14:18:26.071" v="4" actId="1076"/>
          <ac:spMkLst>
            <pc:docMk/>
            <pc:sldMk cId="592246905" sldId="259"/>
            <ac:spMk id="2063" creationId="{A00557B0-9E4E-4107-AB5A-C1B4EC50B76B}"/>
          </ac:spMkLst>
        </pc:spChg>
        <pc:graphicFrameChg chg="mod">
          <ac:chgData name="Ingvi Árnason" userId="77d1fccb264741a4" providerId="LiveId" clId="{9D0369B4-4C66-4F03-B434-84B9B7CB0885}" dt="2022-01-20T14:18:37.806" v="5" actId="1076"/>
          <ac:graphicFrameMkLst>
            <pc:docMk/>
            <pc:sldMk cId="592246905" sldId="259"/>
            <ac:graphicFrameMk id="2053" creationId="{6BEAD5A7-69F1-4118-BF33-2333517BB02B}"/>
          </ac:graphicFrameMkLst>
        </pc:graphicFrameChg>
        <pc:picChg chg="mod">
          <ac:chgData name="Ingvi Árnason" userId="77d1fccb264741a4" providerId="LiveId" clId="{9D0369B4-4C66-4F03-B434-84B9B7CB0885}" dt="2022-01-20T14:18:00.746" v="2" actId="1076"/>
          <ac:picMkLst>
            <pc:docMk/>
            <pc:sldMk cId="592246905" sldId="259"/>
            <ac:picMk id="29" creationId="{F60438A9-9CBD-427A-A14A-3FE0D3BEBE02}"/>
          </ac:picMkLst>
        </pc:picChg>
      </pc:sldChg>
      <pc:sldChg chg="del">
        <pc:chgData name="Ingvi Árnason" userId="77d1fccb264741a4" providerId="LiveId" clId="{9D0369B4-4C66-4F03-B434-84B9B7CB0885}" dt="2022-01-20T14:19:03.030" v="6" actId="2696"/>
        <pc:sldMkLst>
          <pc:docMk/>
          <pc:sldMk cId="149469913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6EAC-9DA3-40B9-ADAC-D0AE1EA7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2C4D7-377F-4396-9980-E5E555DC5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D22CB-213D-4BCE-A77C-01814464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7375-A03F-46A9-A951-2CC5A7DC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C142-7A35-43FA-95BE-44641632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09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C3EF-480A-4848-964A-2FE192FC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1714D-3571-4A4D-AB9F-B8ACBE26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8A75-B08A-4E4B-ABC3-82383097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2EB8-1588-40EE-ABD6-CC379A06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6A3E-349C-430C-833A-9C7D0390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880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27273-66B5-4994-A5B6-8C9F3D17E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769FA-EC8C-4EF6-AA29-D2C9099C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3B88-A2B2-4EA6-9E63-2158A19E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26BE-BF13-4E90-BCD1-D4C9B136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E8C9-E29F-4987-85B5-FDCF3D34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955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4930-C20A-4647-9C0B-1DC408BA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D8D9-E29E-4BDA-B36D-9D4232B5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FC4E-D2D3-4298-8877-90A63FDE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74C4-8CD7-4A2A-8FC1-0EE26B76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E064-1AEF-4BB4-8E3D-7B27DF63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427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BCAE-0970-4EF3-9A38-06610E10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2FA0-DA09-40D7-A361-7B0D81BBD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A66BB-9BFB-4EF7-BB19-5B08A1A2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C0FE-087A-42AA-B0C8-3662377C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B93E-6A41-4598-9C1E-9BC5303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9197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7E28-9962-4C56-8688-ADE4920B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0E5F-0293-482D-9C4D-570F5CDEC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C6AF-2A36-455A-A245-18BA77373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ED8C-ADBD-4628-A095-C9C7A74B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C427-898E-49AE-9279-9B18EAC4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52A2-0467-4230-93EA-5BC47D6B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059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B604-8610-4B23-B69D-109E39FA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81B2-1254-4789-9703-5801556F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DAB3C-9DA4-4EA0-868D-1DDD19DF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9298E-4741-4460-81E0-6E30823AB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E1E8D-E555-4312-9DA5-D2F390698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9D776-4216-42FD-A2A5-1ADF8FD5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5714D-7413-4816-91D6-6B594D7C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031A4-7A0C-4665-895E-9510D1E5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4791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064B-A84E-4EDF-A8BA-F7423C68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23A13-3AE2-4F20-99BF-1F297CA3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6BCF7-F0BB-4A4C-9655-8BA26F62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1523-6474-45EE-8CFF-5A023988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293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7D70-15F8-4BAF-86A6-04CC630F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E48C2-A65A-4AE0-9100-DD63975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746EB-E45C-409E-AC68-D251D253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05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66B9-1F5F-4D90-A148-3FB3A844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7532-4992-4D02-96D7-1AA6E194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2456-9928-4DB2-865F-20F24C2D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1134D-22A5-4CD1-A4E7-F653BF3F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A48C-8E87-4651-9722-2D01AB27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BCEB-AD51-4F1B-9C86-8A638FBC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043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46F-5ECA-4D8B-9350-56484312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0ABF1-68FA-4B67-BDCC-BF1E876A7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4A85-285D-49CE-A8EC-96151F89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D5E5-78AC-4A3B-9D13-312096A3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9D848-A76D-4AC3-9491-688CACBC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6389-0FD7-4382-9F39-F522D575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649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69DC0-594A-41B8-9F10-43FAE7E8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B7C1-581E-4C21-BCAB-27A74A29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0B9D-32C0-4AEB-9AC6-30BAC0F00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DF02-8EA3-4371-B78C-368B5624A012}" type="datetimeFigureOut">
              <a:rPr lang="is-IS" smtClean="0"/>
              <a:t>20.1.2022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C70F-FC85-4E1E-A1E3-77DBB8C7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D85F-5CDD-4B16-9516-3EDABA413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27B1-588B-48DF-A0B0-F9F320F5555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273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0B81-928B-4A2D-9353-E92FB786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086" y="328089"/>
            <a:ext cx="6810395" cy="1386730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is-IS" sz="2700" b="1"/>
              <a:t>Verkefni II - vinna á akbraut.</a:t>
            </a:r>
            <a:br>
              <a:rPr lang="is-IS" sz="1400"/>
            </a:br>
            <a:r>
              <a:rPr lang="is-IS" sz="1300"/>
              <a:t>Lengd framkvæmdasvæðis 160 m</a:t>
            </a:r>
            <a:br>
              <a:rPr lang="is-IS" sz="1300"/>
            </a:br>
            <a:r>
              <a:rPr lang="is-IS" sz="1300"/>
              <a:t>Sjónlengd á framkvæmdasvæðinu er 125m</a:t>
            </a:r>
            <a:br>
              <a:rPr lang="is-IS" sz="1300"/>
            </a:br>
            <a:r>
              <a:rPr lang="is-IS" sz="1300"/>
              <a:t>Hámarkshraði á veginum er 90 km/klst</a:t>
            </a:r>
            <a:br>
              <a:rPr lang="is-IS" sz="1300"/>
            </a:br>
            <a:r>
              <a:rPr lang="is-IS" sz="1300"/>
              <a:t>Umferð á veginum er 1250 ADU</a:t>
            </a:r>
            <a:br>
              <a:rPr lang="is-IS" sz="1300"/>
            </a:br>
            <a:r>
              <a:rPr lang="is-IS" sz="1300"/>
              <a:t>Setjið upp viðeigandi merkingar á vinnusvæðinu og magntakið</a:t>
            </a:r>
            <a:br>
              <a:rPr lang="is-IS" sz="1300"/>
            </a:br>
            <a:endParaRPr lang="is-IS" sz="13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0438A9-9CBD-427A-A14A-3FE0D3BE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41" y="1618508"/>
            <a:ext cx="8477686" cy="1701887"/>
          </a:xfrm>
          <a:prstGeom prst="rect">
            <a:avLst/>
          </a:prstGeom>
        </p:spPr>
      </p:pic>
      <p:graphicFrame>
        <p:nvGraphicFramePr>
          <p:cNvPr id="2053" name="Table 2052">
            <a:extLst>
              <a:ext uri="{FF2B5EF4-FFF2-40B4-BE49-F238E27FC236}">
                <a16:creationId xmlns:a16="http://schemas.microsoft.com/office/drawing/2014/main" id="{6BEAD5A7-69F1-4118-BF33-2333517B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54"/>
              </p:ext>
            </p:extLst>
          </p:nvPr>
        </p:nvGraphicFramePr>
        <p:xfrm>
          <a:off x="520325" y="1499442"/>
          <a:ext cx="2324100" cy="3154680"/>
        </p:xfrm>
        <a:graphic>
          <a:graphicData uri="http://schemas.openxmlformats.org/drawingml/2006/table">
            <a:tbl>
              <a:tblPr/>
              <a:tblGrid>
                <a:gridCol w="1711991">
                  <a:extLst>
                    <a:ext uri="{9D8B030D-6E8A-4147-A177-3AD203B41FA5}">
                      <a16:colId xmlns:a16="http://schemas.microsoft.com/office/drawing/2014/main" val="1200876640"/>
                    </a:ext>
                  </a:extLst>
                </a:gridCol>
                <a:gridCol w="612109">
                  <a:extLst>
                    <a:ext uri="{9D8B030D-6E8A-4147-A177-3AD203B41FA5}">
                      <a16:colId xmlns:a16="http://schemas.microsoft.com/office/drawing/2014/main" val="663049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12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Magntaka merkja/búnaðar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s-I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4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Gerð merkja/búnaðar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Fjöldi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194678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Vegrið (m)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1" i="1" u="none" strike="noStrike"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48137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Steyptir vegatálmar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00768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Vegatálmar úr plasti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115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Öryggisgrindur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2691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Þverslár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16193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Almenn umferðarmerki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36196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Merkjavagn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61706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Umferðarljós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81431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Ljósaörvar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76614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Viðvörunarljós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048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Upplýsingatöflur 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1573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Bráðab.merki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0574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Gátskildir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8449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effectLst/>
                          <a:latin typeface="Arial" panose="020B0604020202020204" pitchFamily="34" charset="0"/>
                        </a:rPr>
                        <a:t>Keilur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s-IS" sz="1100" b="1" i="1" u="none" strike="noStrike">
                        <a:solidFill>
                          <a:srgbClr val="000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249827"/>
                  </a:ext>
                </a:extLst>
              </a:tr>
            </a:tbl>
          </a:graphicData>
        </a:graphic>
      </p:graphicFrame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39747C7-24A7-408A-9DAA-520901A602FE}"/>
              </a:ext>
            </a:extLst>
          </p:cNvPr>
          <p:cNvSpPr/>
          <p:nvPr/>
        </p:nvSpPr>
        <p:spPr>
          <a:xfrm>
            <a:off x="520325" y="328089"/>
            <a:ext cx="232398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fontAlgn="ctr"/>
            <a:r>
              <a:rPr lang="is-IS" sz="1200" b="1" i="1">
                <a:solidFill>
                  <a:srgbClr val="000080"/>
                </a:solidFill>
                <a:latin typeface="Arial" panose="020B0604020202020204" pitchFamily="34" charset="0"/>
              </a:rPr>
              <a:t>Merking vinnusvæðisins er  samkvæmt  teikningu nr.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00557B0-9E4E-4107-AB5A-C1B4EC50B76B}"/>
              </a:ext>
            </a:extLst>
          </p:cNvPr>
          <p:cNvSpPr txBox="1"/>
          <p:nvPr/>
        </p:nvSpPr>
        <p:spPr>
          <a:xfrm>
            <a:off x="520325" y="946217"/>
            <a:ext cx="23239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24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Verkefni II - vinna á akbraut. Lengd framkvæmdasvæðis 160 m Sjónlengd á framkvæmdasvæðinu er 125m Hámarkshraði á veginum er 90 km/klst Umferð á veginum er 1250 ADU Setjið upp viðeigandi merkingar á vinnusvæðinu og magntakið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Ingvi Árnason</cp:lastModifiedBy>
  <cp:revision>14</cp:revision>
  <dcterms:created xsi:type="dcterms:W3CDTF">2020-05-07T19:36:16Z</dcterms:created>
  <dcterms:modified xsi:type="dcterms:W3CDTF">2022-01-20T14:19:10Z</dcterms:modified>
</cp:coreProperties>
</file>