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57" r:id="rId4"/>
    <p:sldId id="268" r:id="rId5"/>
    <p:sldId id="258" r:id="rId6"/>
    <p:sldId id="267" r:id="rId7"/>
    <p:sldId id="259" r:id="rId8"/>
    <p:sldId id="266" r:id="rId9"/>
    <p:sldId id="260" r:id="rId10"/>
    <p:sldId id="265" r:id="rId11"/>
    <p:sldId id="261" r:id="rId12"/>
    <p:sldId id="264" r:id="rId13"/>
    <p:sldId id="262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4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2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0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1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04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0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8165-6CE2-483D-B9BC-3CB8BF965FFF}" type="datetimeFigureOut">
              <a:rPr lang="ko-KR" altLang="en-US" smtClean="0"/>
              <a:t>2018-09-04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DFF4-5AFC-46B8-939F-FC942425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00A8C-6E23-45D9-AC30-A3FAB6524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" y="0"/>
            <a:ext cx="10691946" cy="755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5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A737-B2B8-49C8-9A73-FEF2311A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A7F66-2066-4113-A3D1-C88FE3B5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C95DFA-4964-49AA-82A0-D82DAE87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0B1B2-AA1E-4FD0-B6C9-3E46B02E4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0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665D-0AF7-4790-961A-51F1DA75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4570B-50BB-47AD-8F7F-08B077D10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559BF8-FA95-4E11-B0D8-2AB33C2CF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3136C2-0A64-4399-A9FC-7816B09D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E05AD6F-8E03-4086-9D6D-906C7CA81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C161F-1BA7-4E44-B32A-A40467B2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A24B-AFDD-4835-A42E-7947C7BA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3885B-D143-498E-B6B2-ECA96BA1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ED32A9-ECD1-4C97-935D-C585173CE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9C7B8-51E9-429E-B4FB-B29AE634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7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FB404-B1C0-49FA-9F61-B81405A6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27683-AF23-43EC-A658-B9DC6B79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8AA6BF-3B87-486D-B4A7-3ABE345CF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B4BF4-71AB-46D4-AB15-4687B1C1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6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2532-EB81-41DF-B4C8-D22211BC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40502-6764-4AD1-BD4E-A036DFE7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C75573-5547-42D0-A8D4-9808F90D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2688C-B8B9-4743-8549-BD01AB941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450083-A962-41DA-98D2-3A4A4E5B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449CA6-44D9-4835-A7BE-F2FFAA639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"/>
            <a:ext cx="10691813" cy="75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2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WORLD</dc:creator>
  <cp:lastModifiedBy>WORLD</cp:lastModifiedBy>
  <cp:revision>3</cp:revision>
  <dcterms:created xsi:type="dcterms:W3CDTF">2018-08-31T07:24:29Z</dcterms:created>
  <dcterms:modified xsi:type="dcterms:W3CDTF">2018-09-04T01:42:18Z</dcterms:modified>
</cp:coreProperties>
</file>