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8" r:id="rId7"/>
    <p:sldId id="259" r:id="rId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65C9-DDD8-441C-B4BA-B18134E2CC10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BCC1-AA87-4F72-8516-865A45528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90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65C9-DDD8-441C-B4BA-B18134E2CC10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BCC1-AA87-4F72-8516-865A45528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39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65C9-DDD8-441C-B4BA-B18134E2CC10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BCC1-AA87-4F72-8516-865A45528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4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65C9-DDD8-441C-B4BA-B18134E2CC10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BCC1-AA87-4F72-8516-865A45528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3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65C9-DDD8-441C-B4BA-B18134E2CC10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BCC1-AA87-4F72-8516-865A45528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7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65C9-DDD8-441C-B4BA-B18134E2CC10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BCC1-AA87-4F72-8516-865A45528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7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65C9-DDD8-441C-B4BA-B18134E2CC10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BCC1-AA87-4F72-8516-865A45528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8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65C9-DDD8-441C-B4BA-B18134E2CC10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BCC1-AA87-4F72-8516-865A45528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2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65C9-DDD8-441C-B4BA-B18134E2CC10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BCC1-AA87-4F72-8516-865A45528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76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65C9-DDD8-441C-B4BA-B18134E2CC10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BCC1-AA87-4F72-8516-865A45528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1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65C9-DDD8-441C-B4BA-B18134E2CC10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BCC1-AA87-4F72-8516-865A45528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81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65C9-DDD8-441C-B4BA-B18134E2CC10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CC1-AA87-4F72-8516-865A45528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04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>
            <a:noAutofit/>
          </a:bodyPr>
          <a:lstStyle/>
          <a:p>
            <a:r>
              <a:rPr lang="ko-KR" altLang="en-US" sz="9600" dirty="0" smtClean="0"/>
              <a:t>면접 보는 곳</a:t>
            </a:r>
            <a:endParaRPr lang="ko-KR" altLang="en-US" sz="9600" dirty="0"/>
          </a:p>
        </p:txBody>
      </p:sp>
      <p:sp>
        <p:nvSpPr>
          <p:cNvPr id="4" name="왼쪽 화살표 3"/>
          <p:cNvSpPr/>
          <p:nvPr/>
        </p:nvSpPr>
        <p:spPr>
          <a:xfrm rot="10800000">
            <a:off x="1907704" y="3284984"/>
            <a:ext cx="5328592" cy="26642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88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>
            <a:noAutofit/>
          </a:bodyPr>
          <a:lstStyle/>
          <a:p>
            <a:r>
              <a:rPr lang="ko-KR" altLang="en-US" sz="9600" dirty="0" smtClean="0"/>
              <a:t>면접 </a:t>
            </a:r>
            <a:r>
              <a:rPr lang="ko-KR" altLang="en-US" sz="9600" dirty="0" smtClean="0"/>
              <a:t>대기 실</a:t>
            </a:r>
            <a:endParaRPr lang="ko-KR" altLang="en-US" sz="9600" dirty="0"/>
          </a:p>
        </p:txBody>
      </p:sp>
      <p:sp>
        <p:nvSpPr>
          <p:cNvPr id="4" name="왼쪽 화살표 3"/>
          <p:cNvSpPr/>
          <p:nvPr/>
        </p:nvSpPr>
        <p:spPr>
          <a:xfrm rot="10800000" flipH="1">
            <a:off x="1789426" y="3212976"/>
            <a:ext cx="5519162" cy="26180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0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>
            <a:noAutofit/>
          </a:bodyPr>
          <a:lstStyle/>
          <a:p>
            <a:r>
              <a:rPr lang="ko-KR" altLang="en-US" sz="9600" dirty="0" smtClean="0"/>
              <a:t>면접 </a:t>
            </a:r>
            <a:r>
              <a:rPr lang="ko-KR" altLang="en-US" sz="9600" dirty="0" smtClean="0"/>
              <a:t>대기실</a:t>
            </a:r>
            <a:endParaRPr lang="ko-KR" altLang="en-US" sz="9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797" y="3356992"/>
            <a:ext cx="6449572" cy="165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51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>
            <a:noAutofit/>
          </a:bodyPr>
          <a:lstStyle/>
          <a:p>
            <a:r>
              <a:rPr lang="ko-KR" altLang="en-US" sz="9600" dirty="0" smtClean="0"/>
              <a:t>면접 </a:t>
            </a:r>
            <a:r>
              <a:rPr lang="ko-KR" altLang="en-US" sz="9600" dirty="0" smtClean="0"/>
              <a:t>대기실</a:t>
            </a:r>
            <a:endParaRPr lang="ko-KR" altLang="en-US" sz="9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67904"/>
            <a:ext cx="6723251" cy="114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49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>
            <a:noAutofit/>
          </a:bodyPr>
          <a:lstStyle/>
          <a:p>
            <a:r>
              <a:rPr lang="ko-KR" altLang="en-US" sz="9600" dirty="0" smtClean="0"/>
              <a:t>면접 </a:t>
            </a:r>
            <a:r>
              <a:rPr lang="ko-KR" altLang="en-US" sz="9600" dirty="0" smtClean="0"/>
              <a:t>대기실</a:t>
            </a:r>
            <a:endParaRPr lang="ko-KR" altLang="en-US" sz="9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6093887" cy="1923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49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17661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5536" y="1052736"/>
            <a:ext cx="2232248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3608" y="548680"/>
            <a:ext cx="174438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ko-KR" altLang="en-US" sz="19900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3768" y="4077072"/>
            <a:ext cx="39453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dirty="0" err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면접</a:t>
            </a:r>
            <a:r>
              <a:rPr lang="ko-KR" altLang="en-US" sz="11500" dirty="0" err="1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실</a:t>
            </a:r>
            <a:endParaRPr lang="ko-KR" altLang="en-US" sz="11500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43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9600" dirty="0" smtClean="0">
                <a:latin typeface="Kozuka Gothic Pr6N H" pitchFamily="34" charset="-128"/>
              </a:rPr>
              <a:t>㈜      </a:t>
            </a:r>
            <a:r>
              <a:rPr lang="en-US" altLang="ko-KR" sz="8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zuka Gothic Pr6N H" pitchFamily="34" charset="-128"/>
                <a:ea typeface="Kozuka Gothic Pr6N H" pitchFamily="34" charset="-128"/>
              </a:rPr>
              <a:t>PINEAPPLE</a:t>
            </a:r>
            <a:endParaRPr lang="ko-KR" altLang="en-US" sz="8000" dirty="0">
              <a:solidFill>
                <a:schemeClr val="tx1">
                  <a:lumMod val="50000"/>
                  <a:lumOff val="50000"/>
                </a:schemeClr>
              </a:solidFill>
              <a:latin typeface="Kozuka Gothic Pr6N H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4077072"/>
            <a:ext cx="39453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dirty="0" err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면접</a:t>
            </a:r>
            <a:r>
              <a:rPr lang="ko-KR" altLang="en-US" sz="11500" dirty="0" err="1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실</a:t>
            </a:r>
            <a:endParaRPr lang="ko-KR" altLang="en-US" sz="11500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2050" name="Picture 2" descr="C:\Users\samsung\Desktop\제목 없음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998" y="1772816"/>
            <a:ext cx="1212850" cy="121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43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17</Words>
  <Application>Microsoft Office PowerPoint</Application>
  <PresentationFormat>화면 슬라이드 쇼(4:3)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면접 보는 곳</vt:lpstr>
      <vt:lpstr>면접 대기 실</vt:lpstr>
      <vt:lpstr>면접 대기실</vt:lpstr>
      <vt:lpstr>면접 대기실</vt:lpstr>
      <vt:lpstr>면접 대기실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면접 보는 곳</dc:title>
  <dc:creator>심정민</dc:creator>
  <cp:lastModifiedBy>심정민</cp:lastModifiedBy>
  <cp:revision>7</cp:revision>
  <cp:lastPrinted>2015-12-11T02:08:58Z</cp:lastPrinted>
  <dcterms:created xsi:type="dcterms:W3CDTF">2014-12-15T23:41:33Z</dcterms:created>
  <dcterms:modified xsi:type="dcterms:W3CDTF">2015-12-11T05:25:20Z</dcterms:modified>
</cp:coreProperties>
</file>