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3602038"/>
  <p:notesSz cx="6858000" cy="9144000"/>
  <p:defaultTextStyle>
    <a:defPPr>
      <a:defRPr lang="fr-FR"/>
    </a:defPPr>
    <a:lvl1pPr marL="0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19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238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357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475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594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4714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3833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2951" algn="l" defTabSz="3291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04" y="-1464"/>
      </p:cViewPr>
      <p:guideLst>
        <p:guide orient="horz" pos="113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7222" y="1118966"/>
            <a:ext cx="6995161" cy="772104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4441" y="2041156"/>
            <a:ext cx="576072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4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57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966460" y="144249"/>
            <a:ext cx="1851660" cy="3073406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11480" y="144249"/>
            <a:ext cx="5417820" cy="3073406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2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8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083" y="2314645"/>
            <a:ext cx="6995161" cy="71540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083" y="1526697"/>
            <a:ext cx="6995161" cy="78794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2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3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5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47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38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29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62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1482" y="840477"/>
            <a:ext cx="3634740" cy="237717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83380" y="840477"/>
            <a:ext cx="3634740" cy="237717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1480" y="806290"/>
            <a:ext cx="3636170" cy="33602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19" indent="0">
              <a:buNone/>
              <a:defRPr sz="1400" b="1"/>
            </a:lvl2pPr>
            <a:lvl3pPr marL="658238" indent="0">
              <a:buNone/>
              <a:defRPr sz="1300" b="1"/>
            </a:lvl3pPr>
            <a:lvl4pPr marL="987357" indent="0">
              <a:buNone/>
              <a:defRPr sz="1200" b="1"/>
            </a:lvl4pPr>
            <a:lvl5pPr marL="1316475" indent="0">
              <a:buNone/>
              <a:defRPr sz="1200" b="1"/>
            </a:lvl5pPr>
            <a:lvl6pPr marL="1645594" indent="0">
              <a:buNone/>
              <a:defRPr sz="1200" b="1"/>
            </a:lvl6pPr>
            <a:lvl7pPr marL="1974714" indent="0">
              <a:buNone/>
              <a:defRPr sz="1200" b="1"/>
            </a:lvl7pPr>
            <a:lvl8pPr marL="2303833" indent="0">
              <a:buNone/>
              <a:defRPr sz="1200" b="1"/>
            </a:lvl8pPr>
            <a:lvl9pPr marL="2632951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1480" y="1142315"/>
            <a:ext cx="3636170" cy="207534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180524" y="806290"/>
            <a:ext cx="3637598" cy="33602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19" indent="0">
              <a:buNone/>
              <a:defRPr sz="1400" b="1"/>
            </a:lvl2pPr>
            <a:lvl3pPr marL="658238" indent="0">
              <a:buNone/>
              <a:defRPr sz="1300" b="1"/>
            </a:lvl3pPr>
            <a:lvl4pPr marL="987357" indent="0">
              <a:buNone/>
              <a:defRPr sz="1200" b="1"/>
            </a:lvl4pPr>
            <a:lvl5pPr marL="1316475" indent="0">
              <a:buNone/>
              <a:defRPr sz="1200" b="1"/>
            </a:lvl5pPr>
            <a:lvl6pPr marL="1645594" indent="0">
              <a:buNone/>
              <a:defRPr sz="1200" b="1"/>
            </a:lvl6pPr>
            <a:lvl7pPr marL="1974714" indent="0">
              <a:buNone/>
              <a:defRPr sz="1200" b="1"/>
            </a:lvl7pPr>
            <a:lvl8pPr marL="2303833" indent="0">
              <a:buNone/>
              <a:defRPr sz="1200" b="1"/>
            </a:lvl8pPr>
            <a:lvl9pPr marL="2632951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80524" y="1142315"/>
            <a:ext cx="3637598" cy="207534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1481" y="143417"/>
            <a:ext cx="2707481" cy="61034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7546" y="143415"/>
            <a:ext cx="4600576" cy="30742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1481" y="753760"/>
            <a:ext cx="2707481" cy="2463894"/>
          </a:xfrm>
        </p:spPr>
        <p:txBody>
          <a:bodyPr/>
          <a:lstStyle>
            <a:lvl1pPr marL="0" indent="0">
              <a:buNone/>
              <a:defRPr sz="1000"/>
            </a:lvl1pPr>
            <a:lvl2pPr marL="329119" indent="0">
              <a:buNone/>
              <a:defRPr sz="900"/>
            </a:lvl2pPr>
            <a:lvl3pPr marL="658238" indent="0">
              <a:buNone/>
              <a:defRPr sz="700"/>
            </a:lvl3pPr>
            <a:lvl4pPr marL="987357" indent="0">
              <a:buNone/>
              <a:defRPr sz="600"/>
            </a:lvl4pPr>
            <a:lvl5pPr marL="1316475" indent="0">
              <a:buNone/>
              <a:defRPr sz="600"/>
            </a:lvl5pPr>
            <a:lvl6pPr marL="1645594" indent="0">
              <a:buNone/>
              <a:defRPr sz="600"/>
            </a:lvl6pPr>
            <a:lvl7pPr marL="1974714" indent="0">
              <a:buNone/>
              <a:defRPr sz="600"/>
            </a:lvl7pPr>
            <a:lvl8pPr marL="2303833" indent="0">
              <a:buNone/>
              <a:defRPr sz="600"/>
            </a:lvl8pPr>
            <a:lvl9pPr marL="2632951" indent="0">
              <a:buNone/>
              <a:defRPr sz="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3060" y="2521428"/>
            <a:ext cx="4937760" cy="29766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613060" y="321851"/>
            <a:ext cx="4937760" cy="2161223"/>
          </a:xfrm>
        </p:spPr>
        <p:txBody>
          <a:bodyPr/>
          <a:lstStyle>
            <a:lvl1pPr marL="0" indent="0">
              <a:buNone/>
              <a:defRPr sz="2300"/>
            </a:lvl1pPr>
            <a:lvl2pPr marL="329119" indent="0">
              <a:buNone/>
              <a:defRPr sz="2000"/>
            </a:lvl2pPr>
            <a:lvl3pPr marL="658238" indent="0">
              <a:buNone/>
              <a:defRPr sz="1700"/>
            </a:lvl3pPr>
            <a:lvl4pPr marL="987357" indent="0">
              <a:buNone/>
              <a:defRPr sz="1400"/>
            </a:lvl4pPr>
            <a:lvl5pPr marL="1316475" indent="0">
              <a:buNone/>
              <a:defRPr sz="1400"/>
            </a:lvl5pPr>
            <a:lvl6pPr marL="1645594" indent="0">
              <a:buNone/>
              <a:defRPr sz="1400"/>
            </a:lvl6pPr>
            <a:lvl7pPr marL="1974714" indent="0">
              <a:buNone/>
              <a:defRPr sz="1400"/>
            </a:lvl7pPr>
            <a:lvl8pPr marL="2303833" indent="0">
              <a:buNone/>
              <a:defRPr sz="1400"/>
            </a:lvl8pPr>
            <a:lvl9pPr marL="2632951" indent="0">
              <a:buNone/>
              <a:defRPr sz="14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13060" y="2819096"/>
            <a:ext cx="4937760" cy="422739"/>
          </a:xfrm>
        </p:spPr>
        <p:txBody>
          <a:bodyPr/>
          <a:lstStyle>
            <a:lvl1pPr marL="0" indent="0">
              <a:buNone/>
              <a:defRPr sz="1000"/>
            </a:lvl1pPr>
            <a:lvl2pPr marL="329119" indent="0">
              <a:buNone/>
              <a:defRPr sz="900"/>
            </a:lvl2pPr>
            <a:lvl3pPr marL="658238" indent="0">
              <a:buNone/>
              <a:defRPr sz="700"/>
            </a:lvl3pPr>
            <a:lvl4pPr marL="987357" indent="0">
              <a:buNone/>
              <a:defRPr sz="600"/>
            </a:lvl4pPr>
            <a:lvl5pPr marL="1316475" indent="0">
              <a:buNone/>
              <a:defRPr sz="600"/>
            </a:lvl5pPr>
            <a:lvl6pPr marL="1645594" indent="0">
              <a:buNone/>
              <a:defRPr sz="600"/>
            </a:lvl6pPr>
            <a:lvl7pPr marL="1974714" indent="0">
              <a:buNone/>
              <a:defRPr sz="600"/>
            </a:lvl7pPr>
            <a:lvl8pPr marL="2303833" indent="0">
              <a:buNone/>
              <a:defRPr sz="600"/>
            </a:lvl8pPr>
            <a:lvl9pPr marL="2632951" indent="0">
              <a:buNone/>
              <a:defRPr sz="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2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11481" y="144248"/>
            <a:ext cx="7406640" cy="600340"/>
          </a:xfrm>
          <a:prstGeom prst="rect">
            <a:avLst/>
          </a:prstGeom>
        </p:spPr>
        <p:txBody>
          <a:bodyPr vert="horz" lIns="65824" tIns="32912" rIns="65824" bIns="32912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1481" y="840477"/>
            <a:ext cx="7406640" cy="2377179"/>
          </a:xfrm>
          <a:prstGeom prst="rect">
            <a:avLst/>
          </a:prstGeom>
        </p:spPr>
        <p:txBody>
          <a:bodyPr vert="horz" lIns="65824" tIns="32912" rIns="65824" bIns="32912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1480" y="3338558"/>
            <a:ext cx="1920240" cy="191775"/>
          </a:xfrm>
          <a:prstGeom prst="rect">
            <a:avLst/>
          </a:prstGeom>
        </p:spPr>
        <p:txBody>
          <a:bodyPr vert="horz" lIns="65824" tIns="32912" rIns="65824" bIns="329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C515-6BF5-174B-B5E2-993F0A64BD9A}" type="datetimeFigureOut">
              <a:rPr lang="fr-FR" smtClean="0"/>
              <a:t>2015-03-04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11781" y="3338558"/>
            <a:ext cx="2606040" cy="191775"/>
          </a:xfrm>
          <a:prstGeom prst="rect">
            <a:avLst/>
          </a:prstGeom>
        </p:spPr>
        <p:txBody>
          <a:bodyPr vert="horz" lIns="65824" tIns="32912" rIns="65824" bIns="329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897880" y="3338558"/>
            <a:ext cx="1920240" cy="191775"/>
          </a:xfrm>
          <a:prstGeom prst="rect">
            <a:avLst/>
          </a:prstGeom>
        </p:spPr>
        <p:txBody>
          <a:bodyPr vert="horz" lIns="65824" tIns="32912" rIns="65824" bIns="329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E223-758D-0E46-9C5B-4091420CA4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4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19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39" indent="-246839" algn="l" defTabSz="32911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19" indent="-205699" algn="l" defTabSz="32911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797" indent="-164559" algn="l" defTabSz="3291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16" indent="-164559" algn="l" defTabSz="32911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034" indent="-164559" algn="l" defTabSz="329119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155" indent="-164559" algn="l" defTabSz="3291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273" indent="-164559" algn="l" defTabSz="3291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392" indent="-164559" algn="l" defTabSz="3291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511" indent="-164559" algn="l" defTabSz="3291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19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38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357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475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594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714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833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2951" algn="l" defTabSz="3291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r 68"/>
          <p:cNvGrpSpPr/>
          <p:nvPr/>
        </p:nvGrpSpPr>
        <p:grpSpPr>
          <a:xfrm>
            <a:off x="331044" y="335095"/>
            <a:ext cx="7567513" cy="2931847"/>
            <a:chOff x="556249" y="3736671"/>
            <a:chExt cx="7567513" cy="2931845"/>
          </a:xfrm>
        </p:grpSpPr>
        <p:sp>
          <p:nvSpPr>
            <p:cNvPr id="70" name="Rectangle à coins arrondis 69"/>
            <p:cNvSpPr/>
            <p:nvPr/>
          </p:nvSpPr>
          <p:spPr>
            <a:xfrm>
              <a:off x="556249" y="5357711"/>
              <a:ext cx="1689738" cy="766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Aseba</a:t>
              </a:r>
              <a:r>
                <a:rPr lang="fr-FR" sz="13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firmware</a:t>
              </a:r>
              <a:endParaRPr lang="fr-FR" sz="13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ctr"/>
              <a:endParaRPr lang="fr-FR" sz="13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ctr"/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motor</a:t>
              </a:r>
              <a:r>
                <a:rPr lang="fr-FR" sz="13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, </a:t>
              </a:r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prox</a:t>
              </a:r>
              <a:r>
                <a:rPr lang="fr-FR" sz="13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, </a:t>
              </a:r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led</a:t>
              </a:r>
              <a:r>
                <a:rPr lang="fr-FR" sz="13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, </a:t>
              </a:r>
              <a:r>
                <a:rPr lang="fr-FR" sz="13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…</a:t>
              </a:r>
              <a:endParaRPr lang="fr-FR" sz="13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556249" y="4549499"/>
              <a:ext cx="1689738" cy="766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i="1" dirty="0" err="1">
                  <a:solidFill>
                    <a:srgbClr val="000000"/>
                  </a:solidFill>
                  <a:latin typeface="Courier"/>
                  <a:cs typeface="Courier"/>
                </a:rPr>
                <a:t>th</a:t>
              </a:r>
              <a:r>
                <a:rPr lang="fr-FR" sz="1000" i="1" dirty="0" err="1">
                  <a:solidFill>
                    <a:srgbClr val="000000"/>
                  </a:solidFill>
                  <a:latin typeface="Courier"/>
                  <a:cs typeface="Courier"/>
                </a:rPr>
                <a:t>ymio_motion.aesl</a:t>
              </a:r>
              <a:endParaRPr lang="fr-FR" sz="1000" i="1" dirty="0">
                <a:solidFill>
                  <a:srgbClr val="000000"/>
                </a:solidFill>
                <a:latin typeface="Courier"/>
                <a:cs typeface="Courier"/>
              </a:endParaRPr>
            </a:p>
            <a:p>
              <a:pPr algn="ctr"/>
              <a:endParaRPr lang="fr-FR" sz="13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ctr"/>
              <a:r>
                <a:rPr lang="fr-FR" sz="13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Bytecode</a:t>
              </a:r>
              <a:endParaRPr lang="fr-FR" sz="13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389970" y="4544883"/>
              <a:ext cx="1689738" cy="766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 err="1">
                  <a:solidFill>
                    <a:schemeClr val="tx1"/>
                  </a:solidFill>
                  <a:latin typeface="Courier"/>
                  <a:cs typeface="Courier"/>
                </a:rPr>
                <a:t>asebahttp</a:t>
              </a:r>
              <a:endParaRPr lang="en-US" sz="1000" i="1" dirty="0">
                <a:solidFill>
                  <a:schemeClr val="tx1"/>
                </a:solidFill>
                <a:latin typeface="Courier"/>
                <a:cs typeface="Courier"/>
              </a:endParaRPr>
            </a:p>
            <a:p>
              <a:pPr algn="ctr"/>
              <a:endParaRPr lang="en-US" sz="13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API « </a:t>
              </a:r>
              <a:r>
                <a:rPr lang="fr-FR" sz="1300" dirty="0" err="1">
                  <a:solidFill>
                    <a:schemeClr val="tx1"/>
                  </a:solidFill>
                  <a:latin typeface="Times New Roman"/>
                  <a:cs typeface="Times New Roman"/>
                </a:rPr>
                <a:t>Thymio</a:t>
              </a:r>
              <a:r>
                <a:rPr lang="fr-FR" sz="13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»</a:t>
              </a: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3389970" y="3736671"/>
              <a:ext cx="1689738" cy="766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i="1" dirty="0" err="1">
                  <a:solidFill>
                    <a:schemeClr val="tx1"/>
                  </a:solidFill>
                  <a:latin typeface="Courier"/>
                  <a:cs typeface="Courier"/>
                </a:rPr>
                <a:t>a</a:t>
              </a:r>
              <a:r>
                <a:rPr lang="fr-FR" sz="1000" i="1" dirty="0" err="1">
                  <a:solidFill>
                    <a:schemeClr val="tx1"/>
                  </a:solidFill>
                  <a:latin typeface="Courier"/>
                  <a:cs typeface="Courier"/>
                </a:rPr>
                <a:t>sebascratch</a:t>
              </a:r>
              <a:endParaRPr lang="fr-FR" sz="1000" i="1" dirty="0">
                <a:solidFill>
                  <a:schemeClr val="tx1"/>
                </a:solidFill>
                <a:latin typeface="Courier"/>
                <a:cs typeface="Courier"/>
              </a:endParaRPr>
            </a:p>
            <a:p>
              <a:pPr algn="ctr"/>
              <a:endParaRPr lang="fr-FR" sz="13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fr-FR" sz="13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API « Scratch »</a:t>
              </a:r>
            </a:p>
          </p:txBody>
        </p:sp>
        <p:grpSp>
          <p:nvGrpSpPr>
            <p:cNvPr id="74" name="Grouper 73"/>
            <p:cNvGrpSpPr/>
            <p:nvPr/>
          </p:nvGrpSpPr>
          <p:grpSpPr>
            <a:xfrm>
              <a:off x="6538541" y="3736671"/>
              <a:ext cx="1585221" cy="1616424"/>
              <a:chOff x="6223691" y="3736671"/>
              <a:chExt cx="1585221" cy="1616424"/>
            </a:xfrm>
          </p:grpSpPr>
          <p:sp>
            <p:nvSpPr>
              <p:cNvPr id="90" name="Rogner un rectangle à un seul coin 89"/>
              <p:cNvSpPr/>
              <p:nvPr/>
            </p:nvSpPr>
            <p:spPr>
              <a:xfrm flipH="1">
                <a:off x="6706909" y="4188008"/>
                <a:ext cx="1102003" cy="1165087"/>
              </a:xfrm>
              <a:prstGeom prst="snip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fr-FR" sz="1300" dirty="0" err="1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Node.js</a:t>
                </a:r>
                <a:endParaRPr lang="fr-FR" sz="13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Rogner un rectangle à un seul coin 90"/>
              <p:cNvSpPr/>
              <p:nvPr/>
            </p:nvSpPr>
            <p:spPr>
              <a:xfrm flipH="1">
                <a:off x="6465300" y="3962340"/>
                <a:ext cx="1102003" cy="1165087"/>
              </a:xfrm>
              <a:prstGeom prst="snip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fr-FR" sz="13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Snap</a:t>
                </a:r>
              </a:p>
            </p:txBody>
          </p:sp>
          <p:sp>
            <p:nvSpPr>
              <p:cNvPr id="92" name="Rogner un rectangle à un seul coin 91"/>
              <p:cNvSpPr/>
              <p:nvPr/>
            </p:nvSpPr>
            <p:spPr>
              <a:xfrm flipH="1">
                <a:off x="6223691" y="3736671"/>
                <a:ext cx="1102003" cy="1165087"/>
              </a:xfrm>
              <a:prstGeom prst="snip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fr-FR" sz="13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Scratch</a:t>
                </a:r>
              </a:p>
            </p:txBody>
          </p:sp>
        </p:grpSp>
        <p:cxnSp>
          <p:nvCxnSpPr>
            <p:cNvPr id="75" name="Connecteur droit avec flèche 74"/>
            <p:cNvCxnSpPr/>
            <p:nvPr/>
          </p:nvCxnSpPr>
          <p:spPr>
            <a:xfrm>
              <a:off x="798106" y="5152130"/>
              <a:ext cx="0" cy="40485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2039892" y="5152130"/>
              <a:ext cx="0" cy="40485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1" idx="3"/>
              <a:endCxn id="72" idx="1"/>
            </p:cNvCxnSpPr>
            <p:nvPr/>
          </p:nvCxnSpPr>
          <p:spPr>
            <a:xfrm flipV="1">
              <a:off x="2245987" y="4927997"/>
              <a:ext cx="1143983" cy="4616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 flipV="1">
              <a:off x="5079708" y="4130850"/>
              <a:ext cx="1458833" cy="4616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V="1">
              <a:off x="5079708" y="4901758"/>
              <a:ext cx="1458833" cy="6167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47943" y="3785175"/>
              <a:ext cx="130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>
                  <a:latin typeface="Courier"/>
                  <a:cs typeface="Courier"/>
                </a:rPr>
                <a:t>ext_scratch.json</a:t>
              </a:r>
              <a:endParaRPr lang="fr-FR" sz="800" i="1" dirty="0">
                <a:latin typeface="Courier"/>
                <a:cs typeface="Courier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5147943" y="4551633"/>
              <a:ext cx="13065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>
                  <a:latin typeface="Courier"/>
                  <a:cs typeface="Courier"/>
                </a:rPr>
                <a:t>e</a:t>
              </a:r>
              <a:r>
                <a:rPr lang="fr-FR" sz="800" i="1" dirty="0" err="1">
                  <a:latin typeface="Courier"/>
                  <a:cs typeface="Courier"/>
                </a:rPr>
                <a:t>xt_basic.json</a:t>
              </a:r>
              <a:endParaRPr lang="fr-FR" sz="800" i="1" dirty="0">
                <a:latin typeface="Courier"/>
                <a:cs typeface="Courier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079708" y="4229242"/>
              <a:ext cx="1458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Times New Roman"/>
                  <a:cs typeface="Times New Roman"/>
                </a:rPr>
                <a:t>http://localhost:3000/</a:t>
              </a: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5073485" y="4997455"/>
              <a:ext cx="1458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Times New Roman"/>
                  <a:cs typeface="Times New Roman"/>
                </a:rPr>
                <a:t>http://localhost:3000/</a:t>
              </a: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304032" y="5042721"/>
              <a:ext cx="10428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 err="1">
                  <a:latin typeface="Times New Roman"/>
                  <a:cs typeface="Times New Roman"/>
                </a:rPr>
                <a:t>Aseba</a:t>
              </a:r>
              <a:r>
                <a:rPr lang="fr-FR" sz="1000" dirty="0">
                  <a:latin typeface="Times New Roman"/>
                  <a:cs typeface="Times New Roman"/>
                </a:rPr>
                <a:t> – </a:t>
              </a:r>
              <a:r>
                <a:rPr lang="fr-FR" sz="1000" dirty="0" err="1">
                  <a:latin typeface="Times New Roman"/>
                  <a:cs typeface="Times New Roman"/>
                </a:rPr>
                <a:t>ser</a:t>
              </a:r>
              <a:r>
                <a:rPr lang="fr-FR" sz="1000" dirty="0">
                  <a:latin typeface="Times New Roman"/>
                  <a:cs typeface="Times New Roman"/>
                </a:rPr>
                <a:t>: </a:t>
              </a:r>
              <a:r>
                <a:rPr lang="fr-FR" sz="1000" dirty="0" err="1">
                  <a:latin typeface="Times New Roman"/>
                  <a:cs typeface="Times New Roman"/>
                </a:rPr>
                <a:t>tcp</a:t>
              </a:r>
              <a:r>
                <a:rPr lang="fr-FR" sz="1000" dirty="0">
                  <a:latin typeface="Times New Roman"/>
                  <a:cs typeface="Times New Roman"/>
                </a:rPr>
                <a:t>:</a:t>
              </a:r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>
              <a:off x="3626799" y="4335126"/>
              <a:ext cx="0" cy="2165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>
              <a:off x="4868585" y="4335126"/>
              <a:ext cx="0" cy="2165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/>
            <p:cNvSpPr txBox="1"/>
            <p:nvPr/>
          </p:nvSpPr>
          <p:spPr>
            <a:xfrm>
              <a:off x="6926397" y="6360739"/>
              <a:ext cx="693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Times New Roman"/>
                  <a:cs typeface="Times New Roman"/>
                </a:rPr>
                <a:t>Clients</a:t>
              </a: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907505" y="6360739"/>
              <a:ext cx="742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latin typeface="Times New Roman"/>
                  <a:cs typeface="Times New Roman"/>
                </a:rPr>
                <a:t>Helpers</a:t>
              </a:r>
              <a:endParaRPr lang="fr-FR" sz="1400" dirty="0">
                <a:latin typeface="Times New Roman"/>
                <a:cs typeface="Times New Roman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1008011" y="6357182"/>
              <a:ext cx="62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Times New Roman"/>
                  <a:cs typeface="Times New Roman"/>
                </a:rPr>
                <a:t>Robot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29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Macintosh PowerPoint</Application>
  <PresentationFormat>Personnalisé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Sherman</dc:creator>
  <cp:lastModifiedBy>David Sherman</cp:lastModifiedBy>
  <cp:revision>8</cp:revision>
  <dcterms:created xsi:type="dcterms:W3CDTF">2015-03-04T13:34:45Z</dcterms:created>
  <dcterms:modified xsi:type="dcterms:W3CDTF">2015-03-04T14:26:51Z</dcterms:modified>
</cp:coreProperties>
</file>