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sldIdLst>
    <p:sldId id="257" r:id="rId6"/>
    <p:sldId id="299" r:id="rId7"/>
    <p:sldId id="297" r:id="rId8"/>
    <p:sldId id="295" r:id="rId9"/>
    <p:sldId id="287" r:id="rId10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7CA9"/>
    <a:srgbClr val="99CCFF"/>
    <a:srgbClr val="EC7404"/>
    <a:srgbClr val="230B0A"/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76194" autoAdjust="0"/>
  </p:normalViewPr>
  <p:slideViewPr>
    <p:cSldViewPr>
      <p:cViewPr varScale="1">
        <p:scale>
          <a:sx n="79" d="100"/>
          <a:sy n="79" d="100"/>
        </p:scale>
        <p:origin x="1157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Hernando" userId="c30dd2c9-03b2-4cb3-a509-af9051c194ca" providerId="ADAL" clId="{F8A76741-C0A3-4A36-A8BF-47E95AB385B7}"/>
    <pc:docChg chg="custSel modSld">
      <pc:chgData name="Ines Hernando" userId="c30dd2c9-03b2-4cb3-a509-af9051c194ca" providerId="ADAL" clId="{F8A76741-C0A3-4A36-A8BF-47E95AB385B7}" dt="2017-12-05T12:46:17.943" v="76" actId="404"/>
      <pc:docMkLst>
        <pc:docMk/>
      </pc:docMkLst>
      <pc:sldChg chg="modSp">
        <pc:chgData name="Ines Hernando" userId="c30dd2c9-03b2-4cb3-a509-af9051c194ca" providerId="ADAL" clId="{F8A76741-C0A3-4A36-A8BF-47E95AB385B7}" dt="2017-12-05T12:46:17.943" v="76" actId="404"/>
        <pc:sldMkLst>
          <pc:docMk/>
          <pc:sldMk cId="0" sldId="257"/>
        </pc:sldMkLst>
        <pc:spChg chg="mod">
          <ac:chgData name="Ines Hernando" userId="c30dd2c9-03b2-4cb3-a509-af9051c194ca" providerId="ADAL" clId="{F8A76741-C0A3-4A36-A8BF-47E95AB385B7}" dt="2017-12-05T12:46:17.943" v="76" actId="404"/>
          <ac:spMkLst>
            <pc:docMk/>
            <pc:sldMk cId="0" sldId="257"/>
            <ac:spMk id="5" creationId="{E8D7C956-9F04-4D01-81F5-75CF25E1E0D2}"/>
          </ac:spMkLst>
        </pc:spChg>
        <pc:spChg chg="mod">
          <ac:chgData name="Ines Hernando" userId="c30dd2c9-03b2-4cb3-a509-af9051c194ca" providerId="ADAL" clId="{F8A76741-C0A3-4A36-A8BF-47E95AB385B7}" dt="2017-12-05T12:46:05.376" v="73" actId="20577"/>
          <ac:spMkLst>
            <pc:docMk/>
            <pc:sldMk cId="0" sldId="257"/>
            <ac:spMk id="4098" creationId="{43F4C0DF-78CE-42E2-B8C3-9DDFBAE97CFA}"/>
          </ac:spMkLst>
        </pc:spChg>
      </pc:sldChg>
      <pc:sldChg chg="modSp">
        <pc:chgData name="Ines Hernando" userId="c30dd2c9-03b2-4cb3-a509-af9051c194ca" providerId="ADAL" clId="{F8A76741-C0A3-4A36-A8BF-47E95AB385B7}" dt="2017-12-05T11:58:53.816" v="59" actId="1076"/>
        <pc:sldMkLst>
          <pc:docMk/>
          <pc:sldMk cId="3344452938" sldId="295"/>
        </pc:sldMkLst>
        <pc:spChg chg="mod">
          <ac:chgData name="Ines Hernando" userId="c30dd2c9-03b2-4cb3-a509-af9051c194ca" providerId="ADAL" clId="{F8A76741-C0A3-4A36-A8BF-47E95AB385B7}" dt="2017-12-05T11:58:53.816" v="59" actId="1076"/>
          <ac:spMkLst>
            <pc:docMk/>
            <pc:sldMk cId="3344452938" sldId="295"/>
            <ac:spMk id="7" creationId="{BC0F3DEC-012F-42CA-8CCA-056D8F550EBB}"/>
          </ac:spMkLst>
        </pc:spChg>
      </pc:sldChg>
      <pc:sldChg chg="modSp">
        <pc:chgData name="Ines Hernando" userId="c30dd2c9-03b2-4cb3-a509-af9051c194ca" providerId="ADAL" clId="{F8A76741-C0A3-4A36-A8BF-47E95AB385B7}" dt="2017-12-05T11:59:58.564" v="69" actId="1076"/>
        <pc:sldMkLst>
          <pc:docMk/>
          <pc:sldMk cId="33197560" sldId="297"/>
        </pc:sldMkLst>
        <pc:spChg chg="mod">
          <ac:chgData name="Ines Hernando" userId="c30dd2c9-03b2-4cb3-a509-af9051c194ca" providerId="ADAL" clId="{F8A76741-C0A3-4A36-A8BF-47E95AB385B7}" dt="2017-12-05T11:59:58.564" v="69" actId="1076"/>
          <ac:spMkLst>
            <pc:docMk/>
            <pc:sldMk cId="33197560" sldId="297"/>
            <ac:spMk id="5" creationId="{E2032E59-97E8-4917-9779-BAF775FB6374}"/>
          </ac:spMkLst>
        </pc:spChg>
        <pc:graphicFrameChg chg="mod">
          <ac:chgData name="Ines Hernando" userId="c30dd2c9-03b2-4cb3-a509-af9051c194ca" providerId="ADAL" clId="{F8A76741-C0A3-4A36-A8BF-47E95AB385B7}" dt="2017-12-05T11:59:54.877" v="68" actId="1036"/>
          <ac:graphicFrameMkLst>
            <pc:docMk/>
            <pc:sldMk cId="33197560" sldId="297"/>
            <ac:graphicFrameMk id="2" creationId="{262D3BE8-EF40-4038-8A7D-50E96AE9054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365FD-A4B0-45CE-8A9F-25351810D349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083FA7-6D47-4C9B-A17C-49ACE4FAF9AD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altLang="en-US" b="1" dirty="0">
              <a:solidFill>
                <a:srgbClr val="177CA9"/>
              </a:solidFill>
            </a:rPr>
            <a:t>Funding</a:t>
          </a:r>
          <a:endParaRPr lang="en-US" dirty="0">
            <a:solidFill>
              <a:srgbClr val="177CA9"/>
            </a:solidFill>
          </a:endParaRPr>
        </a:p>
      </dgm:t>
    </dgm:pt>
    <dgm:pt modelId="{DB98D590-558F-4BA8-838C-512A8A37E53E}" type="parTrans" cxnId="{BD0BE4F8-D72F-4672-87D7-0E08AF11A885}">
      <dgm:prSet/>
      <dgm:spPr/>
      <dgm:t>
        <a:bodyPr/>
        <a:lstStyle/>
        <a:p>
          <a:endParaRPr lang="en-US"/>
        </a:p>
      </dgm:t>
    </dgm:pt>
    <dgm:pt modelId="{548DFE20-0259-467F-866E-F0734CEC53CB}" type="sibTrans" cxnId="{BD0BE4F8-D72F-4672-87D7-0E08AF11A885}">
      <dgm:prSet/>
      <dgm:spPr/>
      <dgm:t>
        <a:bodyPr/>
        <a:lstStyle/>
        <a:p>
          <a:endParaRPr lang="en-US"/>
        </a:p>
      </dgm:t>
    </dgm:pt>
    <dgm:pt modelId="{76F661F3-0A49-47C0-AAFF-69A2A20718BD}">
      <dgm:prSet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altLang="en-US" b="1" dirty="0">
              <a:solidFill>
                <a:srgbClr val="177CA9"/>
              </a:solidFill>
            </a:rPr>
            <a:t>Procurement</a:t>
          </a:r>
          <a:r>
            <a:rPr lang="en-GB" altLang="en-US" dirty="0"/>
            <a:t> </a:t>
          </a:r>
        </a:p>
      </dgm:t>
    </dgm:pt>
    <dgm:pt modelId="{F6F16A14-B36E-4532-AFC7-EC2D3701281C}" type="parTrans" cxnId="{897C349B-A47A-4CBC-966F-071F19C490EC}">
      <dgm:prSet/>
      <dgm:spPr/>
      <dgm:t>
        <a:bodyPr/>
        <a:lstStyle/>
        <a:p>
          <a:endParaRPr lang="en-US"/>
        </a:p>
      </dgm:t>
    </dgm:pt>
    <dgm:pt modelId="{3023B3F4-696F-44A4-BDB1-EAC08785BBF5}" type="sibTrans" cxnId="{897C349B-A47A-4CBC-966F-071F19C490EC}">
      <dgm:prSet/>
      <dgm:spPr/>
      <dgm:t>
        <a:bodyPr/>
        <a:lstStyle/>
        <a:p>
          <a:endParaRPr lang="en-US"/>
        </a:p>
      </dgm:t>
    </dgm:pt>
    <dgm:pt modelId="{F5E05F5B-53EC-4128-B098-B792D5AD4114}">
      <dgm:prSet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altLang="en-US" b="1" dirty="0">
              <a:solidFill>
                <a:srgbClr val="177CA9"/>
              </a:solidFill>
            </a:rPr>
            <a:t>Incentive Schemes</a:t>
          </a:r>
          <a:endParaRPr lang="en-GB" altLang="en-US" dirty="0">
            <a:solidFill>
              <a:srgbClr val="177CA9"/>
            </a:solidFill>
          </a:endParaRPr>
        </a:p>
      </dgm:t>
    </dgm:pt>
    <dgm:pt modelId="{92A51FD4-7E61-4263-B261-7E9F62936D51}" type="parTrans" cxnId="{3C61C344-22DA-48E7-8F83-EFE1FA138AC6}">
      <dgm:prSet/>
      <dgm:spPr/>
      <dgm:t>
        <a:bodyPr/>
        <a:lstStyle/>
        <a:p>
          <a:endParaRPr lang="en-US"/>
        </a:p>
      </dgm:t>
    </dgm:pt>
    <dgm:pt modelId="{14CCB630-D9D4-4646-AA5D-BB596A00A000}" type="sibTrans" cxnId="{3C61C344-22DA-48E7-8F83-EFE1FA138AC6}">
      <dgm:prSet/>
      <dgm:spPr/>
      <dgm:t>
        <a:bodyPr/>
        <a:lstStyle/>
        <a:p>
          <a:endParaRPr lang="en-US"/>
        </a:p>
      </dgm:t>
    </dgm:pt>
    <dgm:pt modelId="{5143EE21-1902-47A7-9D46-C5C493DCB132}">
      <dgm:prSet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altLang="en-US" b="1" dirty="0">
              <a:solidFill>
                <a:srgbClr val="177CA9"/>
              </a:solidFill>
            </a:rPr>
            <a:t>Regulatory Framework</a:t>
          </a:r>
          <a:endParaRPr lang="en-GB" altLang="en-US" dirty="0">
            <a:solidFill>
              <a:srgbClr val="177CA9"/>
            </a:solidFill>
          </a:endParaRPr>
        </a:p>
      </dgm:t>
    </dgm:pt>
    <dgm:pt modelId="{38175D44-9F93-4406-8E05-DA3B4DA6AC95}" type="parTrans" cxnId="{4DCFA033-5267-46FB-897B-C5C139EE683F}">
      <dgm:prSet/>
      <dgm:spPr/>
      <dgm:t>
        <a:bodyPr/>
        <a:lstStyle/>
        <a:p>
          <a:endParaRPr lang="en-US"/>
        </a:p>
      </dgm:t>
    </dgm:pt>
    <dgm:pt modelId="{23192AED-139C-4D65-A93C-73B65856D1E1}" type="sibTrans" cxnId="{4DCFA033-5267-46FB-897B-C5C139EE683F}">
      <dgm:prSet/>
      <dgm:spPr/>
      <dgm:t>
        <a:bodyPr/>
        <a:lstStyle/>
        <a:p>
          <a:endParaRPr lang="en-US"/>
        </a:p>
      </dgm:t>
    </dgm:pt>
    <dgm:pt modelId="{F5CE8E20-4654-4214-BC32-1EA924CBDBD9}">
      <dgm:prSet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altLang="en-US" b="1" dirty="0">
              <a:solidFill>
                <a:srgbClr val="177CA9"/>
              </a:solidFill>
            </a:rPr>
            <a:t>Expertise</a:t>
          </a:r>
          <a:endParaRPr lang="en-GB" altLang="en-US" dirty="0">
            <a:solidFill>
              <a:srgbClr val="177CA9"/>
            </a:solidFill>
          </a:endParaRPr>
        </a:p>
      </dgm:t>
    </dgm:pt>
    <dgm:pt modelId="{A78271FB-891C-4B0D-8074-C4EDC0CA2E63}" type="parTrans" cxnId="{8655BA91-0390-4437-A6C5-68A773A08E2D}">
      <dgm:prSet/>
      <dgm:spPr/>
      <dgm:t>
        <a:bodyPr/>
        <a:lstStyle/>
        <a:p>
          <a:endParaRPr lang="en-US"/>
        </a:p>
      </dgm:t>
    </dgm:pt>
    <dgm:pt modelId="{8248682C-50C0-4EE9-8B34-66F7D3957C33}" type="sibTrans" cxnId="{8655BA91-0390-4437-A6C5-68A773A08E2D}">
      <dgm:prSet/>
      <dgm:spPr/>
      <dgm:t>
        <a:bodyPr/>
        <a:lstStyle/>
        <a:p>
          <a:endParaRPr lang="en-US"/>
        </a:p>
      </dgm:t>
    </dgm:pt>
    <dgm:pt modelId="{2EEF34EA-C57E-4C73-85F2-B7410AC87229}">
      <dgm:prSet custT="1"/>
      <dgm:spPr>
        <a:solidFill>
          <a:srgbClr val="177CA9"/>
        </a:solidFill>
      </dgm:spPr>
      <dgm:t>
        <a:bodyPr/>
        <a:lstStyle/>
        <a:p>
          <a:r>
            <a:rPr lang="en-GB" altLang="en-US" sz="1050" dirty="0">
              <a:solidFill>
                <a:srgbClr val="99CCFF"/>
              </a:solidFill>
            </a:rPr>
            <a:t>Business Models</a:t>
          </a:r>
        </a:p>
      </dgm:t>
    </dgm:pt>
    <dgm:pt modelId="{4E85DDED-4408-4404-82AA-673483FAD83F}" type="parTrans" cxnId="{C27F04D4-254B-4669-A003-4F99A1098F4E}">
      <dgm:prSet/>
      <dgm:spPr/>
      <dgm:t>
        <a:bodyPr/>
        <a:lstStyle/>
        <a:p>
          <a:endParaRPr lang="en-US"/>
        </a:p>
      </dgm:t>
    </dgm:pt>
    <dgm:pt modelId="{DD6BF7AA-BC57-423C-978B-CADE21DCC16E}" type="sibTrans" cxnId="{C27F04D4-254B-4669-A003-4F99A1098F4E}">
      <dgm:prSet/>
      <dgm:spPr/>
      <dgm:t>
        <a:bodyPr/>
        <a:lstStyle/>
        <a:p>
          <a:endParaRPr lang="en-US"/>
        </a:p>
      </dgm:t>
    </dgm:pt>
    <dgm:pt modelId="{208C5F4F-2DD5-45AA-BA0C-E5CEB3D336CF}">
      <dgm:prSet phldrT="[Text]" custT="1"/>
      <dgm:spPr>
        <a:solidFill>
          <a:srgbClr val="177CA9"/>
        </a:solidFill>
      </dgm:spPr>
      <dgm:t>
        <a:bodyPr/>
        <a:lstStyle/>
        <a:p>
          <a:r>
            <a:rPr lang="en-GB" altLang="en-US" sz="1050" dirty="0">
              <a:solidFill>
                <a:srgbClr val="99CCFF"/>
              </a:solidFill>
            </a:rPr>
            <a:t>EU vs Country vs Institution</a:t>
          </a:r>
          <a:endParaRPr lang="en-US" sz="1050" dirty="0">
            <a:solidFill>
              <a:srgbClr val="99CCFF"/>
            </a:solidFill>
          </a:endParaRPr>
        </a:p>
      </dgm:t>
    </dgm:pt>
    <dgm:pt modelId="{40F6B78A-5495-4110-8BCD-1DD8626CFC13}" type="parTrans" cxnId="{5D0F87A2-8303-42AC-B083-1B99735C5A14}">
      <dgm:prSet/>
      <dgm:spPr/>
      <dgm:t>
        <a:bodyPr/>
        <a:lstStyle/>
        <a:p>
          <a:endParaRPr lang="en-US"/>
        </a:p>
      </dgm:t>
    </dgm:pt>
    <dgm:pt modelId="{50CB1723-8655-49F2-BA11-DC04C10D84AE}" type="sibTrans" cxnId="{5D0F87A2-8303-42AC-B083-1B99735C5A14}">
      <dgm:prSet/>
      <dgm:spPr/>
      <dgm:t>
        <a:bodyPr/>
        <a:lstStyle/>
        <a:p>
          <a:endParaRPr lang="en-US"/>
        </a:p>
      </dgm:t>
    </dgm:pt>
    <dgm:pt modelId="{14DC1C7A-EFAF-4D0E-9C14-38414E5F5A15}">
      <dgm:prSet custT="1"/>
      <dgm:spPr>
        <a:solidFill>
          <a:srgbClr val="177CA9"/>
        </a:solidFill>
      </dgm:spPr>
      <dgm:t>
        <a:bodyPr/>
        <a:lstStyle/>
        <a:p>
          <a:r>
            <a:rPr lang="en-GB" altLang="en-US" sz="1050" dirty="0">
              <a:solidFill>
                <a:srgbClr val="99CCFF"/>
              </a:solidFill>
            </a:rPr>
            <a:t>“Meaningful Use”</a:t>
          </a:r>
        </a:p>
      </dgm:t>
    </dgm:pt>
    <dgm:pt modelId="{06BE99A5-E23F-4932-92A4-D41001B432A7}" type="parTrans" cxnId="{3972CE6D-394D-439E-8F67-AD2C29927875}">
      <dgm:prSet/>
      <dgm:spPr/>
      <dgm:t>
        <a:bodyPr/>
        <a:lstStyle/>
        <a:p>
          <a:endParaRPr lang="en-US"/>
        </a:p>
      </dgm:t>
    </dgm:pt>
    <dgm:pt modelId="{4589AD04-DB37-4C08-B700-47D91BCDB0C4}" type="sibTrans" cxnId="{3972CE6D-394D-439E-8F67-AD2C29927875}">
      <dgm:prSet/>
      <dgm:spPr/>
      <dgm:t>
        <a:bodyPr/>
        <a:lstStyle/>
        <a:p>
          <a:endParaRPr lang="en-US"/>
        </a:p>
      </dgm:t>
    </dgm:pt>
    <dgm:pt modelId="{6303AFAF-0157-4DE4-BA2C-E8C9D63CE98A}">
      <dgm:prSet custT="1"/>
      <dgm:spPr>
        <a:solidFill>
          <a:srgbClr val="177CA9"/>
        </a:solidFill>
      </dgm:spPr>
      <dgm:t>
        <a:bodyPr/>
        <a:lstStyle/>
        <a:p>
          <a:r>
            <a:rPr lang="en-GB" altLang="en-US" sz="1050" dirty="0">
              <a:solidFill>
                <a:srgbClr val="99CCFF"/>
              </a:solidFill>
            </a:rPr>
            <a:t>Consistency </a:t>
          </a:r>
        </a:p>
      </dgm:t>
    </dgm:pt>
    <dgm:pt modelId="{257F6C5B-A1A5-4510-9A57-F68003F7C25F}" type="parTrans" cxnId="{75DA3B48-5B97-490B-A734-13FA43690689}">
      <dgm:prSet/>
      <dgm:spPr/>
      <dgm:t>
        <a:bodyPr/>
        <a:lstStyle/>
        <a:p>
          <a:endParaRPr lang="en-US"/>
        </a:p>
      </dgm:t>
    </dgm:pt>
    <dgm:pt modelId="{9A39B0F2-E4F3-4C45-8850-3857FF331F36}" type="sibTrans" cxnId="{75DA3B48-5B97-490B-A734-13FA43690689}">
      <dgm:prSet/>
      <dgm:spPr/>
      <dgm:t>
        <a:bodyPr/>
        <a:lstStyle/>
        <a:p>
          <a:endParaRPr lang="en-US"/>
        </a:p>
      </dgm:t>
    </dgm:pt>
    <dgm:pt modelId="{47A2A7D7-8A85-4856-B6F1-5A83D555527C}">
      <dgm:prSet custT="1"/>
      <dgm:spPr>
        <a:solidFill>
          <a:srgbClr val="177CA9"/>
        </a:solidFill>
      </dgm:spPr>
      <dgm:t>
        <a:bodyPr/>
        <a:lstStyle/>
        <a:p>
          <a:r>
            <a:rPr lang="en-GB" altLang="en-US" sz="1050" dirty="0">
              <a:solidFill>
                <a:srgbClr val="99CCFF"/>
              </a:solidFill>
            </a:rPr>
            <a:t>People Challenge</a:t>
          </a:r>
          <a:br>
            <a:rPr lang="en-GB" altLang="en-US" sz="1050" dirty="0">
              <a:solidFill>
                <a:srgbClr val="99CCFF"/>
              </a:solidFill>
            </a:rPr>
          </a:br>
          <a:r>
            <a:rPr lang="en-GB" altLang="en-US" sz="1050" dirty="0">
              <a:solidFill>
                <a:srgbClr val="99CCFF"/>
              </a:solidFill>
            </a:rPr>
            <a:t>Change Management</a:t>
          </a:r>
        </a:p>
      </dgm:t>
    </dgm:pt>
    <dgm:pt modelId="{534464AA-DC08-418D-8F4C-F7B6C77D8FC4}" type="parTrans" cxnId="{FA222256-CC42-4A60-A3FA-C545E974C55E}">
      <dgm:prSet/>
      <dgm:spPr/>
      <dgm:t>
        <a:bodyPr/>
        <a:lstStyle/>
        <a:p>
          <a:endParaRPr lang="en-US"/>
        </a:p>
      </dgm:t>
    </dgm:pt>
    <dgm:pt modelId="{7F002FB4-93C8-4A48-B287-FDA59D2400CE}" type="sibTrans" cxnId="{FA222256-CC42-4A60-A3FA-C545E974C55E}">
      <dgm:prSet/>
      <dgm:spPr/>
      <dgm:t>
        <a:bodyPr/>
        <a:lstStyle/>
        <a:p>
          <a:endParaRPr lang="en-US"/>
        </a:p>
      </dgm:t>
    </dgm:pt>
    <dgm:pt modelId="{ADFDC0BB-D49B-4B67-B307-68E0E79D424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99CCFF">
            <a:alpha val="49804"/>
          </a:srgbClr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rgbClr val="177CA9"/>
              </a:solidFill>
            </a:rPr>
            <a:t>Dedicated Funding</a:t>
          </a:r>
        </a:p>
      </dgm:t>
    </dgm:pt>
    <dgm:pt modelId="{2C88B35B-DE21-4AE2-AC55-54B839128D7C}" type="parTrans" cxnId="{BF002658-A147-4E52-ADCB-86F4D71DD2B9}">
      <dgm:prSet/>
      <dgm:spPr/>
      <dgm:t>
        <a:bodyPr/>
        <a:lstStyle/>
        <a:p>
          <a:endParaRPr lang="en-US"/>
        </a:p>
      </dgm:t>
    </dgm:pt>
    <dgm:pt modelId="{DA9E712F-717F-438D-8012-FCA9168E4E6C}" type="sibTrans" cxnId="{BF002658-A147-4E52-ADCB-86F4D71DD2B9}">
      <dgm:prSet/>
      <dgm:spPr/>
      <dgm:t>
        <a:bodyPr/>
        <a:lstStyle/>
        <a:p>
          <a:endParaRPr lang="en-US"/>
        </a:p>
      </dgm:t>
    </dgm:pt>
    <dgm:pt modelId="{758277B9-192C-4E67-9C45-5F4AD0DFE1E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99CCFF">
            <a:alpha val="49804"/>
          </a:srgbClr>
        </a:solidFill>
        <a:ln>
          <a:noFill/>
        </a:ln>
      </dgm:spPr>
      <dgm:t>
        <a:bodyPr/>
        <a:lstStyle/>
        <a:p>
          <a:r>
            <a:rPr lang="en-GB" altLang="en-US" sz="1050" dirty="0">
              <a:solidFill>
                <a:srgbClr val="177CA9"/>
              </a:solidFill>
            </a:rPr>
            <a:t>Risk Sharing models - Subscription</a:t>
          </a:r>
        </a:p>
      </dgm:t>
    </dgm:pt>
    <dgm:pt modelId="{B533CA9D-5A49-4031-BE85-39A7A8E71A40}" type="parTrans" cxnId="{F50DBF89-BDF7-4187-A70A-EF2DA4318B19}">
      <dgm:prSet/>
      <dgm:spPr/>
      <dgm:t>
        <a:bodyPr/>
        <a:lstStyle/>
        <a:p>
          <a:endParaRPr lang="en-US"/>
        </a:p>
      </dgm:t>
    </dgm:pt>
    <dgm:pt modelId="{877F7560-C64A-4512-876F-F9C6A1E6DC8B}" type="sibTrans" cxnId="{F50DBF89-BDF7-4187-A70A-EF2DA4318B19}">
      <dgm:prSet/>
      <dgm:spPr/>
      <dgm:t>
        <a:bodyPr/>
        <a:lstStyle/>
        <a:p>
          <a:endParaRPr lang="en-US"/>
        </a:p>
      </dgm:t>
    </dgm:pt>
    <dgm:pt modelId="{032845B7-4F86-42D6-B5C6-1973849C7CF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99CCFF">
            <a:alpha val="49804"/>
          </a:srgbClr>
        </a:solidFill>
        <a:ln>
          <a:noFill/>
        </a:ln>
      </dgm:spPr>
      <dgm:t>
        <a:bodyPr/>
        <a:lstStyle/>
        <a:p>
          <a:r>
            <a:rPr lang="en-GB" altLang="en-US" sz="1050" dirty="0">
              <a:solidFill>
                <a:srgbClr val="177CA9"/>
              </a:solidFill>
            </a:rPr>
            <a:t>Learn from US</a:t>
          </a:r>
        </a:p>
        <a:p>
          <a:endParaRPr lang="en-GB" altLang="en-US" sz="1050" dirty="0">
            <a:solidFill>
              <a:srgbClr val="177CA9"/>
            </a:solidFill>
          </a:endParaRPr>
        </a:p>
        <a:p>
          <a:r>
            <a:rPr lang="en-GB" altLang="en-US" sz="1050" dirty="0">
              <a:solidFill>
                <a:srgbClr val="177CA9"/>
              </a:solidFill>
            </a:rPr>
            <a:t>Incentive linked funding (late stage metrics)</a:t>
          </a:r>
        </a:p>
      </dgm:t>
    </dgm:pt>
    <dgm:pt modelId="{F94A0FD7-7646-4647-A3D6-69E8B331503F}" type="parTrans" cxnId="{06D590FF-3A1F-480A-A8FE-A5C76D1739A7}">
      <dgm:prSet/>
      <dgm:spPr/>
      <dgm:t>
        <a:bodyPr/>
        <a:lstStyle/>
        <a:p>
          <a:endParaRPr lang="en-US"/>
        </a:p>
      </dgm:t>
    </dgm:pt>
    <dgm:pt modelId="{4D61058B-B481-49FF-B9EA-10F017AC8114}" type="sibTrans" cxnId="{06D590FF-3A1F-480A-A8FE-A5C76D1739A7}">
      <dgm:prSet/>
      <dgm:spPr/>
      <dgm:t>
        <a:bodyPr/>
        <a:lstStyle/>
        <a:p>
          <a:endParaRPr lang="en-US"/>
        </a:p>
      </dgm:t>
    </dgm:pt>
    <dgm:pt modelId="{8E7B54F6-04EF-4A2A-A0CE-633B7A7C8D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99CCFF">
            <a:alpha val="49804"/>
          </a:srgbClr>
        </a:solidFill>
        <a:ln>
          <a:noFill/>
        </a:ln>
      </dgm:spPr>
      <dgm:t>
        <a:bodyPr/>
        <a:lstStyle/>
        <a:p>
          <a:r>
            <a:rPr lang="en-GB" altLang="en-US" sz="1050" dirty="0">
              <a:solidFill>
                <a:srgbClr val="177CA9"/>
              </a:solidFill>
            </a:rPr>
            <a:t>Data governance Frameworks (Interoperability &amp; Sharing)</a:t>
          </a:r>
        </a:p>
      </dgm:t>
    </dgm:pt>
    <dgm:pt modelId="{FD7B13A4-FB1F-43E5-86B3-989BD9DE2AEB}" type="parTrans" cxnId="{E88DED4C-F71C-462B-8EA0-0FB7B90A39F8}">
      <dgm:prSet/>
      <dgm:spPr/>
      <dgm:t>
        <a:bodyPr/>
        <a:lstStyle/>
        <a:p>
          <a:endParaRPr lang="en-US"/>
        </a:p>
      </dgm:t>
    </dgm:pt>
    <dgm:pt modelId="{5D3FBEC5-1724-4118-B262-71916C9F3021}" type="sibTrans" cxnId="{E88DED4C-F71C-462B-8EA0-0FB7B90A39F8}">
      <dgm:prSet/>
      <dgm:spPr/>
      <dgm:t>
        <a:bodyPr/>
        <a:lstStyle/>
        <a:p>
          <a:endParaRPr lang="en-US"/>
        </a:p>
      </dgm:t>
    </dgm:pt>
    <dgm:pt modelId="{D145544C-261C-41A5-BD18-F4805EE195B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99CCFF">
            <a:alpha val="49804"/>
          </a:srgbClr>
        </a:solidFill>
        <a:ln>
          <a:noFill/>
        </a:ln>
      </dgm:spPr>
      <dgm:t>
        <a:bodyPr/>
        <a:lstStyle/>
        <a:p>
          <a:r>
            <a:rPr lang="en-GB" altLang="en-US" sz="1050" dirty="0">
              <a:solidFill>
                <a:srgbClr val="177CA9"/>
              </a:solidFill>
            </a:rPr>
            <a:t>CIOs/CCIOs</a:t>
          </a:r>
        </a:p>
        <a:p>
          <a:endParaRPr lang="en-GB" altLang="en-US" sz="1050" dirty="0">
            <a:solidFill>
              <a:srgbClr val="177CA9"/>
            </a:solidFill>
          </a:endParaRPr>
        </a:p>
        <a:p>
          <a:r>
            <a:rPr lang="en-GB" altLang="en-US" sz="1050" dirty="0">
              <a:solidFill>
                <a:srgbClr val="177CA9"/>
              </a:solidFill>
            </a:rPr>
            <a:t>Programs to Create Leaders</a:t>
          </a:r>
        </a:p>
      </dgm:t>
    </dgm:pt>
    <dgm:pt modelId="{024DCD17-A765-4695-AC0B-59E177081CE8}" type="parTrans" cxnId="{42D7C3E8-0EA1-42FE-BAC6-6F870C1BC112}">
      <dgm:prSet/>
      <dgm:spPr/>
      <dgm:t>
        <a:bodyPr/>
        <a:lstStyle/>
        <a:p>
          <a:endParaRPr lang="en-US"/>
        </a:p>
      </dgm:t>
    </dgm:pt>
    <dgm:pt modelId="{4C708F96-7065-4913-AB4F-33EC403C995E}" type="sibTrans" cxnId="{42D7C3E8-0EA1-42FE-BAC6-6F870C1BC112}">
      <dgm:prSet/>
      <dgm:spPr/>
      <dgm:t>
        <a:bodyPr/>
        <a:lstStyle/>
        <a:p>
          <a:endParaRPr lang="en-US"/>
        </a:p>
      </dgm:t>
    </dgm:pt>
    <dgm:pt modelId="{CE9DA9F2-524F-48B3-B3B8-C915083582CD}" type="pres">
      <dgm:prSet presAssocID="{186365FD-A4B0-45CE-8A9F-25351810D349}" presName="theList" presStyleCnt="0">
        <dgm:presLayoutVars>
          <dgm:dir/>
          <dgm:animLvl val="lvl"/>
          <dgm:resizeHandles val="exact"/>
        </dgm:presLayoutVars>
      </dgm:prSet>
      <dgm:spPr/>
    </dgm:pt>
    <dgm:pt modelId="{2882A1AB-36B5-4C9D-82B7-E62F91291B54}" type="pres">
      <dgm:prSet presAssocID="{DE083FA7-6D47-4C9B-A17C-49ACE4FAF9AD}" presName="compNode" presStyleCnt="0"/>
      <dgm:spPr/>
    </dgm:pt>
    <dgm:pt modelId="{55529EB8-1EC2-43E5-81E5-20B47D963D11}" type="pres">
      <dgm:prSet presAssocID="{DE083FA7-6D47-4C9B-A17C-49ACE4FAF9AD}" presName="aNode" presStyleLbl="bgShp" presStyleIdx="0" presStyleCnt="5"/>
      <dgm:spPr/>
    </dgm:pt>
    <dgm:pt modelId="{8981A090-57F9-467C-929E-533250FAF9BF}" type="pres">
      <dgm:prSet presAssocID="{DE083FA7-6D47-4C9B-A17C-49ACE4FAF9AD}" presName="textNode" presStyleLbl="bgShp" presStyleIdx="0" presStyleCnt="5"/>
      <dgm:spPr/>
    </dgm:pt>
    <dgm:pt modelId="{C3437343-70CF-4833-AEE7-B1BD958989E4}" type="pres">
      <dgm:prSet presAssocID="{DE083FA7-6D47-4C9B-A17C-49ACE4FAF9AD}" presName="compChildNode" presStyleCnt="0"/>
      <dgm:spPr/>
    </dgm:pt>
    <dgm:pt modelId="{8BD42036-457F-4520-802F-83B2E545FEDF}" type="pres">
      <dgm:prSet presAssocID="{DE083FA7-6D47-4C9B-A17C-49ACE4FAF9AD}" presName="theInnerList" presStyleCnt="0"/>
      <dgm:spPr/>
    </dgm:pt>
    <dgm:pt modelId="{12C423C6-DEE2-4DDD-8831-B86638C636DC}" type="pres">
      <dgm:prSet presAssocID="{208C5F4F-2DD5-45AA-BA0C-E5CEB3D336CF}" presName="childNode" presStyleLbl="node1" presStyleIdx="0" presStyleCnt="10" custScaleY="177069" custLinFactY="-23231" custLinFactNeighborY="-100000">
        <dgm:presLayoutVars>
          <dgm:bulletEnabled val="1"/>
        </dgm:presLayoutVars>
      </dgm:prSet>
      <dgm:spPr/>
    </dgm:pt>
    <dgm:pt modelId="{46AF9C51-2E08-4988-8AA2-62533BC1F376}" type="pres">
      <dgm:prSet presAssocID="{208C5F4F-2DD5-45AA-BA0C-E5CEB3D336CF}" presName="aSpace2" presStyleCnt="0"/>
      <dgm:spPr/>
    </dgm:pt>
    <dgm:pt modelId="{6BA28B8F-4EEB-4E8C-BF3F-03474978244F}" type="pres">
      <dgm:prSet presAssocID="{ADFDC0BB-D49B-4B67-B307-68E0E79D4244}" presName="childNode" presStyleLbl="node1" presStyleIdx="1" presStyleCnt="10" custScaleY="312565">
        <dgm:presLayoutVars>
          <dgm:bulletEnabled val="1"/>
        </dgm:presLayoutVars>
      </dgm:prSet>
      <dgm:spPr/>
    </dgm:pt>
    <dgm:pt modelId="{820F2C71-17B9-4897-859A-D48CCC3BCC8A}" type="pres">
      <dgm:prSet presAssocID="{DE083FA7-6D47-4C9B-A17C-49ACE4FAF9AD}" presName="aSpace" presStyleCnt="0"/>
      <dgm:spPr/>
    </dgm:pt>
    <dgm:pt modelId="{C5C203FF-0E7E-4993-A489-8D159A047C91}" type="pres">
      <dgm:prSet presAssocID="{76F661F3-0A49-47C0-AAFF-69A2A20718BD}" presName="compNode" presStyleCnt="0"/>
      <dgm:spPr/>
    </dgm:pt>
    <dgm:pt modelId="{332D1F12-6C77-4EC4-83A0-821EC30121B8}" type="pres">
      <dgm:prSet presAssocID="{76F661F3-0A49-47C0-AAFF-69A2A20718BD}" presName="aNode" presStyleLbl="bgShp" presStyleIdx="1" presStyleCnt="5"/>
      <dgm:spPr/>
    </dgm:pt>
    <dgm:pt modelId="{DF379957-596A-429B-B02A-DD1ABBA0465C}" type="pres">
      <dgm:prSet presAssocID="{76F661F3-0A49-47C0-AAFF-69A2A20718BD}" presName="textNode" presStyleLbl="bgShp" presStyleIdx="1" presStyleCnt="5"/>
      <dgm:spPr/>
    </dgm:pt>
    <dgm:pt modelId="{1B5E6754-5C30-49F6-8104-13BBA88A7B7B}" type="pres">
      <dgm:prSet presAssocID="{76F661F3-0A49-47C0-AAFF-69A2A20718BD}" presName="compChildNode" presStyleCnt="0"/>
      <dgm:spPr/>
    </dgm:pt>
    <dgm:pt modelId="{C4931F2A-5175-4E60-ACE5-45EE0D370C2C}" type="pres">
      <dgm:prSet presAssocID="{76F661F3-0A49-47C0-AAFF-69A2A20718BD}" presName="theInnerList" presStyleCnt="0"/>
      <dgm:spPr/>
    </dgm:pt>
    <dgm:pt modelId="{9C03D326-3A2B-4AC5-AED8-8D71EDD679F6}" type="pres">
      <dgm:prSet presAssocID="{2EEF34EA-C57E-4C73-85F2-B7410AC87229}" presName="childNode" presStyleLbl="node1" presStyleIdx="2" presStyleCnt="10" custScaleY="177069" custLinFactY="-23231" custLinFactNeighborY="-100000">
        <dgm:presLayoutVars>
          <dgm:bulletEnabled val="1"/>
        </dgm:presLayoutVars>
      </dgm:prSet>
      <dgm:spPr/>
    </dgm:pt>
    <dgm:pt modelId="{0EDF311E-654B-4018-A93E-8C2FA5D87509}" type="pres">
      <dgm:prSet presAssocID="{2EEF34EA-C57E-4C73-85F2-B7410AC87229}" presName="aSpace2" presStyleCnt="0"/>
      <dgm:spPr/>
    </dgm:pt>
    <dgm:pt modelId="{BD55A399-0B03-4ED4-A560-F51DE1431337}" type="pres">
      <dgm:prSet presAssocID="{758277B9-192C-4E67-9C45-5F4AD0DFE1EC}" presName="childNode" presStyleLbl="node1" presStyleIdx="3" presStyleCnt="10" custScaleY="312565">
        <dgm:presLayoutVars>
          <dgm:bulletEnabled val="1"/>
        </dgm:presLayoutVars>
      </dgm:prSet>
      <dgm:spPr/>
    </dgm:pt>
    <dgm:pt modelId="{7A62B857-78DD-4160-8968-2E0B614D175E}" type="pres">
      <dgm:prSet presAssocID="{76F661F3-0A49-47C0-AAFF-69A2A20718BD}" presName="aSpace" presStyleCnt="0"/>
      <dgm:spPr/>
    </dgm:pt>
    <dgm:pt modelId="{9373F49D-4BA6-4D0B-B1CA-2DE3E2F4B74B}" type="pres">
      <dgm:prSet presAssocID="{F5E05F5B-53EC-4128-B098-B792D5AD4114}" presName="compNode" presStyleCnt="0"/>
      <dgm:spPr/>
    </dgm:pt>
    <dgm:pt modelId="{EEB69DF3-8633-4411-A8A7-F45E117363A4}" type="pres">
      <dgm:prSet presAssocID="{F5E05F5B-53EC-4128-B098-B792D5AD4114}" presName="aNode" presStyleLbl="bgShp" presStyleIdx="2" presStyleCnt="5"/>
      <dgm:spPr/>
    </dgm:pt>
    <dgm:pt modelId="{4DB92D03-D2BD-4645-B1D3-8CFB6E1BED00}" type="pres">
      <dgm:prSet presAssocID="{F5E05F5B-53EC-4128-B098-B792D5AD4114}" presName="textNode" presStyleLbl="bgShp" presStyleIdx="2" presStyleCnt="5"/>
      <dgm:spPr/>
    </dgm:pt>
    <dgm:pt modelId="{94E20F8F-408E-4B9F-AFE1-F76482C670F3}" type="pres">
      <dgm:prSet presAssocID="{F5E05F5B-53EC-4128-B098-B792D5AD4114}" presName="compChildNode" presStyleCnt="0"/>
      <dgm:spPr/>
    </dgm:pt>
    <dgm:pt modelId="{463D431C-4D1D-48A6-8D79-241836474181}" type="pres">
      <dgm:prSet presAssocID="{F5E05F5B-53EC-4128-B098-B792D5AD4114}" presName="theInnerList" presStyleCnt="0"/>
      <dgm:spPr/>
    </dgm:pt>
    <dgm:pt modelId="{ADA6FD97-66CD-4A24-BBA2-B3748A4A8B8F}" type="pres">
      <dgm:prSet presAssocID="{14DC1C7A-EFAF-4D0E-9C14-38414E5F5A15}" presName="childNode" presStyleLbl="node1" presStyleIdx="4" presStyleCnt="10" custScaleY="177069" custLinFactY="-23231" custLinFactNeighborY="-100000">
        <dgm:presLayoutVars>
          <dgm:bulletEnabled val="1"/>
        </dgm:presLayoutVars>
      </dgm:prSet>
      <dgm:spPr/>
    </dgm:pt>
    <dgm:pt modelId="{C16F7B09-CBDC-4328-B291-44804AFA627A}" type="pres">
      <dgm:prSet presAssocID="{14DC1C7A-EFAF-4D0E-9C14-38414E5F5A15}" presName="aSpace2" presStyleCnt="0"/>
      <dgm:spPr/>
    </dgm:pt>
    <dgm:pt modelId="{17D836E0-7207-4A34-9F73-3D4E7F59B73B}" type="pres">
      <dgm:prSet presAssocID="{032845B7-4F86-42D6-B5C6-1973849C7CFF}" presName="childNode" presStyleLbl="node1" presStyleIdx="5" presStyleCnt="10" custScaleY="312565">
        <dgm:presLayoutVars>
          <dgm:bulletEnabled val="1"/>
        </dgm:presLayoutVars>
      </dgm:prSet>
      <dgm:spPr/>
    </dgm:pt>
    <dgm:pt modelId="{032F15FF-205C-4744-B179-63D4171F8990}" type="pres">
      <dgm:prSet presAssocID="{F5E05F5B-53EC-4128-B098-B792D5AD4114}" presName="aSpace" presStyleCnt="0"/>
      <dgm:spPr/>
    </dgm:pt>
    <dgm:pt modelId="{2EFC0CA1-A0E0-472C-B459-6DA00D457D54}" type="pres">
      <dgm:prSet presAssocID="{5143EE21-1902-47A7-9D46-C5C493DCB132}" presName="compNode" presStyleCnt="0"/>
      <dgm:spPr/>
    </dgm:pt>
    <dgm:pt modelId="{FBC0EEBE-5434-4BC7-AA08-54A12A6092D9}" type="pres">
      <dgm:prSet presAssocID="{5143EE21-1902-47A7-9D46-C5C493DCB132}" presName="aNode" presStyleLbl="bgShp" presStyleIdx="3" presStyleCnt="5"/>
      <dgm:spPr/>
    </dgm:pt>
    <dgm:pt modelId="{C9A7A391-C4F3-4B1D-9408-3AD06EB3B413}" type="pres">
      <dgm:prSet presAssocID="{5143EE21-1902-47A7-9D46-C5C493DCB132}" presName="textNode" presStyleLbl="bgShp" presStyleIdx="3" presStyleCnt="5"/>
      <dgm:spPr/>
    </dgm:pt>
    <dgm:pt modelId="{9AB827CB-4B63-4DE5-B5BF-5915A5766E99}" type="pres">
      <dgm:prSet presAssocID="{5143EE21-1902-47A7-9D46-C5C493DCB132}" presName="compChildNode" presStyleCnt="0"/>
      <dgm:spPr/>
    </dgm:pt>
    <dgm:pt modelId="{8CD76EF5-3B1A-46F9-A5CF-2FC511789B5C}" type="pres">
      <dgm:prSet presAssocID="{5143EE21-1902-47A7-9D46-C5C493DCB132}" presName="theInnerList" presStyleCnt="0"/>
      <dgm:spPr/>
    </dgm:pt>
    <dgm:pt modelId="{4A3A1C59-E4DF-4FB3-834B-95ED6C0CF61C}" type="pres">
      <dgm:prSet presAssocID="{6303AFAF-0157-4DE4-BA2C-E8C9D63CE98A}" presName="childNode" presStyleLbl="node1" presStyleIdx="6" presStyleCnt="10" custScaleY="177069" custLinFactY="-23231" custLinFactNeighborY="-100000">
        <dgm:presLayoutVars>
          <dgm:bulletEnabled val="1"/>
        </dgm:presLayoutVars>
      </dgm:prSet>
      <dgm:spPr/>
    </dgm:pt>
    <dgm:pt modelId="{8A979255-297A-4FA4-8F91-45C064D685A4}" type="pres">
      <dgm:prSet presAssocID="{6303AFAF-0157-4DE4-BA2C-E8C9D63CE98A}" presName="aSpace2" presStyleCnt="0"/>
      <dgm:spPr/>
    </dgm:pt>
    <dgm:pt modelId="{513BEA62-D899-44B0-884D-9AA673FC12F3}" type="pres">
      <dgm:prSet presAssocID="{8E7B54F6-04EF-4A2A-A0CE-633B7A7C8D1B}" presName="childNode" presStyleLbl="node1" presStyleIdx="7" presStyleCnt="10" custScaleY="312565">
        <dgm:presLayoutVars>
          <dgm:bulletEnabled val="1"/>
        </dgm:presLayoutVars>
      </dgm:prSet>
      <dgm:spPr/>
    </dgm:pt>
    <dgm:pt modelId="{0B227294-5022-4B30-8CBF-7434344EFC42}" type="pres">
      <dgm:prSet presAssocID="{5143EE21-1902-47A7-9D46-C5C493DCB132}" presName="aSpace" presStyleCnt="0"/>
      <dgm:spPr/>
    </dgm:pt>
    <dgm:pt modelId="{3FFF7C58-C870-443F-A51A-1B4EBFB45554}" type="pres">
      <dgm:prSet presAssocID="{F5CE8E20-4654-4214-BC32-1EA924CBDBD9}" presName="compNode" presStyleCnt="0"/>
      <dgm:spPr/>
    </dgm:pt>
    <dgm:pt modelId="{C4405946-977A-4078-984D-D65E78AA2900}" type="pres">
      <dgm:prSet presAssocID="{F5CE8E20-4654-4214-BC32-1EA924CBDBD9}" presName="aNode" presStyleLbl="bgShp" presStyleIdx="4" presStyleCnt="5"/>
      <dgm:spPr/>
    </dgm:pt>
    <dgm:pt modelId="{E6D57B99-F3D9-4FA6-A8A1-FF2156A7B5D3}" type="pres">
      <dgm:prSet presAssocID="{F5CE8E20-4654-4214-BC32-1EA924CBDBD9}" presName="textNode" presStyleLbl="bgShp" presStyleIdx="4" presStyleCnt="5"/>
      <dgm:spPr/>
    </dgm:pt>
    <dgm:pt modelId="{33104036-638E-4546-8271-532284C6AD59}" type="pres">
      <dgm:prSet presAssocID="{F5CE8E20-4654-4214-BC32-1EA924CBDBD9}" presName="compChildNode" presStyleCnt="0"/>
      <dgm:spPr/>
    </dgm:pt>
    <dgm:pt modelId="{7B0E3721-00F7-42B4-96CA-825BEADFD0F1}" type="pres">
      <dgm:prSet presAssocID="{F5CE8E20-4654-4214-BC32-1EA924CBDBD9}" presName="theInnerList" presStyleCnt="0"/>
      <dgm:spPr/>
    </dgm:pt>
    <dgm:pt modelId="{C649BF53-DB09-49FD-B246-D913C96D1FDA}" type="pres">
      <dgm:prSet presAssocID="{47A2A7D7-8A85-4856-B6F1-5A83D555527C}" presName="childNode" presStyleLbl="node1" presStyleIdx="8" presStyleCnt="10" custScaleY="177069" custLinFactY="-23231" custLinFactNeighborY="-100000">
        <dgm:presLayoutVars>
          <dgm:bulletEnabled val="1"/>
        </dgm:presLayoutVars>
      </dgm:prSet>
      <dgm:spPr/>
    </dgm:pt>
    <dgm:pt modelId="{6747859B-EA9D-489A-9073-D880846ED2CE}" type="pres">
      <dgm:prSet presAssocID="{47A2A7D7-8A85-4856-B6F1-5A83D555527C}" presName="aSpace2" presStyleCnt="0"/>
      <dgm:spPr/>
    </dgm:pt>
    <dgm:pt modelId="{042CCBFF-96C9-4DA9-AB60-F564FBD4DC99}" type="pres">
      <dgm:prSet presAssocID="{D145544C-261C-41A5-BD18-F4805EE195B9}" presName="childNode" presStyleLbl="node1" presStyleIdx="9" presStyleCnt="10" custScaleY="312565">
        <dgm:presLayoutVars>
          <dgm:bulletEnabled val="1"/>
        </dgm:presLayoutVars>
      </dgm:prSet>
      <dgm:spPr/>
    </dgm:pt>
  </dgm:ptLst>
  <dgm:cxnLst>
    <dgm:cxn modelId="{4107BE14-F5DC-4D00-BB97-F356FF49726C}" type="presOf" srcId="{5143EE21-1902-47A7-9D46-C5C493DCB132}" destId="{FBC0EEBE-5434-4BC7-AA08-54A12A6092D9}" srcOrd="0" destOrd="0" presId="urn:microsoft.com/office/officeart/2005/8/layout/lProcess2"/>
    <dgm:cxn modelId="{E1AE4E15-E20B-492A-A621-917452D3E943}" type="presOf" srcId="{F5CE8E20-4654-4214-BC32-1EA924CBDBD9}" destId="{C4405946-977A-4078-984D-D65E78AA2900}" srcOrd="0" destOrd="0" presId="urn:microsoft.com/office/officeart/2005/8/layout/lProcess2"/>
    <dgm:cxn modelId="{912FF61C-DA0A-40B7-AF29-502F04E3D134}" type="presOf" srcId="{2EEF34EA-C57E-4C73-85F2-B7410AC87229}" destId="{9C03D326-3A2B-4AC5-AED8-8D71EDD679F6}" srcOrd="0" destOrd="0" presId="urn:microsoft.com/office/officeart/2005/8/layout/lProcess2"/>
    <dgm:cxn modelId="{01B2FF26-C8AD-4137-9032-9676FA7FBBC5}" type="presOf" srcId="{76F661F3-0A49-47C0-AAFF-69A2A20718BD}" destId="{332D1F12-6C77-4EC4-83A0-821EC30121B8}" srcOrd="0" destOrd="0" presId="urn:microsoft.com/office/officeart/2005/8/layout/lProcess2"/>
    <dgm:cxn modelId="{6419A033-260A-42C6-B89F-305513D97D2A}" type="presOf" srcId="{6303AFAF-0157-4DE4-BA2C-E8C9D63CE98A}" destId="{4A3A1C59-E4DF-4FB3-834B-95ED6C0CF61C}" srcOrd="0" destOrd="0" presId="urn:microsoft.com/office/officeart/2005/8/layout/lProcess2"/>
    <dgm:cxn modelId="{4DCFA033-5267-46FB-897B-C5C139EE683F}" srcId="{186365FD-A4B0-45CE-8A9F-25351810D349}" destId="{5143EE21-1902-47A7-9D46-C5C493DCB132}" srcOrd="3" destOrd="0" parTransId="{38175D44-9F93-4406-8E05-DA3B4DA6AC95}" sibTransId="{23192AED-139C-4D65-A93C-73B65856D1E1}"/>
    <dgm:cxn modelId="{3C61C344-22DA-48E7-8F83-EFE1FA138AC6}" srcId="{186365FD-A4B0-45CE-8A9F-25351810D349}" destId="{F5E05F5B-53EC-4128-B098-B792D5AD4114}" srcOrd="2" destOrd="0" parTransId="{92A51FD4-7E61-4263-B261-7E9F62936D51}" sibTransId="{14CCB630-D9D4-4646-AA5D-BB596A00A000}"/>
    <dgm:cxn modelId="{09D63D46-12E7-4045-BC40-9F626A383E19}" type="presOf" srcId="{14DC1C7A-EFAF-4D0E-9C14-38414E5F5A15}" destId="{ADA6FD97-66CD-4A24-BBA2-B3748A4A8B8F}" srcOrd="0" destOrd="0" presId="urn:microsoft.com/office/officeart/2005/8/layout/lProcess2"/>
    <dgm:cxn modelId="{75DA3B48-5B97-490B-A734-13FA43690689}" srcId="{5143EE21-1902-47A7-9D46-C5C493DCB132}" destId="{6303AFAF-0157-4DE4-BA2C-E8C9D63CE98A}" srcOrd="0" destOrd="0" parTransId="{257F6C5B-A1A5-4510-9A57-F68003F7C25F}" sibTransId="{9A39B0F2-E4F3-4C45-8850-3857FF331F36}"/>
    <dgm:cxn modelId="{F5334169-5024-49C7-96FD-2E53EA9D6FB9}" type="presOf" srcId="{47A2A7D7-8A85-4856-B6F1-5A83D555527C}" destId="{C649BF53-DB09-49FD-B246-D913C96D1FDA}" srcOrd="0" destOrd="0" presId="urn:microsoft.com/office/officeart/2005/8/layout/lProcess2"/>
    <dgm:cxn modelId="{E88DED4C-F71C-462B-8EA0-0FB7B90A39F8}" srcId="{5143EE21-1902-47A7-9D46-C5C493DCB132}" destId="{8E7B54F6-04EF-4A2A-A0CE-633B7A7C8D1B}" srcOrd="1" destOrd="0" parTransId="{FD7B13A4-FB1F-43E5-86B3-989BD9DE2AEB}" sibTransId="{5D3FBEC5-1724-4118-B262-71916C9F3021}"/>
    <dgm:cxn modelId="{3972CE6D-394D-439E-8F67-AD2C29927875}" srcId="{F5E05F5B-53EC-4128-B098-B792D5AD4114}" destId="{14DC1C7A-EFAF-4D0E-9C14-38414E5F5A15}" srcOrd="0" destOrd="0" parTransId="{06BE99A5-E23F-4932-92A4-D41001B432A7}" sibTransId="{4589AD04-DB37-4C08-B700-47D91BCDB0C4}"/>
    <dgm:cxn modelId="{A1DE0655-4748-45EF-BBB9-A7C9840F36E6}" type="presOf" srcId="{DE083FA7-6D47-4C9B-A17C-49ACE4FAF9AD}" destId="{55529EB8-1EC2-43E5-81E5-20B47D963D11}" srcOrd="0" destOrd="0" presId="urn:microsoft.com/office/officeart/2005/8/layout/lProcess2"/>
    <dgm:cxn modelId="{7E57C675-5AC4-4534-8CBA-D17655A68D79}" type="presOf" srcId="{ADFDC0BB-D49B-4B67-B307-68E0E79D4244}" destId="{6BA28B8F-4EEB-4E8C-BF3F-03474978244F}" srcOrd="0" destOrd="0" presId="urn:microsoft.com/office/officeart/2005/8/layout/lProcess2"/>
    <dgm:cxn modelId="{FA222256-CC42-4A60-A3FA-C545E974C55E}" srcId="{F5CE8E20-4654-4214-BC32-1EA924CBDBD9}" destId="{47A2A7D7-8A85-4856-B6F1-5A83D555527C}" srcOrd="0" destOrd="0" parTransId="{534464AA-DC08-418D-8F4C-F7B6C77D8FC4}" sibTransId="{7F002FB4-93C8-4A48-B287-FDA59D2400CE}"/>
    <dgm:cxn modelId="{BF002658-A147-4E52-ADCB-86F4D71DD2B9}" srcId="{DE083FA7-6D47-4C9B-A17C-49ACE4FAF9AD}" destId="{ADFDC0BB-D49B-4B67-B307-68E0E79D4244}" srcOrd="1" destOrd="0" parTransId="{2C88B35B-DE21-4AE2-AC55-54B839128D7C}" sibTransId="{DA9E712F-717F-438D-8012-FCA9168E4E6C}"/>
    <dgm:cxn modelId="{5403687E-29FF-4BF2-AB6B-5A9F7237B78A}" type="presOf" srcId="{DE083FA7-6D47-4C9B-A17C-49ACE4FAF9AD}" destId="{8981A090-57F9-467C-929E-533250FAF9BF}" srcOrd="1" destOrd="0" presId="urn:microsoft.com/office/officeart/2005/8/layout/lProcess2"/>
    <dgm:cxn modelId="{71E3CE84-6A35-4A6E-B5A4-4AB1BF7B0A9A}" type="presOf" srcId="{76F661F3-0A49-47C0-AAFF-69A2A20718BD}" destId="{DF379957-596A-429B-B02A-DD1ABBA0465C}" srcOrd="1" destOrd="0" presId="urn:microsoft.com/office/officeart/2005/8/layout/lProcess2"/>
    <dgm:cxn modelId="{F50DBF89-BDF7-4187-A70A-EF2DA4318B19}" srcId="{76F661F3-0A49-47C0-AAFF-69A2A20718BD}" destId="{758277B9-192C-4E67-9C45-5F4AD0DFE1EC}" srcOrd="1" destOrd="0" parTransId="{B533CA9D-5A49-4031-BE85-39A7A8E71A40}" sibTransId="{877F7560-C64A-4512-876F-F9C6A1E6DC8B}"/>
    <dgm:cxn modelId="{FEC24F8D-9E66-4628-99C1-5589D26FA885}" type="presOf" srcId="{8E7B54F6-04EF-4A2A-A0CE-633B7A7C8D1B}" destId="{513BEA62-D899-44B0-884D-9AA673FC12F3}" srcOrd="0" destOrd="0" presId="urn:microsoft.com/office/officeart/2005/8/layout/lProcess2"/>
    <dgm:cxn modelId="{8655BA91-0390-4437-A6C5-68A773A08E2D}" srcId="{186365FD-A4B0-45CE-8A9F-25351810D349}" destId="{F5CE8E20-4654-4214-BC32-1EA924CBDBD9}" srcOrd="4" destOrd="0" parTransId="{A78271FB-891C-4B0D-8074-C4EDC0CA2E63}" sibTransId="{8248682C-50C0-4EE9-8B34-66F7D3957C33}"/>
    <dgm:cxn modelId="{EB662A92-A0A7-47E1-9BDC-64D0F85EC45C}" type="presOf" srcId="{208C5F4F-2DD5-45AA-BA0C-E5CEB3D336CF}" destId="{12C423C6-DEE2-4DDD-8831-B86638C636DC}" srcOrd="0" destOrd="0" presId="urn:microsoft.com/office/officeart/2005/8/layout/lProcess2"/>
    <dgm:cxn modelId="{897C349B-A47A-4CBC-966F-071F19C490EC}" srcId="{186365FD-A4B0-45CE-8A9F-25351810D349}" destId="{76F661F3-0A49-47C0-AAFF-69A2A20718BD}" srcOrd="1" destOrd="0" parTransId="{F6F16A14-B36E-4532-AFC7-EC2D3701281C}" sibTransId="{3023B3F4-696F-44A4-BDB1-EAC08785BBF5}"/>
    <dgm:cxn modelId="{933F689B-4F79-4EC6-8BDB-D5637F031619}" type="presOf" srcId="{F5E05F5B-53EC-4128-B098-B792D5AD4114}" destId="{4DB92D03-D2BD-4645-B1D3-8CFB6E1BED00}" srcOrd="1" destOrd="0" presId="urn:microsoft.com/office/officeart/2005/8/layout/lProcess2"/>
    <dgm:cxn modelId="{5D0F87A2-8303-42AC-B083-1B99735C5A14}" srcId="{DE083FA7-6D47-4C9B-A17C-49ACE4FAF9AD}" destId="{208C5F4F-2DD5-45AA-BA0C-E5CEB3D336CF}" srcOrd="0" destOrd="0" parTransId="{40F6B78A-5495-4110-8BCD-1DD8626CFC13}" sibTransId="{50CB1723-8655-49F2-BA11-DC04C10D84AE}"/>
    <dgm:cxn modelId="{76DB89BE-7FF1-4E76-A32A-3D0F696D0D3E}" type="presOf" srcId="{758277B9-192C-4E67-9C45-5F4AD0DFE1EC}" destId="{BD55A399-0B03-4ED4-A560-F51DE1431337}" srcOrd="0" destOrd="0" presId="urn:microsoft.com/office/officeart/2005/8/layout/lProcess2"/>
    <dgm:cxn modelId="{51B7A9C1-27D5-4AAE-AE61-A2EE34FB4FA7}" type="presOf" srcId="{032845B7-4F86-42D6-B5C6-1973849C7CFF}" destId="{17D836E0-7207-4A34-9F73-3D4E7F59B73B}" srcOrd="0" destOrd="0" presId="urn:microsoft.com/office/officeart/2005/8/layout/lProcess2"/>
    <dgm:cxn modelId="{A9CD8ACB-80C3-4569-98EC-EB5204C15E33}" type="presOf" srcId="{F5CE8E20-4654-4214-BC32-1EA924CBDBD9}" destId="{E6D57B99-F3D9-4FA6-A8A1-FF2156A7B5D3}" srcOrd="1" destOrd="0" presId="urn:microsoft.com/office/officeart/2005/8/layout/lProcess2"/>
    <dgm:cxn modelId="{C27F04D4-254B-4669-A003-4F99A1098F4E}" srcId="{76F661F3-0A49-47C0-AAFF-69A2A20718BD}" destId="{2EEF34EA-C57E-4C73-85F2-B7410AC87229}" srcOrd="0" destOrd="0" parTransId="{4E85DDED-4408-4404-82AA-673483FAD83F}" sibTransId="{DD6BF7AA-BC57-423C-978B-CADE21DCC16E}"/>
    <dgm:cxn modelId="{42D7C3E8-0EA1-42FE-BAC6-6F870C1BC112}" srcId="{F5CE8E20-4654-4214-BC32-1EA924CBDBD9}" destId="{D145544C-261C-41A5-BD18-F4805EE195B9}" srcOrd="1" destOrd="0" parTransId="{024DCD17-A765-4695-AC0B-59E177081CE8}" sibTransId="{4C708F96-7065-4913-AB4F-33EC403C995E}"/>
    <dgm:cxn modelId="{BA8DB0EC-BC91-49D7-8396-9AEB7809BFE7}" type="presOf" srcId="{F5E05F5B-53EC-4128-B098-B792D5AD4114}" destId="{EEB69DF3-8633-4411-A8A7-F45E117363A4}" srcOrd="0" destOrd="0" presId="urn:microsoft.com/office/officeart/2005/8/layout/lProcess2"/>
    <dgm:cxn modelId="{10A32AF6-10A4-4A18-9370-D1C1A3EC0448}" type="presOf" srcId="{D145544C-261C-41A5-BD18-F4805EE195B9}" destId="{042CCBFF-96C9-4DA9-AB60-F564FBD4DC99}" srcOrd="0" destOrd="0" presId="urn:microsoft.com/office/officeart/2005/8/layout/lProcess2"/>
    <dgm:cxn modelId="{098D40F7-3933-4369-A6A2-41DAD5531C26}" type="presOf" srcId="{5143EE21-1902-47A7-9D46-C5C493DCB132}" destId="{C9A7A391-C4F3-4B1D-9408-3AD06EB3B413}" srcOrd="1" destOrd="0" presId="urn:microsoft.com/office/officeart/2005/8/layout/lProcess2"/>
    <dgm:cxn modelId="{BD0BE4F8-D72F-4672-87D7-0E08AF11A885}" srcId="{186365FD-A4B0-45CE-8A9F-25351810D349}" destId="{DE083FA7-6D47-4C9B-A17C-49ACE4FAF9AD}" srcOrd="0" destOrd="0" parTransId="{DB98D590-558F-4BA8-838C-512A8A37E53E}" sibTransId="{548DFE20-0259-467F-866E-F0734CEC53CB}"/>
    <dgm:cxn modelId="{B2A591FA-B5AC-42BD-BB58-6DAA36D35FA3}" type="presOf" srcId="{186365FD-A4B0-45CE-8A9F-25351810D349}" destId="{CE9DA9F2-524F-48B3-B3B8-C915083582CD}" srcOrd="0" destOrd="0" presId="urn:microsoft.com/office/officeart/2005/8/layout/lProcess2"/>
    <dgm:cxn modelId="{06D590FF-3A1F-480A-A8FE-A5C76D1739A7}" srcId="{F5E05F5B-53EC-4128-B098-B792D5AD4114}" destId="{032845B7-4F86-42D6-B5C6-1973849C7CFF}" srcOrd="1" destOrd="0" parTransId="{F94A0FD7-7646-4647-A3D6-69E8B331503F}" sibTransId="{4D61058B-B481-49FF-B9EA-10F017AC8114}"/>
    <dgm:cxn modelId="{AC523F3D-F44F-4207-87E2-6A126D659D9C}" type="presParOf" srcId="{CE9DA9F2-524F-48B3-B3B8-C915083582CD}" destId="{2882A1AB-36B5-4C9D-82B7-E62F91291B54}" srcOrd="0" destOrd="0" presId="urn:microsoft.com/office/officeart/2005/8/layout/lProcess2"/>
    <dgm:cxn modelId="{FD32AC6A-F31C-42FC-97BB-9AB31026342B}" type="presParOf" srcId="{2882A1AB-36B5-4C9D-82B7-E62F91291B54}" destId="{55529EB8-1EC2-43E5-81E5-20B47D963D11}" srcOrd="0" destOrd="0" presId="urn:microsoft.com/office/officeart/2005/8/layout/lProcess2"/>
    <dgm:cxn modelId="{F72594E4-8BDC-451C-8F8A-1F16D196E069}" type="presParOf" srcId="{2882A1AB-36B5-4C9D-82B7-E62F91291B54}" destId="{8981A090-57F9-467C-929E-533250FAF9BF}" srcOrd="1" destOrd="0" presId="urn:microsoft.com/office/officeart/2005/8/layout/lProcess2"/>
    <dgm:cxn modelId="{CA69F25E-6627-40BA-9983-CEFE51824C35}" type="presParOf" srcId="{2882A1AB-36B5-4C9D-82B7-E62F91291B54}" destId="{C3437343-70CF-4833-AEE7-B1BD958989E4}" srcOrd="2" destOrd="0" presId="urn:microsoft.com/office/officeart/2005/8/layout/lProcess2"/>
    <dgm:cxn modelId="{D4406632-4C61-45F9-A023-621F5EA50166}" type="presParOf" srcId="{C3437343-70CF-4833-AEE7-B1BD958989E4}" destId="{8BD42036-457F-4520-802F-83B2E545FEDF}" srcOrd="0" destOrd="0" presId="urn:microsoft.com/office/officeart/2005/8/layout/lProcess2"/>
    <dgm:cxn modelId="{B1FC061F-F500-4E62-BCFA-FE3EE8A27665}" type="presParOf" srcId="{8BD42036-457F-4520-802F-83B2E545FEDF}" destId="{12C423C6-DEE2-4DDD-8831-B86638C636DC}" srcOrd="0" destOrd="0" presId="urn:microsoft.com/office/officeart/2005/8/layout/lProcess2"/>
    <dgm:cxn modelId="{F6270C8E-2E8C-422A-9E1D-49E98BDF8338}" type="presParOf" srcId="{8BD42036-457F-4520-802F-83B2E545FEDF}" destId="{46AF9C51-2E08-4988-8AA2-62533BC1F376}" srcOrd="1" destOrd="0" presId="urn:microsoft.com/office/officeart/2005/8/layout/lProcess2"/>
    <dgm:cxn modelId="{FE2598A0-6AF6-4657-AF29-4342FE88C3AA}" type="presParOf" srcId="{8BD42036-457F-4520-802F-83B2E545FEDF}" destId="{6BA28B8F-4EEB-4E8C-BF3F-03474978244F}" srcOrd="2" destOrd="0" presId="urn:microsoft.com/office/officeart/2005/8/layout/lProcess2"/>
    <dgm:cxn modelId="{89D0E025-2D52-45EB-A825-E721090ACC04}" type="presParOf" srcId="{CE9DA9F2-524F-48B3-B3B8-C915083582CD}" destId="{820F2C71-17B9-4897-859A-D48CCC3BCC8A}" srcOrd="1" destOrd="0" presId="urn:microsoft.com/office/officeart/2005/8/layout/lProcess2"/>
    <dgm:cxn modelId="{59CAB9F9-C981-4049-AE32-560E99A77555}" type="presParOf" srcId="{CE9DA9F2-524F-48B3-B3B8-C915083582CD}" destId="{C5C203FF-0E7E-4993-A489-8D159A047C91}" srcOrd="2" destOrd="0" presId="urn:microsoft.com/office/officeart/2005/8/layout/lProcess2"/>
    <dgm:cxn modelId="{C2E8FB62-A486-4C23-BCEC-E71EBC0D09F4}" type="presParOf" srcId="{C5C203FF-0E7E-4993-A489-8D159A047C91}" destId="{332D1F12-6C77-4EC4-83A0-821EC30121B8}" srcOrd="0" destOrd="0" presId="urn:microsoft.com/office/officeart/2005/8/layout/lProcess2"/>
    <dgm:cxn modelId="{8BB14EF3-6ED7-4B37-94FB-D07A287ACD4D}" type="presParOf" srcId="{C5C203FF-0E7E-4993-A489-8D159A047C91}" destId="{DF379957-596A-429B-B02A-DD1ABBA0465C}" srcOrd="1" destOrd="0" presId="urn:microsoft.com/office/officeart/2005/8/layout/lProcess2"/>
    <dgm:cxn modelId="{38DB9FF7-FEDF-4A00-8720-248E7EEC9EB1}" type="presParOf" srcId="{C5C203FF-0E7E-4993-A489-8D159A047C91}" destId="{1B5E6754-5C30-49F6-8104-13BBA88A7B7B}" srcOrd="2" destOrd="0" presId="urn:microsoft.com/office/officeart/2005/8/layout/lProcess2"/>
    <dgm:cxn modelId="{A9DC7E5C-EE14-4F79-892D-20E7FEFAE93F}" type="presParOf" srcId="{1B5E6754-5C30-49F6-8104-13BBA88A7B7B}" destId="{C4931F2A-5175-4E60-ACE5-45EE0D370C2C}" srcOrd="0" destOrd="0" presId="urn:microsoft.com/office/officeart/2005/8/layout/lProcess2"/>
    <dgm:cxn modelId="{F9D4A900-E001-4A02-9D89-CB1919D56ABC}" type="presParOf" srcId="{C4931F2A-5175-4E60-ACE5-45EE0D370C2C}" destId="{9C03D326-3A2B-4AC5-AED8-8D71EDD679F6}" srcOrd="0" destOrd="0" presId="urn:microsoft.com/office/officeart/2005/8/layout/lProcess2"/>
    <dgm:cxn modelId="{6B3666F9-2FA2-40AC-B32E-9C6264045D25}" type="presParOf" srcId="{C4931F2A-5175-4E60-ACE5-45EE0D370C2C}" destId="{0EDF311E-654B-4018-A93E-8C2FA5D87509}" srcOrd="1" destOrd="0" presId="urn:microsoft.com/office/officeart/2005/8/layout/lProcess2"/>
    <dgm:cxn modelId="{C39C49EB-A40E-434D-8A4F-9FCF7EA4F292}" type="presParOf" srcId="{C4931F2A-5175-4E60-ACE5-45EE0D370C2C}" destId="{BD55A399-0B03-4ED4-A560-F51DE1431337}" srcOrd="2" destOrd="0" presId="urn:microsoft.com/office/officeart/2005/8/layout/lProcess2"/>
    <dgm:cxn modelId="{F726A057-8327-4ED1-A386-EDE8332D6692}" type="presParOf" srcId="{CE9DA9F2-524F-48B3-B3B8-C915083582CD}" destId="{7A62B857-78DD-4160-8968-2E0B614D175E}" srcOrd="3" destOrd="0" presId="urn:microsoft.com/office/officeart/2005/8/layout/lProcess2"/>
    <dgm:cxn modelId="{6CC83698-ED54-4860-8339-C8419584D6C3}" type="presParOf" srcId="{CE9DA9F2-524F-48B3-B3B8-C915083582CD}" destId="{9373F49D-4BA6-4D0B-B1CA-2DE3E2F4B74B}" srcOrd="4" destOrd="0" presId="urn:microsoft.com/office/officeart/2005/8/layout/lProcess2"/>
    <dgm:cxn modelId="{A1902C16-91E7-450C-98F5-FBBE312A37C1}" type="presParOf" srcId="{9373F49D-4BA6-4D0B-B1CA-2DE3E2F4B74B}" destId="{EEB69DF3-8633-4411-A8A7-F45E117363A4}" srcOrd="0" destOrd="0" presId="urn:microsoft.com/office/officeart/2005/8/layout/lProcess2"/>
    <dgm:cxn modelId="{A8BA079D-EDD3-4657-AE5A-8895DC9035C4}" type="presParOf" srcId="{9373F49D-4BA6-4D0B-B1CA-2DE3E2F4B74B}" destId="{4DB92D03-D2BD-4645-B1D3-8CFB6E1BED00}" srcOrd="1" destOrd="0" presId="urn:microsoft.com/office/officeart/2005/8/layout/lProcess2"/>
    <dgm:cxn modelId="{7C3AF6CC-3EF0-45F3-8ECA-663731A12297}" type="presParOf" srcId="{9373F49D-4BA6-4D0B-B1CA-2DE3E2F4B74B}" destId="{94E20F8F-408E-4B9F-AFE1-F76482C670F3}" srcOrd="2" destOrd="0" presId="urn:microsoft.com/office/officeart/2005/8/layout/lProcess2"/>
    <dgm:cxn modelId="{461E7EDC-0BE2-4D82-8404-61F48EF73FE8}" type="presParOf" srcId="{94E20F8F-408E-4B9F-AFE1-F76482C670F3}" destId="{463D431C-4D1D-48A6-8D79-241836474181}" srcOrd="0" destOrd="0" presId="urn:microsoft.com/office/officeart/2005/8/layout/lProcess2"/>
    <dgm:cxn modelId="{CB6E9488-2E2C-45EE-8F14-5D7E8B68122D}" type="presParOf" srcId="{463D431C-4D1D-48A6-8D79-241836474181}" destId="{ADA6FD97-66CD-4A24-BBA2-B3748A4A8B8F}" srcOrd="0" destOrd="0" presId="urn:microsoft.com/office/officeart/2005/8/layout/lProcess2"/>
    <dgm:cxn modelId="{4B6EC9C8-4F04-4EF8-9C83-62AEAE71EDE7}" type="presParOf" srcId="{463D431C-4D1D-48A6-8D79-241836474181}" destId="{C16F7B09-CBDC-4328-B291-44804AFA627A}" srcOrd="1" destOrd="0" presId="urn:microsoft.com/office/officeart/2005/8/layout/lProcess2"/>
    <dgm:cxn modelId="{E145A26F-BC71-48D8-A575-ED4A1910F6C4}" type="presParOf" srcId="{463D431C-4D1D-48A6-8D79-241836474181}" destId="{17D836E0-7207-4A34-9F73-3D4E7F59B73B}" srcOrd="2" destOrd="0" presId="urn:microsoft.com/office/officeart/2005/8/layout/lProcess2"/>
    <dgm:cxn modelId="{0FECC158-97A4-42BD-B201-B2984D2EAEEE}" type="presParOf" srcId="{CE9DA9F2-524F-48B3-B3B8-C915083582CD}" destId="{032F15FF-205C-4744-B179-63D4171F8990}" srcOrd="5" destOrd="0" presId="urn:microsoft.com/office/officeart/2005/8/layout/lProcess2"/>
    <dgm:cxn modelId="{D24BE35A-E035-4C9A-BB92-9A84AE0BF084}" type="presParOf" srcId="{CE9DA9F2-524F-48B3-B3B8-C915083582CD}" destId="{2EFC0CA1-A0E0-472C-B459-6DA00D457D54}" srcOrd="6" destOrd="0" presId="urn:microsoft.com/office/officeart/2005/8/layout/lProcess2"/>
    <dgm:cxn modelId="{AF5856B9-1BD5-46B5-A305-7A225B4AF603}" type="presParOf" srcId="{2EFC0CA1-A0E0-472C-B459-6DA00D457D54}" destId="{FBC0EEBE-5434-4BC7-AA08-54A12A6092D9}" srcOrd="0" destOrd="0" presId="urn:microsoft.com/office/officeart/2005/8/layout/lProcess2"/>
    <dgm:cxn modelId="{99AF860D-1C81-4209-8228-F205EBA9721A}" type="presParOf" srcId="{2EFC0CA1-A0E0-472C-B459-6DA00D457D54}" destId="{C9A7A391-C4F3-4B1D-9408-3AD06EB3B413}" srcOrd="1" destOrd="0" presId="urn:microsoft.com/office/officeart/2005/8/layout/lProcess2"/>
    <dgm:cxn modelId="{C0C36182-0FBF-4C1E-87ED-BCD29FAC8F31}" type="presParOf" srcId="{2EFC0CA1-A0E0-472C-B459-6DA00D457D54}" destId="{9AB827CB-4B63-4DE5-B5BF-5915A5766E99}" srcOrd="2" destOrd="0" presId="urn:microsoft.com/office/officeart/2005/8/layout/lProcess2"/>
    <dgm:cxn modelId="{BB760173-F2F3-4BCB-AE36-CF44AF1B8E0B}" type="presParOf" srcId="{9AB827CB-4B63-4DE5-B5BF-5915A5766E99}" destId="{8CD76EF5-3B1A-46F9-A5CF-2FC511789B5C}" srcOrd="0" destOrd="0" presId="urn:microsoft.com/office/officeart/2005/8/layout/lProcess2"/>
    <dgm:cxn modelId="{E7DF610A-7F49-4496-966B-27F8EB70B39F}" type="presParOf" srcId="{8CD76EF5-3B1A-46F9-A5CF-2FC511789B5C}" destId="{4A3A1C59-E4DF-4FB3-834B-95ED6C0CF61C}" srcOrd="0" destOrd="0" presId="urn:microsoft.com/office/officeart/2005/8/layout/lProcess2"/>
    <dgm:cxn modelId="{115E1DD9-912C-49A4-A7B2-E0D649D5973D}" type="presParOf" srcId="{8CD76EF5-3B1A-46F9-A5CF-2FC511789B5C}" destId="{8A979255-297A-4FA4-8F91-45C064D685A4}" srcOrd="1" destOrd="0" presId="urn:microsoft.com/office/officeart/2005/8/layout/lProcess2"/>
    <dgm:cxn modelId="{75ADE57E-3072-4CDB-A8FD-8FC43EBD7D90}" type="presParOf" srcId="{8CD76EF5-3B1A-46F9-A5CF-2FC511789B5C}" destId="{513BEA62-D899-44B0-884D-9AA673FC12F3}" srcOrd="2" destOrd="0" presId="urn:microsoft.com/office/officeart/2005/8/layout/lProcess2"/>
    <dgm:cxn modelId="{1D80E775-66A2-4B71-86E3-E9DBB8CB50A6}" type="presParOf" srcId="{CE9DA9F2-524F-48B3-B3B8-C915083582CD}" destId="{0B227294-5022-4B30-8CBF-7434344EFC42}" srcOrd="7" destOrd="0" presId="urn:microsoft.com/office/officeart/2005/8/layout/lProcess2"/>
    <dgm:cxn modelId="{0BFBD110-CF52-499D-9F18-49439A127A2B}" type="presParOf" srcId="{CE9DA9F2-524F-48B3-B3B8-C915083582CD}" destId="{3FFF7C58-C870-443F-A51A-1B4EBFB45554}" srcOrd="8" destOrd="0" presId="urn:microsoft.com/office/officeart/2005/8/layout/lProcess2"/>
    <dgm:cxn modelId="{9E86B5C4-F060-426D-8CEE-013009E94E0A}" type="presParOf" srcId="{3FFF7C58-C870-443F-A51A-1B4EBFB45554}" destId="{C4405946-977A-4078-984D-D65E78AA2900}" srcOrd="0" destOrd="0" presId="urn:microsoft.com/office/officeart/2005/8/layout/lProcess2"/>
    <dgm:cxn modelId="{DFD494E5-A5C6-4AAD-A55D-EB3480FF0E37}" type="presParOf" srcId="{3FFF7C58-C870-443F-A51A-1B4EBFB45554}" destId="{E6D57B99-F3D9-4FA6-A8A1-FF2156A7B5D3}" srcOrd="1" destOrd="0" presId="urn:microsoft.com/office/officeart/2005/8/layout/lProcess2"/>
    <dgm:cxn modelId="{0586C625-F6EB-4450-ADFF-CAEE978213A9}" type="presParOf" srcId="{3FFF7C58-C870-443F-A51A-1B4EBFB45554}" destId="{33104036-638E-4546-8271-532284C6AD59}" srcOrd="2" destOrd="0" presId="urn:microsoft.com/office/officeart/2005/8/layout/lProcess2"/>
    <dgm:cxn modelId="{FB3A5063-23D6-4EA8-917F-35920E4E8079}" type="presParOf" srcId="{33104036-638E-4546-8271-532284C6AD59}" destId="{7B0E3721-00F7-42B4-96CA-825BEADFD0F1}" srcOrd="0" destOrd="0" presId="urn:microsoft.com/office/officeart/2005/8/layout/lProcess2"/>
    <dgm:cxn modelId="{9546A868-5795-4BF2-BF55-29BCDC8813B3}" type="presParOf" srcId="{7B0E3721-00F7-42B4-96CA-825BEADFD0F1}" destId="{C649BF53-DB09-49FD-B246-D913C96D1FDA}" srcOrd="0" destOrd="0" presId="urn:microsoft.com/office/officeart/2005/8/layout/lProcess2"/>
    <dgm:cxn modelId="{A0B9BD0E-714B-44AE-A335-3CEF36D27C97}" type="presParOf" srcId="{7B0E3721-00F7-42B4-96CA-825BEADFD0F1}" destId="{6747859B-EA9D-489A-9073-D880846ED2CE}" srcOrd="1" destOrd="0" presId="urn:microsoft.com/office/officeart/2005/8/layout/lProcess2"/>
    <dgm:cxn modelId="{4EEC04D5-F64B-422B-80DC-AE0DF2DB61D0}" type="presParOf" srcId="{7B0E3721-00F7-42B4-96CA-825BEADFD0F1}" destId="{042CCBFF-96C9-4DA9-AB60-F564FBD4DC9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0FBFC-B1E2-494D-92A3-00873BC23BE3}" type="doc">
      <dgm:prSet loTypeId="urn:microsoft.com/office/officeart/2005/8/layout/pyramid1" loCatId="pyramid" qsTypeId="urn:microsoft.com/office/officeart/2005/8/quickstyle/simple1" qsCatId="simple" csTypeId="urn:microsoft.com/office/officeart/2005/8/colors/accent1_5" csCatId="accent1" phldr="1"/>
      <dgm:spPr/>
    </dgm:pt>
    <dgm:pt modelId="{8C3A0DEE-6BAE-418F-B7E7-BDEC0A81826E}">
      <dgm:prSet phldrT="[Text]" custT="1"/>
      <dgm:spPr/>
      <dgm:t>
        <a:bodyPr anchor="b"/>
        <a:lstStyle/>
        <a:p>
          <a:r>
            <a:rPr lang="en-GB" altLang="en-US" sz="1800" b="1" dirty="0"/>
            <a:t>Population Health</a:t>
          </a:r>
          <a:endParaRPr lang="en-US" sz="1800" dirty="0"/>
        </a:p>
      </dgm:t>
    </dgm:pt>
    <dgm:pt modelId="{666C814E-4C07-4B83-8905-DC4A49E4EC60}" type="parTrans" cxnId="{0983824F-17E5-4C72-A459-26E868B04C49}">
      <dgm:prSet/>
      <dgm:spPr/>
      <dgm:t>
        <a:bodyPr/>
        <a:lstStyle/>
        <a:p>
          <a:endParaRPr lang="en-US"/>
        </a:p>
      </dgm:t>
    </dgm:pt>
    <dgm:pt modelId="{FE2A4C82-6F8D-48C3-8B47-33D489D7E521}" type="sibTrans" cxnId="{0983824F-17E5-4C72-A459-26E868B04C49}">
      <dgm:prSet/>
      <dgm:spPr/>
      <dgm:t>
        <a:bodyPr/>
        <a:lstStyle/>
        <a:p>
          <a:endParaRPr lang="en-US"/>
        </a:p>
      </dgm:t>
    </dgm:pt>
    <dgm:pt modelId="{BBC06B41-5D28-4F84-922A-E5FED6549166}">
      <dgm:prSet phldrT="[Text]" custT="1"/>
      <dgm:spPr/>
      <dgm:t>
        <a:bodyPr/>
        <a:lstStyle/>
        <a:p>
          <a:r>
            <a:rPr lang="en-GB" altLang="en-US" sz="1800" b="1" dirty="0"/>
            <a:t>Clinical Decision Support</a:t>
          </a:r>
          <a:endParaRPr lang="en-US" sz="1800" dirty="0"/>
        </a:p>
      </dgm:t>
    </dgm:pt>
    <dgm:pt modelId="{E5ABE8DA-F092-4406-9583-CA8CB795F441}" type="parTrans" cxnId="{08ECB531-4CA1-4F08-B900-777AB5DD2A3E}">
      <dgm:prSet/>
      <dgm:spPr/>
      <dgm:t>
        <a:bodyPr/>
        <a:lstStyle/>
        <a:p>
          <a:endParaRPr lang="en-US"/>
        </a:p>
      </dgm:t>
    </dgm:pt>
    <dgm:pt modelId="{20783F0A-360C-4972-8B4D-19C0B99F5BAA}" type="sibTrans" cxnId="{08ECB531-4CA1-4F08-B900-777AB5DD2A3E}">
      <dgm:prSet/>
      <dgm:spPr/>
      <dgm:t>
        <a:bodyPr/>
        <a:lstStyle/>
        <a:p>
          <a:endParaRPr lang="en-US"/>
        </a:p>
      </dgm:t>
    </dgm:pt>
    <dgm:pt modelId="{EE654510-BA61-4C63-BA2B-E2389B0C0C7F}">
      <dgm:prSet phldrT="[Text]" custT="1"/>
      <dgm:spPr/>
      <dgm:t>
        <a:bodyPr/>
        <a:lstStyle/>
        <a:p>
          <a:r>
            <a:rPr lang="en-GB" altLang="en-US" sz="1800" b="1" dirty="0"/>
            <a:t>Underpin Ecosystem - EHR</a:t>
          </a:r>
          <a:endParaRPr lang="en-US" sz="1800" dirty="0"/>
        </a:p>
      </dgm:t>
    </dgm:pt>
    <dgm:pt modelId="{00CDC619-4143-4FA7-A11D-F20B60C88056}" type="parTrans" cxnId="{81E11831-D269-4084-9B09-301C850C9D93}">
      <dgm:prSet/>
      <dgm:spPr/>
      <dgm:t>
        <a:bodyPr/>
        <a:lstStyle/>
        <a:p>
          <a:endParaRPr lang="en-US"/>
        </a:p>
      </dgm:t>
    </dgm:pt>
    <dgm:pt modelId="{116AB033-A5A7-47CC-92F7-12626469D2BB}" type="sibTrans" cxnId="{81E11831-D269-4084-9B09-301C850C9D93}">
      <dgm:prSet/>
      <dgm:spPr/>
      <dgm:t>
        <a:bodyPr/>
        <a:lstStyle/>
        <a:p>
          <a:endParaRPr lang="en-US"/>
        </a:p>
      </dgm:t>
    </dgm:pt>
    <dgm:pt modelId="{81E98DCB-D11F-4EBF-A344-675E222E2B11}">
      <dgm:prSet phldrT="[Text]" custT="1"/>
      <dgm:spPr/>
      <dgm:t>
        <a:bodyPr/>
        <a:lstStyle/>
        <a:p>
          <a:r>
            <a:rPr lang="en-US" sz="1400" dirty="0"/>
            <a:t>Patient level</a:t>
          </a:r>
        </a:p>
      </dgm:t>
    </dgm:pt>
    <dgm:pt modelId="{D4A5B4B9-2C3C-4A8A-AAF3-16B7F774CF96}" type="parTrans" cxnId="{8302993C-77E0-4E79-A2DA-604C6D431358}">
      <dgm:prSet/>
      <dgm:spPr/>
      <dgm:t>
        <a:bodyPr/>
        <a:lstStyle/>
        <a:p>
          <a:endParaRPr lang="en-US"/>
        </a:p>
      </dgm:t>
    </dgm:pt>
    <dgm:pt modelId="{53DC51F2-6617-4644-B98B-4D24F5C4DDCA}" type="sibTrans" cxnId="{8302993C-77E0-4E79-A2DA-604C6D431358}">
      <dgm:prSet/>
      <dgm:spPr/>
      <dgm:t>
        <a:bodyPr/>
        <a:lstStyle/>
        <a:p>
          <a:endParaRPr lang="en-US"/>
        </a:p>
      </dgm:t>
    </dgm:pt>
    <dgm:pt modelId="{418C1B13-792D-49FD-B7F0-5C4B38BCE337}">
      <dgm:prSet phldrT="[Text]" custT="1"/>
      <dgm:spPr/>
      <dgm:t>
        <a:bodyPr anchor="b"/>
        <a:lstStyle/>
        <a:p>
          <a:r>
            <a:rPr lang="en-US" sz="1400" dirty="0"/>
            <a:t>Community/Societal transformation</a:t>
          </a:r>
          <a:br>
            <a:rPr lang="en-US" sz="1400" dirty="0"/>
          </a:br>
          <a:r>
            <a:rPr lang="en-US" sz="1400" dirty="0"/>
            <a:t>(e.g. Guidelines)</a:t>
          </a:r>
        </a:p>
      </dgm:t>
    </dgm:pt>
    <dgm:pt modelId="{95E5F33A-917F-4E54-8A4C-7062044BCE2A}" type="parTrans" cxnId="{F5171FA1-3090-4354-ABDD-65777A7CFE0C}">
      <dgm:prSet/>
      <dgm:spPr/>
      <dgm:t>
        <a:bodyPr/>
        <a:lstStyle/>
        <a:p>
          <a:endParaRPr lang="en-US"/>
        </a:p>
      </dgm:t>
    </dgm:pt>
    <dgm:pt modelId="{49D0230B-2FC1-4E54-87ED-19820710A97B}" type="sibTrans" cxnId="{F5171FA1-3090-4354-ABDD-65777A7CFE0C}">
      <dgm:prSet/>
      <dgm:spPr/>
      <dgm:t>
        <a:bodyPr/>
        <a:lstStyle/>
        <a:p>
          <a:endParaRPr lang="en-US"/>
        </a:p>
      </dgm:t>
    </dgm:pt>
    <dgm:pt modelId="{4A022081-2506-43D4-9DD9-B88200D066BB}">
      <dgm:prSet phldrT="[Text]" custT="1"/>
      <dgm:spPr/>
      <dgm:t>
        <a:bodyPr/>
        <a:lstStyle/>
        <a:p>
          <a:r>
            <a:rPr lang="en-GB" altLang="en-US" sz="1400" dirty="0"/>
            <a:t>Standardized Interoperability</a:t>
          </a:r>
          <a:endParaRPr lang="en-US" sz="1400" dirty="0"/>
        </a:p>
      </dgm:t>
    </dgm:pt>
    <dgm:pt modelId="{99466B56-6D79-41A1-A636-4DC3664CE085}" type="parTrans" cxnId="{E1CD3FCB-2E98-462C-83CC-2577B102A5C3}">
      <dgm:prSet/>
      <dgm:spPr/>
      <dgm:t>
        <a:bodyPr/>
        <a:lstStyle/>
        <a:p>
          <a:endParaRPr lang="en-US"/>
        </a:p>
      </dgm:t>
    </dgm:pt>
    <dgm:pt modelId="{24B896CB-3031-4B10-926D-DF304ACCB8C9}" type="sibTrans" cxnId="{E1CD3FCB-2E98-462C-83CC-2577B102A5C3}">
      <dgm:prSet/>
      <dgm:spPr/>
      <dgm:t>
        <a:bodyPr/>
        <a:lstStyle/>
        <a:p>
          <a:endParaRPr lang="en-US"/>
        </a:p>
      </dgm:t>
    </dgm:pt>
    <dgm:pt modelId="{3457FFDA-E167-4DA4-93B4-ED7905202023}">
      <dgm:prSet phldrT="[Text]" custT="1"/>
      <dgm:spPr/>
      <dgm:t>
        <a:bodyPr/>
        <a:lstStyle/>
        <a:p>
          <a:r>
            <a:rPr lang="en-GB" altLang="en-US" sz="1400" dirty="0"/>
            <a:t>Data Normalisation</a:t>
          </a:r>
          <a:endParaRPr lang="en-US" sz="1400" dirty="0"/>
        </a:p>
      </dgm:t>
    </dgm:pt>
    <dgm:pt modelId="{C917C43E-048E-4691-BFC0-41656E06554F}" type="parTrans" cxnId="{02E9454A-66BE-4B9E-8EE1-1B1D6313991D}">
      <dgm:prSet/>
      <dgm:spPr/>
      <dgm:t>
        <a:bodyPr/>
        <a:lstStyle/>
        <a:p>
          <a:endParaRPr lang="en-US"/>
        </a:p>
      </dgm:t>
    </dgm:pt>
    <dgm:pt modelId="{117910A9-BA7D-499C-A247-AE9D7CC18571}" type="sibTrans" cxnId="{02E9454A-66BE-4B9E-8EE1-1B1D6313991D}">
      <dgm:prSet/>
      <dgm:spPr/>
      <dgm:t>
        <a:bodyPr/>
        <a:lstStyle/>
        <a:p>
          <a:endParaRPr lang="en-US"/>
        </a:p>
      </dgm:t>
    </dgm:pt>
    <dgm:pt modelId="{A211494C-BF3D-4EB8-898A-279BDF6EEDCB}">
      <dgm:prSet phldrT="[Text]" custT="1"/>
      <dgm:spPr/>
      <dgm:t>
        <a:bodyPr/>
        <a:lstStyle/>
        <a:p>
          <a:r>
            <a:rPr lang="en-GB" altLang="en-US" sz="1400" dirty="0"/>
            <a:t>Data Sharing Frameworks</a:t>
          </a:r>
          <a:endParaRPr lang="en-US" sz="1400" dirty="0"/>
        </a:p>
      </dgm:t>
    </dgm:pt>
    <dgm:pt modelId="{E0B80E9D-28BD-4677-A9AF-93F377CF86EB}" type="parTrans" cxnId="{6AD70C8D-5C52-4EBE-9A24-4E45EACB3C89}">
      <dgm:prSet/>
      <dgm:spPr/>
      <dgm:t>
        <a:bodyPr/>
        <a:lstStyle/>
        <a:p>
          <a:endParaRPr lang="en-US"/>
        </a:p>
      </dgm:t>
    </dgm:pt>
    <dgm:pt modelId="{E1DB05E8-E699-4DA0-916E-DAC7733EACF8}" type="sibTrans" cxnId="{6AD70C8D-5C52-4EBE-9A24-4E45EACB3C89}">
      <dgm:prSet/>
      <dgm:spPr/>
      <dgm:t>
        <a:bodyPr/>
        <a:lstStyle/>
        <a:p>
          <a:endParaRPr lang="en-US"/>
        </a:p>
      </dgm:t>
    </dgm:pt>
    <dgm:pt modelId="{C2F44BFD-F544-4839-AD65-7DEAC8F311F9}">
      <dgm:prSet phldrT="[Text]" custT="1"/>
      <dgm:spPr/>
      <dgm:t>
        <a:bodyPr/>
        <a:lstStyle/>
        <a:p>
          <a:r>
            <a:rPr lang="en-US" sz="1400" dirty="0"/>
            <a:t>Implementation level</a:t>
          </a:r>
        </a:p>
      </dgm:t>
    </dgm:pt>
    <dgm:pt modelId="{7D6D66CF-A8D9-4809-812B-EDE8EC21DD67}" type="parTrans" cxnId="{726A94D7-4827-4435-8799-6CC78703B884}">
      <dgm:prSet/>
      <dgm:spPr/>
      <dgm:t>
        <a:bodyPr/>
        <a:lstStyle/>
        <a:p>
          <a:endParaRPr lang="en-US"/>
        </a:p>
      </dgm:t>
    </dgm:pt>
    <dgm:pt modelId="{67DFB6C6-F3E7-47B1-84A9-FAF181F6C341}" type="sibTrans" cxnId="{726A94D7-4827-4435-8799-6CC78703B884}">
      <dgm:prSet/>
      <dgm:spPr/>
      <dgm:t>
        <a:bodyPr/>
        <a:lstStyle/>
        <a:p>
          <a:endParaRPr lang="en-US"/>
        </a:p>
      </dgm:t>
    </dgm:pt>
    <dgm:pt modelId="{3DD7CA58-2200-41AE-B272-CDC8A8D42B94}" type="pres">
      <dgm:prSet presAssocID="{1410FBFC-B1E2-494D-92A3-00873BC23BE3}" presName="Name0" presStyleCnt="0">
        <dgm:presLayoutVars>
          <dgm:dir/>
          <dgm:animLvl val="lvl"/>
          <dgm:resizeHandles val="exact"/>
        </dgm:presLayoutVars>
      </dgm:prSet>
      <dgm:spPr/>
    </dgm:pt>
    <dgm:pt modelId="{13212970-C9A2-4062-97AB-B00105B52118}" type="pres">
      <dgm:prSet presAssocID="{8C3A0DEE-6BAE-418F-B7E7-BDEC0A81826E}" presName="Name8" presStyleCnt="0"/>
      <dgm:spPr/>
    </dgm:pt>
    <dgm:pt modelId="{6CA979E5-132C-4E73-8D6B-83A4574DBDF9}" type="pres">
      <dgm:prSet presAssocID="{8C3A0DEE-6BAE-418F-B7E7-BDEC0A81826E}" presName="acctBkgd" presStyleLbl="alignAcc1" presStyleIdx="0" presStyleCnt="3"/>
      <dgm:spPr/>
    </dgm:pt>
    <dgm:pt modelId="{D83F5690-411D-494F-9B89-9CBC7E92F7B9}" type="pres">
      <dgm:prSet presAssocID="{8C3A0DEE-6BAE-418F-B7E7-BDEC0A81826E}" presName="acctTx" presStyleLbl="alignAcc1" presStyleIdx="0" presStyleCnt="3">
        <dgm:presLayoutVars>
          <dgm:bulletEnabled val="1"/>
        </dgm:presLayoutVars>
      </dgm:prSet>
      <dgm:spPr/>
    </dgm:pt>
    <dgm:pt modelId="{A0C596DB-D446-42E9-A57F-D9500D6FA619}" type="pres">
      <dgm:prSet presAssocID="{8C3A0DEE-6BAE-418F-B7E7-BDEC0A81826E}" presName="level" presStyleLbl="node1" presStyleIdx="0" presStyleCnt="3">
        <dgm:presLayoutVars>
          <dgm:chMax val="1"/>
          <dgm:bulletEnabled val="1"/>
        </dgm:presLayoutVars>
      </dgm:prSet>
      <dgm:spPr/>
    </dgm:pt>
    <dgm:pt modelId="{50C00C67-E87F-4ED7-ADFE-7FBBDDD0C69C}" type="pres">
      <dgm:prSet presAssocID="{8C3A0DEE-6BAE-418F-B7E7-BDEC0A8182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3690C1-A26B-4EB9-8CDC-214ADB91FA26}" type="pres">
      <dgm:prSet presAssocID="{BBC06B41-5D28-4F84-922A-E5FED6549166}" presName="Name8" presStyleCnt="0"/>
      <dgm:spPr/>
    </dgm:pt>
    <dgm:pt modelId="{2AE33DDA-5ACA-4BAD-8C06-39466CF3405A}" type="pres">
      <dgm:prSet presAssocID="{BBC06B41-5D28-4F84-922A-E5FED6549166}" presName="acctBkgd" presStyleLbl="alignAcc1" presStyleIdx="1" presStyleCnt="3"/>
      <dgm:spPr/>
    </dgm:pt>
    <dgm:pt modelId="{FCED2F9A-9264-4348-A968-DF82C9255783}" type="pres">
      <dgm:prSet presAssocID="{BBC06B41-5D28-4F84-922A-E5FED6549166}" presName="acctTx" presStyleLbl="alignAcc1" presStyleIdx="1" presStyleCnt="3">
        <dgm:presLayoutVars>
          <dgm:bulletEnabled val="1"/>
        </dgm:presLayoutVars>
      </dgm:prSet>
      <dgm:spPr/>
    </dgm:pt>
    <dgm:pt modelId="{6A755462-A78A-4525-B8D1-EE24969CA349}" type="pres">
      <dgm:prSet presAssocID="{BBC06B41-5D28-4F84-922A-E5FED6549166}" presName="level" presStyleLbl="node1" presStyleIdx="1" presStyleCnt="3">
        <dgm:presLayoutVars>
          <dgm:chMax val="1"/>
          <dgm:bulletEnabled val="1"/>
        </dgm:presLayoutVars>
      </dgm:prSet>
      <dgm:spPr/>
    </dgm:pt>
    <dgm:pt modelId="{B220CD15-9B68-4293-98E9-E2C1CC9C48B0}" type="pres">
      <dgm:prSet presAssocID="{BBC06B41-5D28-4F84-922A-E5FED654916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AC9AE77-574E-4FEB-B062-9A12985E918C}" type="pres">
      <dgm:prSet presAssocID="{EE654510-BA61-4C63-BA2B-E2389B0C0C7F}" presName="Name8" presStyleCnt="0"/>
      <dgm:spPr/>
    </dgm:pt>
    <dgm:pt modelId="{D3A7D933-83DD-43B1-9441-F7C46A4DD3BA}" type="pres">
      <dgm:prSet presAssocID="{EE654510-BA61-4C63-BA2B-E2389B0C0C7F}" presName="acctBkgd" presStyleLbl="alignAcc1" presStyleIdx="2" presStyleCnt="3"/>
      <dgm:spPr/>
    </dgm:pt>
    <dgm:pt modelId="{DA9FDC38-1694-4866-81BC-A276C3713E94}" type="pres">
      <dgm:prSet presAssocID="{EE654510-BA61-4C63-BA2B-E2389B0C0C7F}" presName="acctTx" presStyleLbl="alignAcc1" presStyleIdx="2" presStyleCnt="3">
        <dgm:presLayoutVars>
          <dgm:bulletEnabled val="1"/>
        </dgm:presLayoutVars>
      </dgm:prSet>
      <dgm:spPr/>
    </dgm:pt>
    <dgm:pt modelId="{2CB04073-81EF-4757-B2EB-6848D865AC38}" type="pres">
      <dgm:prSet presAssocID="{EE654510-BA61-4C63-BA2B-E2389B0C0C7F}" presName="level" presStyleLbl="node1" presStyleIdx="2" presStyleCnt="3">
        <dgm:presLayoutVars>
          <dgm:chMax val="1"/>
          <dgm:bulletEnabled val="1"/>
        </dgm:presLayoutVars>
      </dgm:prSet>
      <dgm:spPr/>
    </dgm:pt>
    <dgm:pt modelId="{4BA547B8-25B7-4A66-8F1E-17492B2933B4}" type="pres">
      <dgm:prSet presAssocID="{EE654510-BA61-4C63-BA2B-E2389B0C0C7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525BD04-93D6-49A8-8DA1-6164EBD4622E}" type="presOf" srcId="{C2F44BFD-F544-4839-AD65-7DEAC8F311F9}" destId="{2AE33DDA-5ACA-4BAD-8C06-39466CF3405A}" srcOrd="0" destOrd="1" presId="urn:microsoft.com/office/officeart/2005/8/layout/pyramid1"/>
    <dgm:cxn modelId="{75E37609-1B0F-4F91-A697-E7C7C7046716}" type="presOf" srcId="{1410FBFC-B1E2-494D-92A3-00873BC23BE3}" destId="{3DD7CA58-2200-41AE-B272-CDC8A8D42B94}" srcOrd="0" destOrd="0" presId="urn:microsoft.com/office/officeart/2005/8/layout/pyramid1"/>
    <dgm:cxn modelId="{F511672B-8916-4AF2-AA83-42DBE3835048}" type="presOf" srcId="{418C1B13-792D-49FD-B7F0-5C4B38BCE337}" destId="{D83F5690-411D-494F-9B89-9CBC7E92F7B9}" srcOrd="1" destOrd="0" presId="urn:microsoft.com/office/officeart/2005/8/layout/pyramid1"/>
    <dgm:cxn modelId="{81E11831-D269-4084-9B09-301C850C9D93}" srcId="{1410FBFC-B1E2-494D-92A3-00873BC23BE3}" destId="{EE654510-BA61-4C63-BA2B-E2389B0C0C7F}" srcOrd="2" destOrd="0" parTransId="{00CDC619-4143-4FA7-A11D-F20B60C88056}" sibTransId="{116AB033-A5A7-47CC-92F7-12626469D2BB}"/>
    <dgm:cxn modelId="{08ECB531-4CA1-4F08-B900-777AB5DD2A3E}" srcId="{1410FBFC-B1E2-494D-92A3-00873BC23BE3}" destId="{BBC06B41-5D28-4F84-922A-E5FED6549166}" srcOrd="1" destOrd="0" parTransId="{E5ABE8DA-F092-4406-9583-CA8CB795F441}" sibTransId="{20783F0A-360C-4972-8B4D-19C0B99F5BAA}"/>
    <dgm:cxn modelId="{CBA5C835-E262-411F-B600-378D43EAF33C}" type="presOf" srcId="{C2F44BFD-F544-4839-AD65-7DEAC8F311F9}" destId="{FCED2F9A-9264-4348-A968-DF82C9255783}" srcOrd="1" destOrd="1" presId="urn:microsoft.com/office/officeart/2005/8/layout/pyramid1"/>
    <dgm:cxn modelId="{8302993C-77E0-4E79-A2DA-604C6D431358}" srcId="{BBC06B41-5D28-4F84-922A-E5FED6549166}" destId="{81E98DCB-D11F-4EBF-A344-675E222E2B11}" srcOrd="0" destOrd="0" parTransId="{D4A5B4B9-2C3C-4A8A-AAF3-16B7F774CF96}" sibTransId="{53DC51F2-6617-4644-B98B-4D24F5C4DDCA}"/>
    <dgm:cxn modelId="{4293A15C-51A5-4047-832B-5D816A288A16}" type="presOf" srcId="{81E98DCB-D11F-4EBF-A344-675E222E2B11}" destId="{FCED2F9A-9264-4348-A968-DF82C9255783}" srcOrd="1" destOrd="0" presId="urn:microsoft.com/office/officeart/2005/8/layout/pyramid1"/>
    <dgm:cxn modelId="{2C885B69-3A22-415F-9771-C9EA7E1DC111}" type="presOf" srcId="{4A022081-2506-43D4-9DD9-B88200D066BB}" destId="{DA9FDC38-1694-4866-81BC-A276C3713E94}" srcOrd="1" destOrd="0" presId="urn:microsoft.com/office/officeart/2005/8/layout/pyramid1"/>
    <dgm:cxn modelId="{02E9454A-66BE-4B9E-8EE1-1B1D6313991D}" srcId="{EE654510-BA61-4C63-BA2B-E2389B0C0C7F}" destId="{3457FFDA-E167-4DA4-93B4-ED7905202023}" srcOrd="1" destOrd="0" parTransId="{C917C43E-048E-4691-BFC0-41656E06554F}" sibTransId="{117910A9-BA7D-499C-A247-AE9D7CC18571}"/>
    <dgm:cxn modelId="{237C286D-3EFD-48C5-AB24-1B1FCD9CCE1E}" type="presOf" srcId="{EE654510-BA61-4C63-BA2B-E2389B0C0C7F}" destId="{4BA547B8-25B7-4A66-8F1E-17492B2933B4}" srcOrd="1" destOrd="0" presId="urn:microsoft.com/office/officeart/2005/8/layout/pyramid1"/>
    <dgm:cxn modelId="{0983824F-17E5-4C72-A459-26E868B04C49}" srcId="{1410FBFC-B1E2-494D-92A3-00873BC23BE3}" destId="{8C3A0DEE-6BAE-418F-B7E7-BDEC0A81826E}" srcOrd="0" destOrd="0" parTransId="{666C814E-4C07-4B83-8905-DC4A49E4EC60}" sibTransId="{FE2A4C82-6F8D-48C3-8B47-33D489D7E521}"/>
    <dgm:cxn modelId="{E4D63254-13AF-4921-9D0B-92421144DF3D}" type="presOf" srcId="{4A022081-2506-43D4-9DD9-B88200D066BB}" destId="{D3A7D933-83DD-43B1-9441-F7C46A4DD3BA}" srcOrd="0" destOrd="0" presId="urn:microsoft.com/office/officeart/2005/8/layout/pyramid1"/>
    <dgm:cxn modelId="{B499FF57-4E1C-4D30-8F82-5C98CAFFCCB5}" type="presOf" srcId="{EE654510-BA61-4C63-BA2B-E2389B0C0C7F}" destId="{2CB04073-81EF-4757-B2EB-6848D865AC38}" srcOrd="0" destOrd="0" presId="urn:microsoft.com/office/officeart/2005/8/layout/pyramid1"/>
    <dgm:cxn modelId="{EFCC8D58-426D-4265-8828-24E6ACE31C32}" type="presOf" srcId="{8C3A0DEE-6BAE-418F-B7E7-BDEC0A81826E}" destId="{A0C596DB-D446-42E9-A57F-D9500D6FA619}" srcOrd="0" destOrd="0" presId="urn:microsoft.com/office/officeart/2005/8/layout/pyramid1"/>
    <dgm:cxn modelId="{C49A0484-8954-4399-A2F1-0E5CA3058E02}" type="presOf" srcId="{BBC06B41-5D28-4F84-922A-E5FED6549166}" destId="{6A755462-A78A-4525-B8D1-EE24969CA349}" srcOrd="0" destOrd="0" presId="urn:microsoft.com/office/officeart/2005/8/layout/pyramid1"/>
    <dgm:cxn modelId="{6AD70C8D-5C52-4EBE-9A24-4E45EACB3C89}" srcId="{EE654510-BA61-4C63-BA2B-E2389B0C0C7F}" destId="{A211494C-BF3D-4EB8-898A-279BDF6EEDCB}" srcOrd="2" destOrd="0" parTransId="{E0B80E9D-28BD-4677-A9AF-93F377CF86EB}" sibTransId="{E1DB05E8-E699-4DA0-916E-DAC7733EACF8}"/>
    <dgm:cxn modelId="{126A7C99-5127-4CC9-BFA4-9CE9C63AF831}" type="presOf" srcId="{BBC06B41-5D28-4F84-922A-E5FED6549166}" destId="{B220CD15-9B68-4293-98E9-E2C1CC9C48B0}" srcOrd="1" destOrd="0" presId="urn:microsoft.com/office/officeart/2005/8/layout/pyramid1"/>
    <dgm:cxn modelId="{F5171FA1-3090-4354-ABDD-65777A7CFE0C}" srcId="{8C3A0DEE-6BAE-418F-B7E7-BDEC0A81826E}" destId="{418C1B13-792D-49FD-B7F0-5C4B38BCE337}" srcOrd="0" destOrd="0" parTransId="{95E5F33A-917F-4E54-8A4C-7062044BCE2A}" sibTransId="{49D0230B-2FC1-4E54-87ED-19820710A97B}"/>
    <dgm:cxn modelId="{5FE333A4-C56D-4F1D-8E50-9AC8B3334995}" type="presOf" srcId="{81E98DCB-D11F-4EBF-A344-675E222E2B11}" destId="{2AE33DDA-5ACA-4BAD-8C06-39466CF3405A}" srcOrd="0" destOrd="0" presId="urn:microsoft.com/office/officeart/2005/8/layout/pyramid1"/>
    <dgm:cxn modelId="{239646B7-A33A-4AE5-8494-34B692DB3979}" type="presOf" srcId="{8C3A0DEE-6BAE-418F-B7E7-BDEC0A81826E}" destId="{50C00C67-E87F-4ED7-ADFE-7FBBDDD0C69C}" srcOrd="1" destOrd="0" presId="urn:microsoft.com/office/officeart/2005/8/layout/pyramid1"/>
    <dgm:cxn modelId="{88B72AB8-30E7-48B5-99CD-773E36E31983}" type="presOf" srcId="{3457FFDA-E167-4DA4-93B4-ED7905202023}" destId="{D3A7D933-83DD-43B1-9441-F7C46A4DD3BA}" srcOrd="0" destOrd="1" presId="urn:microsoft.com/office/officeart/2005/8/layout/pyramid1"/>
    <dgm:cxn modelId="{E1CD3FCB-2E98-462C-83CC-2577B102A5C3}" srcId="{EE654510-BA61-4C63-BA2B-E2389B0C0C7F}" destId="{4A022081-2506-43D4-9DD9-B88200D066BB}" srcOrd="0" destOrd="0" parTransId="{99466B56-6D79-41A1-A636-4DC3664CE085}" sibTransId="{24B896CB-3031-4B10-926D-DF304ACCB8C9}"/>
    <dgm:cxn modelId="{472E1CD1-3150-4F0E-BE40-68E73CF497DC}" type="presOf" srcId="{3457FFDA-E167-4DA4-93B4-ED7905202023}" destId="{DA9FDC38-1694-4866-81BC-A276C3713E94}" srcOrd="1" destOrd="1" presId="urn:microsoft.com/office/officeart/2005/8/layout/pyramid1"/>
    <dgm:cxn modelId="{726A94D7-4827-4435-8799-6CC78703B884}" srcId="{BBC06B41-5D28-4F84-922A-E5FED6549166}" destId="{C2F44BFD-F544-4839-AD65-7DEAC8F311F9}" srcOrd="1" destOrd="0" parTransId="{7D6D66CF-A8D9-4809-812B-EDE8EC21DD67}" sibTransId="{67DFB6C6-F3E7-47B1-84A9-FAF181F6C341}"/>
    <dgm:cxn modelId="{5E2270F1-DB64-4B16-A355-30D8E5D49D98}" type="presOf" srcId="{A211494C-BF3D-4EB8-898A-279BDF6EEDCB}" destId="{D3A7D933-83DD-43B1-9441-F7C46A4DD3BA}" srcOrd="0" destOrd="2" presId="urn:microsoft.com/office/officeart/2005/8/layout/pyramid1"/>
    <dgm:cxn modelId="{BDDF29F5-3DD0-460B-B4E4-DA0E21A16218}" type="presOf" srcId="{418C1B13-792D-49FD-B7F0-5C4B38BCE337}" destId="{6CA979E5-132C-4E73-8D6B-83A4574DBDF9}" srcOrd="0" destOrd="0" presId="urn:microsoft.com/office/officeart/2005/8/layout/pyramid1"/>
    <dgm:cxn modelId="{6094AFF5-8421-4DEA-AA4F-F6D7AA9B30EC}" type="presOf" srcId="{A211494C-BF3D-4EB8-898A-279BDF6EEDCB}" destId="{DA9FDC38-1694-4866-81BC-A276C3713E94}" srcOrd="1" destOrd="2" presId="urn:microsoft.com/office/officeart/2005/8/layout/pyramid1"/>
    <dgm:cxn modelId="{B60AF335-8E33-4C7A-8E0E-2B09A56C1845}" type="presParOf" srcId="{3DD7CA58-2200-41AE-B272-CDC8A8D42B94}" destId="{13212970-C9A2-4062-97AB-B00105B52118}" srcOrd="0" destOrd="0" presId="urn:microsoft.com/office/officeart/2005/8/layout/pyramid1"/>
    <dgm:cxn modelId="{168DBF92-D23C-40EE-92FC-008685E39CDE}" type="presParOf" srcId="{13212970-C9A2-4062-97AB-B00105B52118}" destId="{6CA979E5-132C-4E73-8D6B-83A4574DBDF9}" srcOrd="0" destOrd="0" presId="urn:microsoft.com/office/officeart/2005/8/layout/pyramid1"/>
    <dgm:cxn modelId="{1D50799D-D9F8-4DB7-BA42-5916385E1E54}" type="presParOf" srcId="{13212970-C9A2-4062-97AB-B00105B52118}" destId="{D83F5690-411D-494F-9B89-9CBC7E92F7B9}" srcOrd="1" destOrd="0" presId="urn:microsoft.com/office/officeart/2005/8/layout/pyramid1"/>
    <dgm:cxn modelId="{13D09DCD-E371-476F-9D44-D5DE3D49E9FF}" type="presParOf" srcId="{13212970-C9A2-4062-97AB-B00105B52118}" destId="{A0C596DB-D446-42E9-A57F-D9500D6FA619}" srcOrd="2" destOrd="0" presId="urn:microsoft.com/office/officeart/2005/8/layout/pyramid1"/>
    <dgm:cxn modelId="{8C6932EB-64F7-4A5C-AB21-457A7D6BA6D8}" type="presParOf" srcId="{13212970-C9A2-4062-97AB-B00105B52118}" destId="{50C00C67-E87F-4ED7-ADFE-7FBBDDD0C69C}" srcOrd="3" destOrd="0" presId="urn:microsoft.com/office/officeart/2005/8/layout/pyramid1"/>
    <dgm:cxn modelId="{64AA8B4A-9116-4DE7-9748-6650B3DF5223}" type="presParOf" srcId="{3DD7CA58-2200-41AE-B272-CDC8A8D42B94}" destId="{593690C1-A26B-4EB9-8CDC-214ADB91FA26}" srcOrd="1" destOrd="0" presId="urn:microsoft.com/office/officeart/2005/8/layout/pyramid1"/>
    <dgm:cxn modelId="{D7E7714A-F1E0-47C5-B28C-23F1E30BF9DA}" type="presParOf" srcId="{593690C1-A26B-4EB9-8CDC-214ADB91FA26}" destId="{2AE33DDA-5ACA-4BAD-8C06-39466CF3405A}" srcOrd="0" destOrd="0" presId="urn:microsoft.com/office/officeart/2005/8/layout/pyramid1"/>
    <dgm:cxn modelId="{2454B662-EDD7-453E-9CB5-FB8D436E9C01}" type="presParOf" srcId="{593690C1-A26B-4EB9-8CDC-214ADB91FA26}" destId="{FCED2F9A-9264-4348-A968-DF82C9255783}" srcOrd="1" destOrd="0" presId="urn:microsoft.com/office/officeart/2005/8/layout/pyramid1"/>
    <dgm:cxn modelId="{4910456D-BAF5-42F1-80CF-D7988D4F9C7A}" type="presParOf" srcId="{593690C1-A26B-4EB9-8CDC-214ADB91FA26}" destId="{6A755462-A78A-4525-B8D1-EE24969CA349}" srcOrd="2" destOrd="0" presId="urn:microsoft.com/office/officeart/2005/8/layout/pyramid1"/>
    <dgm:cxn modelId="{769FDE6C-0D9C-4AB2-A73E-8B576164CB86}" type="presParOf" srcId="{593690C1-A26B-4EB9-8CDC-214ADB91FA26}" destId="{B220CD15-9B68-4293-98E9-E2C1CC9C48B0}" srcOrd="3" destOrd="0" presId="urn:microsoft.com/office/officeart/2005/8/layout/pyramid1"/>
    <dgm:cxn modelId="{99B063BA-68C3-4FDF-A0D6-C8996287FAF6}" type="presParOf" srcId="{3DD7CA58-2200-41AE-B272-CDC8A8D42B94}" destId="{FAC9AE77-574E-4FEB-B062-9A12985E918C}" srcOrd="2" destOrd="0" presId="urn:microsoft.com/office/officeart/2005/8/layout/pyramid1"/>
    <dgm:cxn modelId="{948D5794-A9DC-4251-8A07-20D980FB5C14}" type="presParOf" srcId="{FAC9AE77-574E-4FEB-B062-9A12985E918C}" destId="{D3A7D933-83DD-43B1-9441-F7C46A4DD3BA}" srcOrd="0" destOrd="0" presId="urn:microsoft.com/office/officeart/2005/8/layout/pyramid1"/>
    <dgm:cxn modelId="{148D7932-DCAD-4471-BC71-701EF7F54F35}" type="presParOf" srcId="{FAC9AE77-574E-4FEB-B062-9A12985E918C}" destId="{DA9FDC38-1694-4866-81BC-A276C3713E94}" srcOrd="1" destOrd="0" presId="urn:microsoft.com/office/officeart/2005/8/layout/pyramid1"/>
    <dgm:cxn modelId="{D0EC0594-A54B-45A9-832D-C0EF1249CB15}" type="presParOf" srcId="{FAC9AE77-574E-4FEB-B062-9A12985E918C}" destId="{2CB04073-81EF-4757-B2EB-6848D865AC38}" srcOrd="2" destOrd="0" presId="urn:microsoft.com/office/officeart/2005/8/layout/pyramid1"/>
    <dgm:cxn modelId="{9CB4D2C8-F0DE-46A9-A694-B89C6DF7A732}" type="presParOf" srcId="{FAC9AE77-574E-4FEB-B062-9A12985E918C}" destId="{4BA547B8-25B7-4A66-8F1E-17492B2933B4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21A28D-22B4-4BAA-A871-5C94BBE78D7B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 phldr="1"/>
      <dgm:spPr/>
    </dgm:pt>
    <dgm:pt modelId="{590566FE-47FA-4EB2-81B0-153663A8EADA}">
      <dgm:prSet phldrT="[Text]"/>
      <dgm:spPr/>
      <dgm:t>
        <a:bodyPr/>
        <a:lstStyle/>
        <a:p>
          <a:r>
            <a:rPr lang="en-US" dirty="0"/>
            <a:t>Clinical Outcomes</a:t>
          </a:r>
        </a:p>
      </dgm:t>
    </dgm:pt>
    <dgm:pt modelId="{FE307E83-8F89-4E9A-A23E-D91DB8A498E8}" type="parTrans" cxnId="{BEE5F72B-549C-41B6-922B-7CA4B5CCA66D}">
      <dgm:prSet/>
      <dgm:spPr/>
      <dgm:t>
        <a:bodyPr/>
        <a:lstStyle/>
        <a:p>
          <a:endParaRPr lang="en-US"/>
        </a:p>
      </dgm:t>
    </dgm:pt>
    <dgm:pt modelId="{9216424D-251B-4500-98FB-30857C7A280E}" type="sibTrans" cxnId="{BEE5F72B-549C-41B6-922B-7CA4B5CCA66D}">
      <dgm:prSet/>
      <dgm:spPr/>
      <dgm:t>
        <a:bodyPr/>
        <a:lstStyle/>
        <a:p>
          <a:endParaRPr lang="en-US"/>
        </a:p>
      </dgm:t>
    </dgm:pt>
    <dgm:pt modelId="{37EA2982-124F-445D-BB6D-E4D51FCBABEB}">
      <dgm:prSet phldrT="[Text]"/>
      <dgm:spPr/>
      <dgm:t>
        <a:bodyPr/>
        <a:lstStyle/>
        <a:p>
          <a:r>
            <a:rPr lang="en-US" dirty="0"/>
            <a:t>Patient Experience</a:t>
          </a:r>
        </a:p>
      </dgm:t>
    </dgm:pt>
    <dgm:pt modelId="{5557AA5B-9AFD-403A-B363-2DE3A56E5F45}" type="parTrans" cxnId="{ECC3A479-F1C6-4089-B8DE-0BE96D562FC5}">
      <dgm:prSet/>
      <dgm:spPr/>
      <dgm:t>
        <a:bodyPr/>
        <a:lstStyle/>
        <a:p>
          <a:endParaRPr lang="en-US"/>
        </a:p>
      </dgm:t>
    </dgm:pt>
    <dgm:pt modelId="{44A95566-38CC-4481-9996-84C3ED853E0B}" type="sibTrans" cxnId="{ECC3A479-F1C6-4089-B8DE-0BE96D562FC5}">
      <dgm:prSet/>
      <dgm:spPr/>
      <dgm:t>
        <a:bodyPr/>
        <a:lstStyle/>
        <a:p>
          <a:endParaRPr lang="en-US"/>
        </a:p>
      </dgm:t>
    </dgm:pt>
    <dgm:pt modelId="{77757882-6C6B-45E0-A3DB-2336BE254BA8}">
      <dgm:prSet phldrT="[Text]"/>
      <dgm:spPr/>
      <dgm:t>
        <a:bodyPr/>
        <a:lstStyle/>
        <a:p>
          <a:r>
            <a:rPr lang="en-US" dirty="0"/>
            <a:t>Care Delivery</a:t>
          </a:r>
        </a:p>
      </dgm:t>
    </dgm:pt>
    <dgm:pt modelId="{81529A81-A52F-4669-A387-7AFEC4230784}" type="parTrans" cxnId="{D8A52D1E-F0E3-4982-BC08-6D1DF27CBC59}">
      <dgm:prSet/>
      <dgm:spPr/>
      <dgm:t>
        <a:bodyPr/>
        <a:lstStyle/>
        <a:p>
          <a:endParaRPr lang="en-US"/>
        </a:p>
      </dgm:t>
    </dgm:pt>
    <dgm:pt modelId="{3940CADF-7F74-441C-9CA6-9188DC903289}" type="sibTrans" cxnId="{D8A52D1E-F0E3-4982-BC08-6D1DF27CBC59}">
      <dgm:prSet/>
      <dgm:spPr/>
      <dgm:t>
        <a:bodyPr/>
        <a:lstStyle/>
        <a:p>
          <a:endParaRPr lang="en-US"/>
        </a:p>
      </dgm:t>
    </dgm:pt>
    <dgm:pt modelId="{6F0EC38F-862C-40EB-BD34-91E9F266C1B7}" type="pres">
      <dgm:prSet presAssocID="{9921A28D-22B4-4BAA-A871-5C94BBE78D7B}" presName="compositeShape" presStyleCnt="0">
        <dgm:presLayoutVars>
          <dgm:chMax val="7"/>
          <dgm:dir/>
          <dgm:resizeHandles val="exact"/>
        </dgm:presLayoutVars>
      </dgm:prSet>
      <dgm:spPr/>
    </dgm:pt>
    <dgm:pt modelId="{76B6CD30-5492-486E-B0C4-3D52090E8101}" type="pres">
      <dgm:prSet presAssocID="{590566FE-47FA-4EB2-81B0-153663A8EADA}" presName="circ1" presStyleLbl="vennNode1" presStyleIdx="0" presStyleCnt="3"/>
      <dgm:spPr/>
    </dgm:pt>
    <dgm:pt modelId="{D783F775-B4D4-4C45-A2AE-884C777AA9D8}" type="pres">
      <dgm:prSet presAssocID="{590566FE-47FA-4EB2-81B0-153663A8EAD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F512C2B-3224-455E-B27B-E2147DC88232}" type="pres">
      <dgm:prSet presAssocID="{37EA2982-124F-445D-BB6D-E4D51FCBABEB}" presName="circ2" presStyleLbl="vennNode1" presStyleIdx="1" presStyleCnt="3"/>
      <dgm:spPr/>
    </dgm:pt>
    <dgm:pt modelId="{C5503831-5820-4E48-B728-158FEB9709AD}" type="pres">
      <dgm:prSet presAssocID="{37EA2982-124F-445D-BB6D-E4D51FCBABE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C8B0B6-A79E-4F54-8166-1DC9B9EFDF3F}" type="pres">
      <dgm:prSet presAssocID="{77757882-6C6B-45E0-A3DB-2336BE254BA8}" presName="circ3" presStyleLbl="vennNode1" presStyleIdx="2" presStyleCnt="3"/>
      <dgm:spPr/>
    </dgm:pt>
    <dgm:pt modelId="{27F041F2-EF9F-4E2E-8004-ADF330A948B4}" type="pres">
      <dgm:prSet presAssocID="{77757882-6C6B-45E0-A3DB-2336BE254BA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8A52D1E-F0E3-4982-BC08-6D1DF27CBC59}" srcId="{9921A28D-22B4-4BAA-A871-5C94BBE78D7B}" destId="{77757882-6C6B-45E0-A3DB-2336BE254BA8}" srcOrd="2" destOrd="0" parTransId="{81529A81-A52F-4669-A387-7AFEC4230784}" sibTransId="{3940CADF-7F74-441C-9CA6-9188DC903289}"/>
    <dgm:cxn modelId="{BEE5F72B-549C-41B6-922B-7CA4B5CCA66D}" srcId="{9921A28D-22B4-4BAA-A871-5C94BBE78D7B}" destId="{590566FE-47FA-4EB2-81B0-153663A8EADA}" srcOrd="0" destOrd="0" parTransId="{FE307E83-8F89-4E9A-A23E-D91DB8A498E8}" sibTransId="{9216424D-251B-4500-98FB-30857C7A280E}"/>
    <dgm:cxn modelId="{C85BF642-2C29-4FF4-B2F6-42DBADA7A9C9}" type="presOf" srcId="{77757882-6C6B-45E0-A3DB-2336BE254BA8}" destId="{A9C8B0B6-A79E-4F54-8166-1DC9B9EFDF3F}" srcOrd="0" destOrd="0" presId="urn:microsoft.com/office/officeart/2005/8/layout/venn1"/>
    <dgm:cxn modelId="{B0D30F45-A40D-4D28-A0AA-F8CD32327B19}" type="presOf" srcId="{590566FE-47FA-4EB2-81B0-153663A8EADA}" destId="{76B6CD30-5492-486E-B0C4-3D52090E8101}" srcOrd="0" destOrd="0" presId="urn:microsoft.com/office/officeart/2005/8/layout/venn1"/>
    <dgm:cxn modelId="{FC486957-AB2D-4C45-A86E-1B27B21CD5BD}" type="presOf" srcId="{9921A28D-22B4-4BAA-A871-5C94BBE78D7B}" destId="{6F0EC38F-862C-40EB-BD34-91E9F266C1B7}" srcOrd="0" destOrd="0" presId="urn:microsoft.com/office/officeart/2005/8/layout/venn1"/>
    <dgm:cxn modelId="{ECC3A479-F1C6-4089-B8DE-0BE96D562FC5}" srcId="{9921A28D-22B4-4BAA-A871-5C94BBE78D7B}" destId="{37EA2982-124F-445D-BB6D-E4D51FCBABEB}" srcOrd="1" destOrd="0" parTransId="{5557AA5B-9AFD-403A-B363-2DE3A56E5F45}" sibTransId="{44A95566-38CC-4481-9996-84C3ED853E0B}"/>
    <dgm:cxn modelId="{1677D87E-07A8-4B9D-B552-9A6F2B9AA840}" type="presOf" srcId="{590566FE-47FA-4EB2-81B0-153663A8EADA}" destId="{D783F775-B4D4-4C45-A2AE-884C777AA9D8}" srcOrd="1" destOrd="0" presId="urn:microsoft.com/office/officeart/2005/8/layout/venn1"/>
    <dgm:cxn modelId="{7DB94592-C680-4F69-A011-FACC8A9F5759}" type="presOf" srcId="{77757882-6C6B-45E0-A3DB-2336BE254BA8}" destId="{27F041F2-EF9F-4E2E-8004-ADF330A948B4}" srcOrd="1" destOrd="0" presId="urn:microsoft.com/office/officeart/2005/8/layout/venn1"/>
    <dgm:cxn modelId="{687A12C2-4239-4C01-9F59-E2D0B09FE457}" type="presOf" srcId="{37EA2982-124F-445D-BB6D-E4D51FCBABEB}" destId="{BF512C2B-3224-455E-B27B-E2147DC88232}" srcOrd="0" destOrd="0" presId="urn:microsoft.com/office/officeart/2005/8/layout/venn1"/>
    <dgm:cxn modelId="{A8FF75E4-77E4-44E3-BC0D-44D1470562A7}" type="presOf" srcId="{37EA2982-124F-445D-BB6D-E4D51FCBABEB}" destId="{C5503831-5820-4E48-B728-158FEB9709AD}" srcOrd="1" destOrd="0" presId="urn:microsoft.com/office/officeart/2005/8/layout/venn1"/>
    <dgm:cxn modelId="{03DD6FA3-0615-4427-A9C7-7445B5679665}" type="presParOf" srcId="{6F0EC38F-862C-40EB-BD34-91E9F266C1B7}" destId="{76B6CD30-5492-486E-B0C4-3D52090E8101}" srcOrd="0" destOrd="0" presId="urn:microsoft.com/office/officeart/2005/8/layout/venn1"/>
    <dgm:cxn modelId="{E1C320F7-8852-48B3-9701-86750919168C}" type="presParOf" srcId="{6F0EC38F-862C-40EB-BD34-91E9F266C1B7}" destId="{D783F775-B4D4-4C45-A2AE-884C777AA9D8}" srcOrd="1" destOrd="0" presId="urn:microsoft.com/office/officeart/2005/8/layout/venn1"/>
    <dgm:cxn modelId="{2DFC5A24-5406-4DFD-B01E-911518E4CA2A}" type="presParOf" srcId="{6F0EC38F-862C-40EB-BD34-91E9F266C1B7}" destId="{BF512C2B-3224-455E-B27B-E2147DC88232}" srcOrd="2" destOrd="0" presId="urn:microsoft.com/office/officeart/2005/8/layout/venn1"/>
    <dgm:cxn modelId="{47CAFA09-DE25-4635-AC4B-37295B0068A2}" type="presParOf" srcId="{6F0EC38F-862C-40EB-BD34-91E9F266C1B7}" destId="{C5503831-5820-4E48-B728-158FEB9709AD}" srcOrd="3" destOrd="0" presId="urn:microsoft.com/office/officeart/2005/8/layout/venn1"/>
    <dgm:cxn modelId="{7ED057C6-886B-4B69-9D24-1E988F6D3C7E}" type="presParOf" srcId="{6F0EC38F-862C-40EB-BD34-91E9F266C1B7}" destId="{A9C8B0B6-A79E-4F54-8166-1DC9B9EFDF3F}" srcOrd="4" destOrd="0" presId="urn:microsoft.com/office/officeart/2005/8/layout/venn1"/>
    <dgm:cxn modelId="{8614702A-5F2E-4D82-A8DE-01245CD681F0}" type="presParOf" srcId="{6F0EC38F-862C-40EB-BD34-91E9F266C1B7}" destId="{27F041F2-EF9F-4E2E-8004-ADF330A948B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29EB8-1EC2-43E5-81E5-20B47D963D11}">
      <dsp:nvSpPr>
        <dsp:cNvPr id="0" name=""/>
        <dsp:cNvSpPr/>
      </dsp:nvSpPr>
      <dsp:spPr>
        <a:xfrm>
          <a:off x="4370" y="0"/>
          <a:ext cx="1533615" cy="34001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500" b="1" kern="1200" dirty="0">
              <a:solidFill>
                <a:srgbClr val="177CA9"/>
              </a:solidFill>
            </a:rPr>
            <a:t>Funding</a:t>
          </a:r>
          <a:endParaRPr lang="en-US" sz="1500" kern="1200" dirty="0">
            <a:solidFill>
              <a:srgbClr val="177CA9"/>
            </a:solidFill>
          </a:endParaRPr>
        </a:p>
      </dsp:txBody>
      <dsp:txXfrm>
        <a:off x="4370" y="0"/>
        <a:ext cx="1533615" cy="1020045"/>
      </dsp:txXfrm>
    </dsp:sp>
    <dsp:sp modelId="{12C423C6-DEE2-4DDD-8831-B86638C636DC}">
      <dsp:nvSpPr>
        <dsp:cNvPr id="0" name=""/>
        <dsp:cNvSpPr/>
      </dsp:nvSpPr>
      <dsp:spPr>
        <a:xfrm>
          <a:off x="157731" y="851146"/>
          <a:ext cx="1226892" cy="774845"/>
        </a:xfrm>
        <a:prstGeom prst="roundRect">
          <a:avLst>
            <a:gd name="adj" fmla="val 10000"/>
          </a:avLst>
        </a:prstGeom>
        <a:solidFill>
          <a:srgbClr val="177C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99CCFF"/>
              </a:solidFill>
            </a:rPr>
            <a:t>EU vs Country vs Institution</a:t>
          </a:r>
          <a:endParaRPr lang="en-US" sz="1050" kern="1200" dirty="0">
            <a:solidFill>
              <a:srgbClr val="99CCFF"/>
            </a:solidFill>
          </a:endParaRPr>
        </a:p>
      </dsp:txBody>
      <dsp:txXfrm>
        <a:off x="180425" y="873840"/>
        <a:ext cx="1181504" cy="729457"/>
      </dsp:txXfrm>
    </dsp:sp>
    <dsp:sp modelId="{6BA28B8F-4EEB-4E8C-BF3F-03474978244F}">
      <dsp:nvSpPr>
        <dsp:cNvPr id="0" name=""/>
        <dsp:cNvSpPr/>
      </dsp:nvSpPr>
      <dsp:spPr>
        <a:xfrm>
          <a:off x="157731" y="1862294"/>
          <a:ext cx="1226892" cy="1367769"/>
        </a:xfrm>
        <a:prstGeom prst="roundRect">
          <a:avLst>
            <a:gd name="adj" fmla="val 10000"/>
          </a:avLst>
        </a:prstGeom>
        <a:solidFill>
          <a:srgbClr val="99CCFF">
            <a:alpha val="4980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177CA9"/>
              </a:solidFill>
            </a:rPr>
            <a:t>Dedicated Funding</a:t>
          </a:r>
        </a:p>
      </dsp:txBody>
      <dsp:txXfrm>
        <a:off x="193665" y="1898228"/>
        <a:ext cx="1155024" cy="1295901"/>
      </dsp:txXfrm>
    </dsp:sp>
    <dsp:sp modelId="{332D1F12-6C77-4EC4-83A0-821EC30121B8}">
      <dsp:nvSpPr>
        <dsp:cNvPr id="0" name=""/>
        <dsp:cNvSpPr/>
      </dsp:nvSpPr>
      <dsp:spPr>
        <a:xfrm>
          <a:off x="1653007" y="0"/>
          <a:ext cx="1533615" cy="34001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500" b="1" kern="1200" dirty="0">
              <a:solidFill>
                <a:srgbClr val="177CA9"/>
              </a:solidFill>
            </a:rPr>
            <a:t>Procurement</a:t>
          </a:r>
          <a:r>
            <a:rPr lang="en-GB" altLang="en-US" sz="1500" kern="1200" dirty="0"/>
            <a:t> </a:t>
          </a:r>
        </a:p>
      </dsp:txBody>
      <dsp:txXfrm>
        <a:off x="1653007" y="0"/>
        <a:ext cx="1533615" cy="1020045"/>
      </dsp:txXfrm>
    </dsp:sp>
    <dsp:sp modelId="{9C03D326-3A2B-4AC5-AED8-8D71EDD679F6}">
      <dsp:nvSpPr>
        <dsp:cNvPr id="0" name=""/>
        <dsp:cNvSpPr/>
      </dsp:nvSpPr>
      <dsp:spPr>
        <a:xfrm>
          <a:off x="1806369" y="851146"/>
          <a:ext cx="1226892" cy="774845"/>
        </a:xfrm>
        <a:prstGeom prst="roundRect">
          <a:avLst>
            <a:gd name="adj" fmla="val 10000"/>
          </a:avLst>
        </a:prstGeom>
        <a:solidFill>
          <a:srgbClr val="177C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99CCFF"/>
              </a:solidFill>
            </a:rPr>
            <a:t>Business Models</a:t>
          </a:r>
        </a:p>
      </dsp:txBody>
      <dsp:txXfrm>
        <a:off x="1829063" y="873840"/>
        <a:ext cx="1181504" cy="729457"/>
      </dsp:txXfrm>
    </dsp:sp>
    <dsp:sp modelId="{BD55A399-0B03-4ED4-A560-F51DE1431337}">
      <dsp:nvSpPr>
        <dsp:cNvPr id="0" name=""/>
        <dsp:cNvSpPr/>
      </dsp:nvSpPr>
      <dsp:spPr>
        <a:xfrm>
          <a:off x="1806369" y="1862294"/>
          <a:ext cx="1226892" cy="1367769"/>
        </a:xfrm>
        <a:prstGeom prst="roundRect">
          <a:avLst>
            <a:gd name="adj" fmla="val 10000"/>
          </a:avLst>
        </a:prstGeom>
        <a:solidFill>
          <a:srgbClr val="99CCFF">
            <a:alpha val="4980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177CA9"/>
              </a:solidFill>
            </a:rPr>
            <a:t>Risk Sharing models - Subscription</a:t>
          </a:r>
        </a:p>
      </dsp:txBody>
      <dsp:txXfrm>
        <a:off x="1842303" y="1898228"/>
        <a:ext cx="1155024" cy="1295901"/>
      </dsp:txXfrm>
    </dsp:sp>
    <dsp:sp modelId="{EEB69DF3-8633-4411-A8A7-F45E117363A4}">
      <dsp:nvSpPr>
        <dsp:cNvPr id="0" name=""/>
        <dsp:cNvSpPr/>
      </dsp:nvSpPr>
      <dsp:spPr>
        <a:xfrm>
          <a:off x="3301644" y="0"/>
          <a:ext cx="1533615" cy="34001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500" b="1" kern="1200" dirty="0">
              <a:solidFill>
                <a:srgbClr val="177CA9"/>
              </a:solidFill>
            </a:rPr>
            <a:t>Incentive Schemes</a:t>
          </a:r>
          <a:endParaRPr lang="en-GB" altLang="en-US" sz="1500" kern="1200" dirty="0">
            <a:solidFill>
              <a:srgbClr val="177CA9"/>
            </a:solidFill>
          </a:endParaRPr>
        </a:p>
      </dsp:txBody>
      <dsp:txXfrm>
        <a:off x="3301644" y="0"/>
        <a:ext cx="1533615" cy="1020045"/>
      </dsp:txXfrm>
    </dsp:sp>
    <dsp:sp modelId="{ADA6FD97-66CD-4A24-BBA2-B3748A4A8B8F}">
      <dsp:nvSpPr>
        <dsp:cNvPr id="0" name=""/>
        <dsp:cNvSpPr/>
      </dsp:nvSpPr>
      <dsp:spPr>
        <a:xfrm>
          <a:off x="3455006" y="851146"/>
          <a:ext cx="1226892" cy="774845"/>
        </a:xfrm>
        <a:prstGeom prst="roundRect">
          <a:avLst>
            <a:gd name="adj" fmla="val 10000"/>
          </a:avLst>
        </a:prstGeom>
        <a:solidFill>
          <a:srgbClr val="177C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99CCFF"/>
              </a:solidFill>
            </a:rPr>
            <a:t>“Meaningful Use”</a:t>
          </a:r>
        </a:p>
      </dsp:txBody>
      <dsp:txXfrm>
        <a:off x="3477700" y="873840"/>
        <a:ext cx="1181504" cy="729457"/>
      </dsp:txXfrm>
    </dsp:sp>
    <dsp:sp modelId="{17D836E0-7207-4A34-9F73-3D4E7F59B73B}">
      <dsp:nvSpPr>
        <dsp:cNvPr id="0" name=""/>
        <dsp:cNvSpPr/>
      </dsp:nvSpPr>
      <dsp:spPr>
        <a:xfrm>
          <a:off x="3455006" y="1862294"/>
          <a:ext cx="1226892" cy="1367769"/>
        </a:xfrm>
        <a:prstGeom prst="roundRect">
          <a:avLst>
            <a:gd name="adj" fmla="val 10000"/>
          </a:avLst>
        </a:prstGeom>
        <a:solidFill>
          <a:srgbClr val="99CCFF">
            <a:alpha val="4980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177CA9"/>
              </a:solidFill>
            </a:rPr>
            <a:t>Learn from US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altLang="en-US" sz="1050" kern="1200" dirty="0">
            <a:solidFill>
              <a:srgbClr val="177CA9"/>
            </a:solidFill>
          </a:endParaRP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177CA9"/>
              </a:solidFill>
            </a:rPr>
            <a:t>Incentive linked funding (late stage metrics)</a:t>
          </a:r>
        </a:p>
      </dsp:txBody>
      <dsp:txXfrm>
        <a:off x="3490940" y="1898228"/>
        <a:ext cx="1155024" cy="1295901"/>
      </dsp:txXfrm>
    </dsp:sp>
    <dsp:sp modelId="{FBC0EEBE-5434-4BC7-AA08-54A12A6092D9}">
      <dsp:nvSpPr>
        <dsp:cNvPr id="0" name=""/>
        <dsp:cNvSpPr/>
      </dsp:nvSpPr>
      <dsp:spPr>
        <a:xfrm>
          <a:off x="4950281" y="0"/>
          <a:ext cx="1533615" cy="34001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500" b="1" kern="1200" dirty="0">
              <a:solidFill>
                <a:srgbClr val="177CA9"/>
              </a:solidFill>
            </a:rPr>
            <a:t>Regulatory Framework</a:t>
          </a:r>
          <a:endParaRPr lang="en-GB" altLang="en-US" sz="1500" kern="1200" dirty="0">
            <a:solidFill>
              <a:srgbClr val="177CA9"/>
            </a:solidFill>
          </a:endParaRPr>
        </a:p>
      </dsp:txBody>
      <dsp:txXfrm>
        <a:off x="4950281" y="0"/>
        <a:ext cx="1533615" cy="1020045"/>
      </dsp:txXfrm>
    </dsp:sp>
    <dsp:sp modelId="{4A3A1C59-E4DF-4FB3-834B-95ED6C0CF61C}">
      <dsp:nvSpPr>
        <dsp:cNvPr id="0" name=""/>
        <dsp:cNvSpPr/>
      </dsp:nvSpPr>
      <dsp:spPr>
        <a:xfrm>
          <a:off x="5103643" y="851146"/>
          <a:ext cx="1226892" cy="774845"/>
        </a:xfrm>
        <a:prstGeom prst="roundRect">
          <a:avLst>
            <a:gd name="adj" fmla="val 10000"/>
          </a:avLst>
        </a:prstGeom>
        <a:solidFill>
          <a:srgbClr val="177C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99CCFF"/>
              </a:solidFill>
            </a:rPr>
            <a:t>Consistency </a:t>
          </a:r>
        </a:p>
      </dsp:txBody>
      <dsp:txXfrm>
        <a:off x="5126337" y="873840"/>
        <a:ext cx="1181504" cy="729457"/>
      </dsp:txXfrm>
    </dsp:sp>
    <dsp:sp modelId="{513BEA62-D899-44B0-884D-9AA673FC12F3}">
      <dsp:nvSpPr>
        <dsp:cNvPr id="0" name=""/>
        <dsp:cNvSpPr/>
      </dsp:nvSpPr>
      <dsp:spPr>
        <a:xfrm>
          <a:off x="5103643" y="1862294"/>
          <a:ext cx="1226892" cy="1367769"/>
        </a:xfrm>
        <a:prstGeom prst="roundRect">
          <a:avLst>
            <a:gd name="adj" fmla="val 10000"/>
          </a:avLst>
        </a:prstGeom>
        <a:solidFill>
          <a:srgbClr val="99CCFF">
            <a:alpha val="4980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177CA9"/>
              </a:solidFill>
            </a:rPr>
            <a:t>Data governance Frameworks (Interoperability &amp; Sharing)</a:t>
          </a:r>
        </a:p>
      </dsp:txBody>
      <dsp:txXfrm>
        <a:off x="5139577" y="1898228"/>
        <a:ext cx="1155024" cy="1295901"/>
      </dsp:txXfrm>
    </dsp:sp>
    <dsp:sp modelId="{C4405946-977A-4078-984D-D65E78AA2900}">
      <dsp:nvSpPr>
        <dsp:cNvPr id="0" name=""/>
        <dsp:cNvSpPr/>
      </dsp:nvSpPr>
      <dsp:spPr>
        <a:xfrm>
          <a:off x="6598918" y="0"/>
          <a:ext cx="1533615" cy="34001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500" b="1" kern="1200" dirty="0">
              <a:solidFill>
                <a:srgbClr val="177CA9"/>
              </a:solidFill>
            </a:rPr>
            <a:t>Expertise</a:t>
          </a:r>
          <a:endParaRPr lang="en-GB" altLang="en-US" sz="1500" kern="1200" dirty="0">
            <a:solidFill>
              <a:srgbClr val="177CA9"/>
            </a:solidFill>
          </a:endParaRPr>
        </a:p>
      </dsp:txBody>
      <dsp:txXfrm>
        <a:off x="6598918" y="0"/>
        <a:ext cx="1533615" cy="1020045"/>
      </dsp:txXfrm>
    </dsp:sp>
    <dsp:sp modelId="{C649BF53-DB09-49FD-B246-D913C96D1FDA}">
      <dsp:nvSpPr>
        <dsp:cNvPr id="0" name=""/>
        <dsp:cNvSpPr/>
      </dsp:nvSpPr>
      <dsp:spPr>
        <a:xfrm>
          <a:off x="6752280" y="851146"/>
          <a:ext cx="1226892" cy="774845"/>
        </a:xfrm>
        <a:prstGeom prst="roundRect">
          <a:avLst>
            <a:gd name="adj" fmla="val 10000"/>
          </a:avLst>
        </a:prstGeom>
        <a:solidFill>
          <a:srgbClr val="177C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99CCFF"/>
              </a:solidFill>
            </a:rPr>
            <a:t>People Challenge</a:t>
          </a:r>
          <a:br>
            <a:rPr lang="en-GB" altLang="en-US" sz="1050" kern="1200" dirty="0">
              <a:solidFill>
                <a:srgbClr val="99CCFF"/>
              </a:solidFill>
            </a:rPr>
          </a:br>
          <a:r>
            <a:rPr lang="en-GB" altLang="en-US" sz="1050" kern="1200" dirty="0">
              <a:solidFill>
                <a:srgbClr val="99CCFF"/>
              </a:solidFill>
            </a:rPr>
            <a:t>Change Management</a:t>
          </a:r>
        </a:p>
      </dsp:txBody>
      <dsp:txXfrm>
        <a:off x="6774974" y="873840"/>
        <a:ext cx="1181504" cy="729457"/>
      </dsp:txXfrm>
    </dsp:sp>
    <dsp:sp modelId="{042CCBFF-96C9-4DA9-AB60-F564FBD4DC99}">
      <dsp:nvSpPr>
        <dsp:cNvPr id="0" name=""/>
        <dsp:cNvSpPr/>
      </dsp:nvSpPr>
      <dsp:spPr>
        <a:xfrm>
          <a:off x="6752280" y="1862294"/>
          <a:ext cx="1226892" cy="1367769"/>
        </a:xfrm>
        <a:prstGeom prst="roundRect">
          <a:avLst>
            <a:gd name="adj" fmla="val 10000"/>
          </a:avLst>
        </a:prstGeom>
        <a:solidFill>
          <a:srgbClr val="99CCFF">
            <a:alpha val="4980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177CA9"/>
              </a:solidFill>
            </a:rPr>
            <a:t>CIOs/CCIOs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altLang="en-US" sz="1050" kern="1200" dirty="0">
            <a:solidFill>
              <a:srgbClr val="177CA9"/>
            </a:solidFill>
          </a:endParaRP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050" kern="1200" dirty="0">
              <a:solidFill>
                <a:srgbClr val="177CA9"/>
              </a:solidFill>
            </a:rPr>
            <a:t>Programs to Create Leaders</a:t>
          </a:r>
        </a:p>
      </dsp:txBody>
      <dsp:txXfrm>
        <a:off x="6788214" y="1898228"/>
        <a:ext cx="1155024" cy="1295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979E5-132C-4E73-8D6B-83A4574DBDF9}">
      <dsp:nvSpPr>
        <dsp:cNvPr id="0" name=""/>
        <dsp:cNvSpPr/>
      </dsp:nvSpPr>
      <dsp:spPr>
        <a:xfrm rot="10800000">
          <a:off x="2888960" y="0"/>
          <a:ext cx="5607983" cy="1226302"/>
        </a:xfrm>
        <a:prstGeom prst="nonIsoscelesTrapezoid">
          <a:avLst>
            <a:gd name="adj1" fmla="val 0"/>
            <a:gd name="adj2" fmla="val 78528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Community/Societal transformation</a:t>
          </a:r>
          <a:br>
            <a:rPr lang="en-US" sz="1400" kern="1200" dirty="0"/>
          </a:br>
          <a:r>
            <a:rPr lang="en-US" sz="1400" kern="1200" dirty="0"/>
            <a:t>(e.g. Guidelines)</a:t>
          </a:r>
        </a:p>
      </dsp:txBody>
      <dsp:txXfrm rot="10800000">
        <a:off x="3851947" y="0"/>
        <a:ext cx="4644996" cy="1226302"/>
      </dsp:txXfrm>
    </dsp:sp>
    <dsp:sp modelId="{A0C596DB-D446-42E9-A57F-D9500D6FA619}">
      <dsp:nvSpPr>
        <dsp:cNvPr id="0" name=""/>
        <dsp:cNvSpPr/>
      </dsp:nvSpPr>
      <dsp:spPr>
        <a:xfrm>
          <a:off x="1925973" y="0"/>
          <a:ext cx="1925973" cy="1226302"/>
        </a:xfrm>
        <a:prstGeom prst="trapezoid">
          <a:avLst>
            <a:gd name="adj" fmla="val 78528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b="1" kern="1200" dirty="0"/>
            <a:t>Population Health</a:t>
          </a:r>
          <a:endParaRPr lang="en-US" sz="1800" kern="1200" dirty="0"/>
        </a:p>
      </dsp:txBody>
      <dsp:txXfrm>
        <a:off x="1925973" y="0"/>
        <a:ext cx="1925973" cy="1226302"/>
      </dsp:txXfrm>
    </dsp:sp>
    <dsp:sp modelId="{2AE33DDA-5ACA-4BAD-8C06-39466CF3405A}">
      <dsp:nvSpPr>
        <dsp:cNvPr id="0" name=""/>
        <dsp:cNvSpPr/>
      </dsp:nvSpPr>
      <dsp:spPr>
        <a:xfrm rot="10800000">
          <a:off x="3851947" y="1226302"/>
          <a:ext cx="4644996" cy="1226302"/>
        </a:xfrm>
        <a:prstGeom prst="nonIsoscelesTrapezoid">
          <a:avLst>
            <a:gd name="adj1" fmla="val 0"/>
            <a:gd name="adj2" fmla="val 78528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Patient level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Implementation level</a:t>
          </a:r>
        </a:p>
      </dsp:txBody>
      <dsp:txXfrm rot="10800000">
        <a:off x="4814934" y="1226302"/>
        <a:ext cx="3682009" cy="1226302"/>
      </dsp:txXfrm>
    </dsp:sp>
    <dsp:sp modelId="{6A755462-A78A-4525-B8D1-EE24969CA349}">
      <dsp:nvSpPr>
        <dsp:cNvPr id="0" name=""/>
        <dsp:cNvSpPr/>
      </dsp:nvSpPr>
      <dsp:spPr>
        <a:xfrm>
          <a:off x="962986" y="1226302"/>
          <a:ext cx="3851947" cy="1226302"/>
        </a:xfrm>
        <a:prstGeom prst="trapezoid">
          <a:avLst>
            <a:gd name="adj" fmla="val 78528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b="1" kern="1200" dirty="0"/>
            <a:t>Clinical Decision Support</a:t>
          </a:r>
          <a:endParaRPr lang="en-US" sz="1800" kern="1200" dirty="0"/>
        </a:p>
      </dsp:txBody>
      <dsp:txXfrm>
        <a:off x="1637077" y="1226302"/>
        <a:ext cx="2503766" cy="1226302"/>
      </dsp:txXfrm>
    </dsp:sp>
    <dsp:sp modelId="{D3A7D933-83DD-43B1-9441-F7C46A4DD3BA}">
      <dsp:nvSpPr>
        <dsp:cNvPr id="0" name=""/>
        <dsp:cNvSpPr/>
      </dsp:nvSpPr>
      <dsp:spPr>
        <a:xfrm rot="10800000">
          <a:off x="4814934" y="2452604"/>
          <a:ext cx="3682009" cy="1226302"/>
        </a:xfrm>
        <a:prstGeom prst="nonIsoscelesTrapezoid">
          <a:avLst>
            <a:gd name="adj1" fmla="val 0"/>
            <a:gd name="adj2" fmla="val 78528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400" kern="1200" dirty="0"/>
            <a:t>Standardized Interoperability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400" kern="1200" dirty="0"/>
            <a:t>Data Normalisation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400" kern="1200" dirty="0"/>
            <a:t>Data Sharing Frameworks</a:t>
          </a:r>
          <a:endParaRPr lang="en-US" sz="1400" kern="1200" dirty="0"/>
        </a:p>
      </dsp:txBody>
      <dsp:txXfrm rot="10800000">
        <a:off x="5777921" y="2452604"/>
        <a:ext cx="2719022" cy="1226302"/>
      </dsp:txXfrm>
    </dsp:sp>
    <dsp:sp modelId="{2CB04073-81EF-4757-B2EB-6848D865AC38}">
      <dsp:nvSpPr>
        <dsp:cNvPr id="0" name=""/>
        <dsp:cNvSpPr/>
      </dsp:nvSpPr>
      <dsp:spPr>
        <a:xfrm>
          <a:off x="0" y="2452604"/>
          <a:ext cx="5777921" cy="1226302"/>
        </a:xfrm>
        <a:prstGeom prst="trapezoid">
          <a:avLst>
            <a:gd name="adj" fmla="val 78528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b="1" kern="1200" dirty="0"/>
            <a:t>Underpin Ecosystem - EHR</a:t>
          </a:r>
          <a:endParaRPr lang="en-US" sz="1800" kern="1200" dirty="0"/>
        </a:p>
      </dsp:txBody>
      <dsp:txXfrm>
        <a:off x="1011136" y="2452604"/>
        <a:ext cx="3755649" cy="122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6CD30-5492-486E-B0C4-3D52090E8101}">
      <dsp:nvSpPr>
        <dsp:cNvPr id="0" name=""/>
        <dsp:cNvSpPr/>
      </dsp:nvSpPr>
      <dsp:spPr>
        <a:xfrm>
          <a:off x="693699" y="24796"/>
          <a:ext cx="1190239" cy="1190239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Clinical Outcomes</a:t>
          </a:r>
        </a:p>
      </dsp:txBody>
      <dsp:txXfrm>
        <a:off x="852398" y="233088"/>
        <a:ext cx="872842" cy="535607"/>
      </dsp:txXfrm>
    </dsp:sp>
    <dsp:sp modelId="{BF512C2B-3224-455E-B27B-E2147DC88232}">
      <dsp:nvSpPr>
        <dsp:cNvPr id="0" name=""/>
        <dsp:cNvSpPr/>
      </dsp:nvSpPr>
      <dsp:spPr>
        <a:xfrm>
          <a:off x="1123177" y="768696"/>
          <a:ext cx="1190239" cy="1190239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2571418"/>
                <a:satOff val="5874"/>
                <a:lumOff val="-16274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2571418"/>
                <a:satOff val="5874"/>
                <a:lumOff val="-16274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2571418"/>
                <a:satOff val="5874"/>
                <a:lumOff val="-162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Patient Experience</a:t>
          </a:r>
        </a:p>
      </dsp:txBody>
      <dsp:txXfrm>
        <a:off x="1487192" y="1076175"/>
        <a:ext cx="714143" cy="654631"/>
      </dsp:txXfrm>
    </dsp:sp>
    <dsp:sp modelId="{A9C8B0B6-A79E-4F54-8166-1DC9B9EFDF3F}">
      <dsp:nvSpPr>
        <dsp:cNvPr id="0" name=""/>
        <dsp:cNvSpPr/>
      </dsp:nvSpPr>
      <dsp:spPr>
        <a:xfrm>
          <a:off x="264221" y="768696"/>
          <a:ext cx="1190239" cy="1190239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5142836"/>
                <a:satOff val="11748"/>
                <a:lumOff val="-32549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5142836"/>
                <a:satOff val="11748"/>
                <a:lumOff val="-32549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5142836"/>
                <a:satOff val="11748"/>
                <a:lumOff val="-3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Care Delivery</a:t>
          </a:r>
        </a:p>
      </dsp:txBody>
      <dsp:txXfrm>
        <a:off x="376302" y="1076175"/>
        <a:ext cx="714143" cy="65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30562D8-D235-4A82-B9EB-5B7F21E1B2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CFFCF1B-7D87-4733-A1F0-EBFEE71A15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921EB09-3D6E-45FF-B52D-2707FA67E80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5D8B89A-7435-4C0B-BF9C-76515353DF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82F9DFA9-E769-4B1F-80AF-D1ADFCA6A1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6DC0358-002B-4359-909B-85B73A67D9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354B15-F9EE-4E47-B789-2D2CD332CDAA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54B15-F9EE-4E47-B789-2D2CD332CDAA}" type="slidenum">
              <a:rPr lang="en-US" altLang="fr-FR" smtClean="0"/>
              <a:pPr>
                <a:defRPr/>
              </a:pPr>
              <a:t>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1169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54B15-F9EE-4E47-B789-2D2CD332CDAA}" type="slidenum">
              <a:rPr lang="en-US" altLang="fr-FR" smtClean="0"/>
              <a:pPr>
                <a:defRPr/>
              </a:pPr>
              <a:t>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0120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1B158-3CBF-8549-B6EA-FB2C4DA3C9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4A33C867-A5FE-44DA-A119-D7409BDAE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8"/>
          <a:stretch>
            <a:fillRect/>
          </a:stretch>
        </p:blipFill>
        <p:spPr bwMode="auto">
          <a:xfrm>
            <a:off x="0" y="0"/>
            <a:ext cx="91440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21713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187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372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5462" y="1383618"/>
            <a:ext cx="7772400" cy="3086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buClr>
                <a:srgbClr val="0000FF"/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524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923678"/>
            <a:ext cx="7916416" cy="1021556"/>
          </a:xfrm>
        </p:spPr>
        <p:txBody>
          <a:bodyPr anchor="t"/>
          <a:lstStyle>
            <a:lvl1pPr algn="ctr">
              <a:defRPr sz="4000" b="1" cap="all">
                <a:solidFill>
                  <a:srgbClr val="0000FF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0250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0161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0993814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0C9AFA-28FC-4149-A3F2-BD8E16B1B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7138" y="141288"/>
            <a:ext cx="7200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here for the Title‘s format</a:t>
            </a:r>
          </a:p>
        </p:txBody>
      </p:sp>
      <p:sp>
        <p:nvSpPr>
          <p:cNvPr id="1027" name="Line 9">
            <a:extLst>
              <a:ext uri="{FF2B5EF4-FFF2-40B4-BE49-F238E27FC236}">
                <a16:creationId xmlns:a16="http://schemas.microsoft.com/office/drawing/2014/main" id="{8DFD6A75-3CF3-43D4-BED6-BBF3D11EC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95838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A97B3DE6-77FB-431F-99CE-0EF18D529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95838"/>
            <a:ext cx="2057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fr-FR" sz="1000">
                <a:latin typeface="Arial" panose="020B0604020202020204" pitchFamily="34" charset="0"/>
              </a:rPr>
              <a:t>page </a:t>
            </a:r>
            <a:fld id="{5D32C55E-9914-4308-A0AB-4ACD49BD8E52}" type="slidenum">
              <a:rPr lang="de-DE" altLang="fr-FR" sz="1000" smtClean="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de-DE" altLang="fr-FR" sz="1000">
                <a:latin typeface="Arial" panose="020B0604020202020204" pitchFamily="34" charset="0"/>
              </a:rPr>
              <a:t> of total</a:t>
            </a:r>
            <a:endParaRPr lang="de-DE" altLang="fr-FR" sz="1400">
              <a:latin typeface="Arial" panose="020B0604020202020204" pitchFamily="34" charset="0"/>
            </a:endParaRP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65D1F944-9E89-4B4E-A94B-AD69729DB2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4838" y="4892675"/>
            <a:ext cx="2057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fr-FR" sz="1000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820CD312-2389-4A29-8421-9F0EF18E60D7}" type="slidenum">
              <a:rPr lang="de-DE" altLang="fr-FR" sz="1000" smtClean="0">
                <a:solidFill>
                  <a:schemeClr val="bg1"/>
                </a:solidFill>
                <a:latin typeface="Verdana" panose="020B0604030504040204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de-DE" altLang="fr-FR" sz="1000">
                <a:solidFill>
                  <a:schemeClr val="bg1"/>
                </a:solidFill>
                <a:latin typeface="Verdana" panose="020B0604030504040204" pitchFamily="34" charset="0"/>
              </a:rPr>
              <a:t> of total</a:t>
            </a:r>
            <a:endParaRPr lang="de-DE" altLang="fr-FR" sz="14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1030" name="Image 4">
            <a:extLst>
              <a:ext uri="{FF2B5EF4-FFF2-40B4-BE49-F238E27FC236}">
                <a16:creationId xmlns:a16="http://schemas.microsoft.com/office/drawing/2014/main" id="{8BC687E7-C0B1-4583-BAC4-9D407849E4F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2025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ZoneTexte 2">
            <a:extLst>
              <a:ext uri="{FF2B5EF4-FFF2-40B4-BE49-F238E27FC236}">
                <a16:creationId xmlns:a16="http://schemas.microsoft.com/office/drawing/2014/main" id="{4BDE4A80-04D9-4487-8870-DA50E7688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4779963"/>
            <a:ext cx="392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solidFill>
                  <a:schemeClr val="bg1"/>
                </a:solidFill>
                <a:latin typeface="Verdana" pitchFamily="34" charset="0"/>
              </a:rPr>
              <a:t>Digital Transformation of Health and Care </a:t>
            </a:r>
          </a:p>
          <a:p>
            <a:pPr algn="ctr" eaLnBrk="1" hangingPunct="1">
              <a:defRPr/>
            </a:pPr>
            <a:r>
              <a:rPr lang="en-US" altLang="en-US" sz="1000" dirty="0">
                <a:solidFill>
                  <a:schemeClr val="bg1"/>
                </a:solidFill>
                <a:latin typeface="Verdana" pitchFamily="34" charset="0"/>
              </a:rPr>
              <a:t>The Voice of Stakeholders</a:t>
            </a:r>
            <a:endParaRPr lang="fr-BE" altLang="en-US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4" name="ZoneTexte 5">
            <a:extLst>
              <a:ext uri="{FF2B5EF4-FFF2-40B4-BE49-F238E27FC236}">
                <a16:creationId xmlns:a16="http://schemas.microsoft.com/office/drawing/2014/main" id="{06CB300C-8682-45A8-8B09-BEE9FC6C4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4803775"/>
            <a:ext cx="14398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en-US" sz="1400" dirty="0">
                <a:solidFill>
                  <a:schemeClr val="bg1"/>
                </a:solidFill>
                <a:latin typeface="Verdana" pitchFamily="34" charset="0"/>
              </a:rPr>
              <a:t>#COCIReH17</a:t>
            </a:r>
            <a:endParaRPr lang="fr-BE" altLang="en-US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033" name="Picture 1">
            <a:extLst>
              <a:ext uri="{FF2B5EF4-FFF2-40B4-BE49-F238E27FC236}">
                <a16:creationId xmlns:a16="http://schemas.microsoft.com/office/drawing/2014/main" id="{CE479DC7-B2C4-4001-A0AF-ED82D394FB7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9963"/>
            <a:ext cx="17605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A5724F0-D9C1-4229-99AE-1A037CA4ACC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5263"/>
            <a:ext cx="7207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6">
            <a:extLst>
              <a:ext uri="{FF2B5EF4-FFF2-40B4-BE49-F238E27FC236}">
                <a16:creationId xmlns:a16="http://schemas.microsoft.com/office/drawing/2014/main" id="{373040BD-BA5A-4226-A2BF-E3A6746191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021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7" r:id="rId2"/>
    <p:sldLayoutId id="2147483818" r:id="rId3"/>
    <p:sldLayoutId id="2147483819" r:id="rId4"/>
    <p:sldLayoutId id="2147483821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75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43F4C0DF-78CE-42E2-B8C3-9DDFBAE97C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508" y="3795886"/>
            <a:ext cx="8856984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sz="2000" dirty="0"/>
              <a:t>Dr Kevin Massoudi</a:t>
            </a:r>
          </a:p>
          <a:p>
            <a:pPr eaLnBrk="1" hangingPunct="1"/>
            <a:endParaRPr lang="fr-BE" altLang="en-US" sz="2000" i="1" dirty="0"/>
          </a:p>
          <a:p>
            <a:pPr eaLnBrk="1" hangingPunct="1"/>
            <a:r>
              <a:rPr lang="en-GB" altLang="en-US" sz="2000" i="1" dirty="0"/>
              <a:t>COCIR Lead member in Digital Health and PM Manager at Varian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D7C956-9F04-4D01-81F5-75CF25E1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59025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Panel 1 – Scaling up Digital Health </a:t>
            </a:r>
          </a:p>
          <a:p>
            <a:pPr algn="ctr">
              <a:defRPr/>
            </a:pPr>
            <a:endParaRPr lang="en-US" sz="900" kern="0" dirty="0">
              <a:solidFill>
                <a:srgbClr val="FF66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D674CA0-4EAC-4007-858B-4C15BF7BA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23825"/>
            <a:ext cx="7200900" cy="857250"/>
          </a:xfrm>
        </p:spPr>
        <p:txBody>
          <a:bodyPr/>
          <a:lstStyle/>
          <a:p>
            <a:r>
              <a:rPr lang="en-GB" altLang="en-US" dirty="0"/>
              <a:t>ENVIRONMENT THAT SUPPORTS SCALING UP DIGITAL HEALTH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B2638D-B978-4485-BB85-E0B68F67A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229826"/>
              </p:ext>
            </p:extLst>
          </p:nvPr>
        </p:nvGraphicFramePr>
        <p:xfrm>
          <a:off x="503547" y="1275606"/>
          <a:ext cx="8136905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06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5529EB8-1EC2-43E5-81E5-20B47D963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C423C6-DEE2-4DDD-8831-B86638C63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A28B8F-4EEB-4E8C-BF3F-034749782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32D1F12-6C77-4EC4-83A0-821EC3012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03D326-3A2B-4AC5-AED8-8D71EDD67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55A399-0B03-4ED4-A560-F51DE1431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B69DF3-8633-4411-A8A7-F45E11736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A6FD97-66CD-4A24-BBA2-B3748A4A8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D836E0-7207-4A34-9F73-3D4E7F59B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C0EEBE-5434-4BC7-AA08-54A12A609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3A1C59-E4DF-4FB3-834B-95ED6C0CF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3BEA62-D899-44B0-884D-9AA673FC1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405946-977A-4078-984D-D65E78AA2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49BF53-DB09-49FD-B246-D913C96D1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2CCBFF-96C9-4DA9-AB60-F564FBD4D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D674CA0-4EAC-4007-858B-4C15BF7BA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23825"/>
            <a:ext cx="7200900" cy="857250"/>
          </a:xfrm>
        </p:spPr>
        <p:txBody>
          <a:bodyPr/>
          <a:lstStyle/>
          <a:p>
            <a:r>
              <a:rPr lang="en-GB" altLang="en-US" dirty="0"/>
              <a:t>SCALABLE, SUSTAINABLE SYSTEMS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62D3BE8-EF40-4038-8A7D-50E96AE90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346767"/>
              </p:ext>
            </p:extLst>
          </p:nvPr>
        </p:nvGraphicFramePr>
        <p:xfrm>
          <a:off x="33947" y="1053083"/>
          <a:ext cx="8496944" cy="3678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032E59-97E8-4917-9779-BAF775FB6374}"/>
              </a:ext>
            </a:extLst>
          </p:cNvPr>
          <p:cNvSpPr txBox="1"/>
          <p:nvPr/>
        </p:nvSpPr>
        <p:spPr>
          <a:xfrm>
            <a:off x="8570653" y="988521"/>
            <a:ext cx="492443" cy="36081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Complex Adaptive Systems</a:t>
            </a:r>
          </a:p>
        </p:txBody>
      </p:sp>
    </p:spTree>
    <p:extLst>
      <p:ext uri="{BB962C8B-B14F-4D97-AF65-F5344CB8AC3E}">
        <p14:creationId xmlns:p14="http://schemas.microsoft.com/office/powerpoint/2010/main" val="331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A7D933-83DD-43B1-9441-F7C46A4DD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B04073-81EF-4757-B2EB-6848D865A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AE33DDA-5ACA-4BAD-8C06-39466CF34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A755462-A78A-4525-B8D1-EE24969CA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A979E5-132C-4E73-8D6B-83A4574DB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C596DB-D446-42E9-A57F-D9500D6FA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 rev="1"/>
        </p:bldSub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9AA8D1B-FE2B-43F8-9F10-FD2ED14FF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159498"/>
              </p:ext>
            </p:extLst>
          </p:nvPr>
        </p:nvGraphicFramePr>
        <p:xfrm>
          <a:off x="6026611" y="2139702"/>
          <a:ext cx="2577639" cy="198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0F3DEC-012F-42CA-8CCA-056D8F550EBB}"/>
              </a:ext>
            </a:extLst>
          </p:cNvPr>
          <p:cNvSpPr txBox="1"/>
          <p:nvPr/>
        </p:nvSpPr>
        <p:spPr>
          <a:xfrm>
            <a:off x="54065" y="1063335"/>
            <a:ext cx="8572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+mj-lt"/>
              </a:rPr>
              <a:t>High Quality Care Costs Less  </a:t>
            </a:r>
            <a:r>
              <a:rPr lang="en-GB" sz="2000" dirty="0">
                <a:latin typeface="+mj-lt"/>
              </a:rPr>
              <a:t>- Jeremy Hunt</a:t>
            </a:r>
            <a:r>
              <a:rPr lang="en-GB" sz="2000" i="1" dirty="0">
                <a:latin typeface="+mj-lt"/>
              </a:rPr>
              <a:t>, Secretary of State for Health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70F0BC-4FC1-4264-B38E-E9A7A1418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23825"/>
            <a:ext cx="7200900" cy="857250"/>
          </a:xfrm>
        </p:spPr>
        <p:txBody>
          <a:bodyPr/>
          <a:lstStyle/>
          <a:p>
            <a:r>
              <a:rPr lang="en-GB" altLang="en-US" dirty="0"/>
              <a:t>SCALABLE, SUSTAINABLE INNOVATION</a:t>
            </a:r>
          </a:p>
        </p:txBody>
      </p:sp>
      <p:pic>
        <p:nvPicPr>
          <p:cNvPr id="8" name="Picture 2" descr="variability">
            <a:extLst>
              <a:ext uri="{FF2B5EF4-FFF2-40B4-BE49-F238E27FC236}">
                <a16:creationId xmlns:a16="http://schemas.microsoft.com/office/drawing/2014/main" id="{F90E3B70-01F6-4AFA-98DC-13A505C99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1" y="1685662"/>
            <a:ext cx="5470808" cy="275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E1B494-D5A6-4C7F-825B-EC98EA4A7156}"/>
              </a:ext>
            </a:extLst>
          </p:cNvPr>
          <p:cNvSpPr/>
          <p:nvPr/>
        </p:nvSpPr>
        <p:spPr>
          <a:xfrm>
            <a:off x="539552" y="4371950"/>
            <a:ext cx="3154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https://www.elsevier.com/clinical-solutions/insights/resources/insights-articles/clinical-decision-support/addressing-the-greatest-threat-to-healthcare</a:t>
            </a:r>
          </a:p>
        </p:txBody>
      </p:sp>
      <p:pic>
        <p:nvPicPr>
          <p:cNvPr id="12" name="Picture 6" descr="File:Elsevier.svg">
            <a:extLst>
              <a:ext uri="{FF2B5EF4-FFF2-40B4-BE49-F238E27FC236}">
                <a16:creationId xmlns:a16="http://schemas.microsoft.com/office/drawing/2014/main" id="{43FD37D7-7E17-4F2A-8FCF-B7CEB6F4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1" y="4342873"/>
            <a:ext cx="332951" cy="3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4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42F7B44B-FAF1-41A0-A584-A71B7CAB14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1913" y="4084638"/>
            <a:ext cx="6400800" cy="687387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en-US" dirty="0">
                <a:latin typeface="+mj-lt"/>
              </a:rPr>
              <a:t>www.cocir.org</a:t>
            </a:r>
            <a:endParaRPr lang="fr-BE" altLang="en-US" dirty="0"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B48C-1BA2-485A-8049-6A0AA963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716213"/>
            <a:ext cx="5400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800" dirty="0">
                <a:solidFill>
                  <a:srgbClr val="EC7404"/>
                </a:solidFill>
                <a:latin typeface="+mj-lt"/>
              </a:rPr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uropean_Template_COCIR ppt">
  <a:themeElements>
    <a:clrScheme name="European_Template_COCIR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uropean_Template_COCIR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uropean_Template_COCIR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uropean_Template_COCIR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ropean_Template_COCIR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ropean_Template_COCIR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ropean_Template_COCIR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ropean_Template_COCIR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uropean_Template_COCIR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E738174965F4E8E9E74EEADCF8AB0" ma:contentTypeVersion="8" ma:contentTypeDescription="Create a new document." ma:contentTypeScope="" ma:versionID="0fe0b1f546f1fee6fb5a51685b85d4fb">
  <xsd:schema xmlns:xsd="http://www.w3.org/2001/XMLSchema" xmlns:xs="http://www.w3.org/2001/XMLSchema" xmlns:p="http://schemas.microsoft.com/office/2006/metadata/properties" xmlns:ns2="f1d8a9e5-d054-4906-9ed0-687cf7b9c847" xmlns:ns3="99c2f25a-79c9-4c58-b8e8-ff65bc81bda4" targetNamespace="http://schemas.microsoft.com/office/2006/metadata/properties" ma:root="true" ma:fieldsID="fb7d5ae9eef3c7d13afdded779408547" ns2:_="" ns3:_="">
    <xsd:import namespace="f1d8a9e5-d054-4906-9ed0-687cf7b9c847"/>
    <xsd:import namespace="99c2f25a-79c9-4c58-b8e8-ff65bc81b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8a9e5-d054-4906-9ed0-687cf7b9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f25a-79c9-4c58-b8e8-ff65bc81bda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D657C4-BA35-4E72-A8D1-7B6987969D0B}">
  <ds:schemaRefs>
    <ds:schemaRef ds:uri="http://purl.org/dc/elements/1.1/"/>
    <ds:schemaRef ds:uri="http://schemas.microsoft.com/office/2006/metadata/properties"/>
    <ds:schemaRef ds:uri="99c2f25a-79c9-4c58-b8e8-ff65bc81bda4"/>
    <ds:schemaRef ds:uri="http://purl.org/dc/terms/"/>
    <ds:schemaRef ds:uri="f1d8a9e5-d054-4906-9ed0-687cf7b9c8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672256-3C4F-4EF4-84AA-5FED6F7B6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8a9e5-d054-4906-9ed0-687cf7b9c847"/>
    <ds:schemaRef ds:uri="99c2f25a-79c9-4c58-b8e8-ff65bc81b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FBD151-31C5-472C-A507-685F5D1DA1F8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77FDBE1C-D414-448E-8007-57D33812FA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European_Template_COCIR ppt</Template>
  <TotalTime>6664</TotalTime>
  <Words>170</Words>
  <Application>Microsoft Office PowerPoint</Application>
  <PresentationFormat>On-screen Show (16:9)</PresentationFormat>
  <Paragraphs>46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Verdana</vt:lpstr>
      <vt:lpstr>European_Template_COCIR ppt</vt:lpstr>
      <vt:lpstr>PowerPoint Presentation</vt:lpstr>
      <vt:lpstr>ENVIRONMENT THAT SUPPORTS SCALING UP DIGITAL HEALTH</vt:lpstr>
      <vt:lpstr>SCALABLE, SUSTAINABLE SYSTEMS</vt:lpstr>
      <vt:lpstr>SCALABLE, SUSTAINABLE INNOVATION</vt:lpstr>
      <vt:lpstr>PowerPoint Presentation</vt:lpstr>
    </vt:vector>
  </TitlesOfParts>
  <Company>Cocir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WEEE Directive</dc:title>
  <dc:creator>Sylvie Sergeant</dc:creator>
  <cp:lastModifiedBy>COCIR</cp:lastModifiedBy>
  <cp:revision>152</cp:revision>
  <dcterms:created xsi:type="dcterms:W3CDTF">2006-01-16T15:03:26Z</dcterms:created>
  <dcterms:modified xsi:type="dcterms:W3CDTF">2017-12-05T12:46:23Z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Hernando Ines (IHO)</vt:lpwstr>
  </property>
  <property fmtid="{D5CDD505-2E9C-101B-9397-08002B2CF9AE}" pid="3" name="Order">
    <vt:lpwstr>907900.000000000</vt:lpwstr>
  </property>
  <property fmtid="{D5CDD505-2E9C-101B-9397-08002B2CF9AE}" pid="4" name="display_urn:schemas-microsoft-com:office:office#Author">
    <vt:lpwstr>Hernando Ines (IHO)</vt:lpwstr>
  </property>
  <property fmtid="{D5CDD505-2E9C-101B-9397-08002B2CF9AE}" pid="5" name="ContentTypeId">
    <vt:lpwstr>0x010100C94E738174965F4E8E9E74EEADCF8AB0</vt:lpwstr>
  </property>
</Properties>
</file>