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3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56" r:id="rId7"/>
    <p:sldId id="286" r:id="rId8"/>
    <p:sldId id="339" r:id="rId9"/>
    <p:sldId id="259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" initials="K" lastIdx="2" clrIdx="0">
    <p:extLst>
      <p:ext uri="{19B8F6BF-5375-455C-9EA6-DF929625EA0E}">
        <p15:presenceInfo xmlns:p15="http://schemas.microsoft.com/office/powerpoint/2012/main" userId="Kost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77518" autoAdjust="0"/>
  </p:normalViewPr>
  <p:slideViewPr>
    <p:cSldViewPr snapToGrid="0">
      <p:cViewPr varScale="1">
        <p:scale>
          <a:sx n="61" d="100"/>
          <a:sy n="61" d="100"/>
        </p:scale>
        <p:origin x="10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B7A5D-FD10-42EE-92D4-CAD1B1FE9B9B}" type="doc">
      <dgm:prSet loTypeId="urn:microsoft.com/office/officeart/2011/layout/TabList" loCatId="officeonline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0D73C4D-1EC7-411C-92FA-26B34C58B3DD}">
      <dgm:prSet phldrT="[Text]"/>
      <dgm:spPr/>
      <dgm:t>
        <a:bodyPr/>
        <a:lstStyle/>
        <a:p>
          <a:r>
            <a:rPr lang="en-US" b="1" dirty="0"/>
            <a:t>Position Statement</a:t>
          </a:r>
          <a:endParaRPr lang="en-US" dirty="0"/>
        </a:p>
      </dgm:t>
    </dgm:pt>
    <dgm:pt modelId="{BC1BA6E4-53EB-4ED2-99A7-1E28D649B7C6}" type="parTrans" cxnId="{7E5AEB92-92E2-4BC1-9E8D-7BD7BCEDB090}">
      <dgm:prSet/>
      <dgm:spPr/>
      <dgm:t>
        <a:bodyPr/>
        <a:lstStyle/>
        <a:p>
          <a:endParaRPr lang="en-US"/>
        </a:p>
      </dgm:t>
    </dgm:pt>
    <dgm:pt modelId="{BEBF93B3-5692-43BC-BAB1-5AC50C228496}" type="sibTrans" cxnId="{7E5AEB92-92E2-4BC1-9E8D-7BD7BCEDB090}">
      <dgm:prSet/>
      <dgm:spPr/>
      <dgm:t>
        <a:bodyPr/>
        <a:lstStyle/>
        <a:p>
          <a:endParaRPr lang="en-US"/>
        </a:p>
      </dgm:t>
    </dgm:pt>
    <dgm:pt modelId="{7162CA75-2A4A-49C0-B8B0-B77313CA983A}">
      <dgm:prSet phldrT="[Text]"/>
      <dgm:spPr/>
      <dgm:t>
        <a:bodyPr/>
        <a:lstStyle/>
        <a:p>
          <a:r>
            <a:rPr lang="en-US" dirty="0"/>
            <a:t>on the EC’s proposal for a </a:t>
          </a:r>
          <a:r>
            <a:rPr lang="en-US" b="1" dirty="0"/>
            <a:t>General Data Protection Regulation </a:t>
          </a:r>
          <a:r>
            <a:rPr lang="en-US" dirty="0"/>
            <a:t>– </a:t>
          </a:r>
          <a:r>
            <a:rPr lang="en-US" i="1" dirty="0"/>
            <a:t>December 2012</a:t>
          </a:r>
        </a:p>
      </dgm:t>
    </dgm:pt>
    <dgm:pt modelId="{E9314E93-86D7-4648-801D-B22C6DA55A3C}" type="parTrans" cxnId="{C478208D-4448-4216-9D83-8FE2CED2607A}">
      <dgm:prSet/>
      <dgm:spPr/>
      <dgm:t>
        <a:bodyPr/>
        <a:lstStyle/>
        <a:p>
          <a:endParaRPr lang="en-US"/>
        </a:p>
      </dgm:t>
    </dgm:pt>
    <dgm:pt modelId="{964B0A33-82DE-416E-8040-701E078ABC71}" type="sibTrans" cxnId="{C478208D-4448-4216-9D83-8FE2CED2607A}">
      <dgm:prSet/>
      <dgm:spPr/>
      <dgm:t>
        <a:bodyPr/>
        <a:lstStyle/>
        <a:p>
          <a:endParaRPr lang="en-US"/>
        </a:p>
      </dgm:t>
    </dgm:pt>
    <dgm:pt modelId="{BF540171-1056-4DDD-B296-E416220AE207}">
      <dgm:prSet phldrT="[Text]"/>
      <dgm:spPr/>
      <dgm:t>
        <a:bodyPr/>
        <a:lstStyle/>
        <a:p>
          <a:r>
            <a:rPr lang="en-GB" b="1" dirty="0"/>
            <a:t>Position Statement</a:t>
          </a:r>
          <a:endParaRPr lang="en-US" dirty="0"/>
        </a:p>
      </dgm:t>
    </dgm:pt>
    <dgm:pt modelId="{DF3786FB-06F0-4AB7-960F-ABE5A7915424}" type="parTrans" cxnId="{F3523A9A-DB5F-4246-86B8-BC3CFBAAC314}">
      <dgm:prSet/>
      <dgm:spPr/>
      <dgm:t>
        <a:bodyPr/>
        <a:lstStyle/>
        <a:p>
          <a:endParaRPr lang="en-US"/>
        </a:p>
      </dgm:t>
    </dgm:pt>
    <dgm:pt modelId="{08AC5C0D-3F8A-4813-A4FB-4039E83B2742}" type="sibTrans" cxnId="{F3523A9A-DB5F-4246-86B8-BC3CFBAAC314}">
      <dgm:prSet/>
      <dgm:spPr/>
      <dgm:t>
        <a:bodyPr/>
        <a:lstStyle/>
        <a:p>
          <a:endParaRPr lang="en-US"/>
        </a:p>
      </dgm:t>
    </dgm:pt>
    <dgm:pt modelId="{A62408A5-C291-4668-8E33-6BA56BFCEB23}">
      <dgm:prSet phldrT="[Text]"/>
      <dgm:spPr/>
      <dgm:t>
        <a:bodyPr/>
        <a:lstStyle/>
        <a:p>
          <a:r>
            <a:rPr lang="en-GB" dirty="0"/>
            <a:t>on </a:t>
          </a:r>
          <a:r>
            <a:rPr lang="en-GB" b="1" dirty="0"/>
            <a:t>informed consent </a:t>
          </a:r>
          <a:r>
            <a:rPr lang="en-GB" b="0" dirty="0"/>
            <a:t>in </a:t>
          </a:r>
          <a:r>
            <a:rPr lang="en-GB" b="1" dirty="0"/>
            <a:t>clinical trials </a:t>
          </a:r>
          <a:r>
            <a:rPr lang="en-GB" dirty="0"/>
            <a:t>– </a:t>
          </a:r>
          <a:r>
            <a:rPr lang="en-GB" i="1" dirty="0"/>
            <a:t>May 2016</a:t>
          </a:r>
          <a:endParaRPr lang="en-US" i="1" dirty="0"/>
        </a:p>
      </dgm:t>
    </dgm:pt>
    <dgm:pt modelId="{643C83C6-AA34-4AE0-A4C5-176AF436EA72}" type="parTrans" cxnId="{A9B5B9F6-A2D2-45F3-A5B3-5CD376F446F4}">
      <dgm:prSet/>
      <dgm:spPr/>
      <dgm:t>
        <a:bodyPr/>
        <a:lstStyle/>
        <a:p>
          <a:endParaRPr lang="en-US"/>
        </a:p>
      </dgm:t>
    </dgm:pt>
    <dgm:pt modelId="{870E086B-EE22-45B9-BD9E-4FDFBDA0EA77}" type="sibTrans" cxnId="{A9B5B9F6-A2D2-45F3-A5B3-5CD376F446F4}">
      <dgm:prSet/>
      <dgm:spPr/>
      <dgm:t>
        <a:bodyPr/>
        <a:lstStyle/>
        <a:p>
          <a:endParaRPr lang="en-US"/>
        </a:p>
      </dgm:t>
    </dgm:pt>
    <dgm:pt modelId="{A262DA4C-3AD1-4F20-8CC1-8CBDE72DAC6E}">
      <dgm:prSet phldrT="[Text]"/>
      <dgm:spPr/>
      <dgm:t>
        <a:bodyPr/>
        <a:lstStyle/>
        <a:p>
          <a:r>
            <a:rPr lang="en-US" b="1" dirty="0"/>
            <a:t>Guide for patients’ </a:t>
          </a:r>
          <a:r>
            <a:rPr lang="en-US" b="1" dirty="0" err="1"/>
            <a:t>organisations</a:t>
          </a:r>
          <a:endParaRPr lang="en-US" b="1" dirty="0"/>
        </a:p>
      </dgm:t>
    </dgm:pt>
    <dgm:pt modelId="{63FC3581-D949-4D8C-9D2B-6A626368B28A}" type="parTrans" cxnId="{C5D9C955-94EF-4D5A-86F2-B972161B6304}">
      <dgm:prSet/>
      <dgm:spPr/>
      <dgm:t>
        <a:bodyPr/>
        <a:lstStyle/>
        <a:p>
          <a:endParaRPr lang="en-US"/>
        </a:p>
      </dgm:t>
    </dgm:pt>
    <dgm:pt modelId="{3C8EB1B2-66DE-4893-ABE3-F14CC347D413}" type="sibTrans" cxnId="{C5D9C955-94EF-4D5A-86F2-B972161B6304}">
      <dgm:prSet/>
      <dgm:spPr/>
      <dgm:t>
        <a:bodyPr/>
        <a:lstStyle/>
        <a:p>
          <a:endParaRPr lang="en-US"/>
        </a:p>
      </dgm:t>
    </dgm:pt>
    <dgm:pt modelId="{0BDD5D2E-E46A-4C39-88B6-4B8E11F18031}">
      <dgm:prSet phldrT="[Text]"/>
      <dgm:spPr/>
      <dgm:t>
        <a:bodyPr/>
        <a:lstStyle/>
        <a:p>
          <a:r>
            <a:rPr lang="en-US" b="1" dirty="0"/>
            <a:t>The new EU Regulation on the protection of personal data: </a:t>
          </a:r>
          <a:r>
            <a:rPr lang="en-US" b="0" dirty="0"/>
            <a:t>what does it mean for patients?</a:t>
          </a:r>
          <a:r>
            <a:rPr lang="en-US" dirty="0"/>
            <a:t> – </a:t>
          </a:r>
          <a:r>
            <a:rPr lang="en-US" i="1" dirty="0"/>
            <a:t>Autumn 2016</a:t>
          </a:r>
        </a:p>
      </dgm:t>
    </dgm:pt>
    <dgm:pt modelId="{E11FE978-2602-4B98-AE90-4E08319E6D35}" type="parTrans" cxnId="{F97C6171-E46A-4B31-B237-3E81199AB7E2}">
      <dgm:prSet/>
      <dgm:spPr/>
      <dgm:t>
        <a:bodyPr/>
        <a:lstStyle/>
        <a:p>
          <a:endParaRPr lang="en-US"/>
        </a:p>
      </dgm:t>
    </dgm:pt>
    <dgm:pt modelId="{5B37E097-7E42-4B0C-A723-D95F060B9D41}" type="sibTrans" cxnId="{F97C6171-E46A-4B31-B237-3E81199AB7E2}">
      <dgm:prSet/>
      <dgm:spPr/>
      <dgm:t>
        <a:bodyPr/>
        <a:lstStyle/>
        <a:p>
          <a:endParaRPr lang="en-US"/>
        </a:p>
      </dgm:t>
    </dgm:pt>
    <dgm:pt modelId="{DEAEBD12-C88C-48A7-8ABE-0BD79B3CCC01}">
      <dgm:prSet/>
      <dgm:spPr/>
      <dgm:t>
        <a:bodyPr/>
        <a:lstStyle/>
        <a:p>
          <a:r>
            <a:rPr lang="en-US" b="1" dirty="0"/>
            <a:t>Position Paper</a:t>
          </a:r>
          <a:endParaRPr lang="en-US" dirty="0"/>
        </a:p>
      </dgm:t>
    </dgm:pt>
    <dgm:pt modelId="{A7ACE8F7-4975-456F-AC9D-EF513E05E0A6}" type="parTrans" cxnId="{0444FB2B-66BD-4FCB-AE4E-04FBB6F1B88B}">
      <dgm:prSet/>
      <dgm:spPr/>
      <dgm:t>
        <a:bodyPr/>
        <a:lstStyle/>
        <a:p>
          <a:endParaRPr lang="en-US"/>
        </a:p>
      </dgm:t>
    </dgm:pt>
    <dgm:pt modelId="{28A0E431-C34B-4BE1-B9CD-3AEAE3DFB800}" type="sibTrans" cxnId="{0444FB2B-66BD-4FCB-AE4E-04FBB6F1B88B}">
      <dgm:prSet/>
      <dgm:spPr/>
      <dgm:t>
        <a:bodyPr/>
        <a:lstStyle/>
        <a:p>
          <a:endParaRPr lang="en-US"/>
        </a:p>
      </dgm:t>
    </dgm:pt>
    <dgm:pt modelId="{53442D7A-6ED9-4A71-BD71-5634C0F3D125}">
      <dgm:prSet/>
      <dgm:spPr/>
      <dgm:t>
        <a:bodyPr/>
        <a:lstStyle/>
        <a:p>
          <a:r>
            <a:rPr lang="en-US" i="0" dirty="0"/>
            <a:t>on </a:t>
          </a:r>
          <a:r>
            <a:rPr lang="en-US" b="1" i="0"/>
            <a:t>eHealth</a:t>
          </a:r>
          <a:r>
            <a:rPr lang="en-US" i="0"/>
            <a:t> - </a:t>
          </a:r>
          <a:r>
            <a:rPr lang="en-US" i="1"/>
            <a:t>December </a:t>
          </a:r>
          <a:r>
            <a:rPr lang="en-US" i="1" dirty="0"/>
            <a:t>2016</a:t>
          </a:r>
        </a:p>
      </dgm:t>
    </dgm:pt>
    <dgm:pt modelId="{E612E2F6-3CD4-4B69-A287-40A343F9E849}" type="parTrans" cxnId="{27995D20-EC44-4E5F-B590-F2B9B2F42A81}">
      <dgm:prSet/>
      <dgm:spPr/>
      <dgm:t>
        <a:bodyPr/>
        <a:lstStyle/>
        <a:p>
          <a:endParaRPr lang="en-US"/>
        </a:p>
      </dgm:t>
    </dgm:pt>
    <dgm:pt modelId="{36060E02-946D-438B-AA30-74E4E9EA3ABF}" type="sibTrans" cxnId="{27995D20-EC44-4E5F-B590-F2B9B2F42A81}">
      <dgm:prSet/>
      <dgm:spPr/>
      <dgm:t>
        <a:bodyPr/>
        <a:lstStyle/>
        <a:p>
          <a:endParaRPr lang="en-US"/>
        </a:p>
      </dgm:t>
    </dgm:pt>
    <dgm:pt modelId="{BBEC9623-909F-48CF-B102-F2B4E8F2A4E1}">
      <dgm:prSet/>
      <dgm:spPr/>
      <dgm:t>
        <a:bodyPr/>
        <a:lstStyle/>
        <a:p>
          <a:r>
            <a:rPr lang="en-GB" b="1" dirty="0"/>
            <a:t>Briefing on big data</a:t>
          </a:r>
          <a:endParaRPr lang="en-US" dirty="0"/>
        </a:p>
      </dgm:t>
    </dgm:pt>
    <dgm:pt modelId="{E7B6EE82-16E4-45DF-9139-E5492D7C66CE}" type="parTrans" cxnId="{865FAF02-95E6-4E98-B590-E7A3C6BDE7CD}">
      <dgm:prSet/>
      <dgm:spPr/>
      <dgm:t>
        <a:bodyPr/>
        <a:lstStyle/>
        <a:p>
          <a:endParaRPr lang="en-US"/>
        </a:p>
      </dgm:t>
    </dgm:pt>
    <dgm:pt modelId="{93CDC65D-8648-430C-9226-01372FC28961}" type="sibTrans" cxnId="{865FAF02-95E6-4E98-B590-E7A3C6BDE7CD}">
      <dgm:prSet/>
      <dgm:spPr/>
      <dgm:t>
        <a:bodyPr/>
        <a:lstStyle/>
        <a:p>
          <a:endParaRPr lang="en-US"/>
        </a:p>
      </dgm:t>
    </dgm:pt>
    <dgm:pt modelId="{41495065-17CB-40C5-8A79-CB71CE1D1C55}">
      <dgm:prSet/>
      <dgm:spPr/>
      <dgm:t>
        <a:bodyPr/>
        <a:lstStyle/>
        <a:p>
          <a:r>
            <a:rPr lang="en-GB" dirty="0"/>
            <a:t>aim of ensuring the </a:t>
          </a:r>
          <a:r>
            <a:rPr lang="en-GB" b="1" dirty="0"/>
            <a:t>capacity of patient communities </a:t>
          </a:r>
          <a:r>
            <a:rPr lang="en-GB" dirty="0"/>
            <a:t>to provide meaningful input to policy discussions in this highly technical area – </a:t>
          </a:r>
          <a:r>
            <a:rPr lang="en-GB" i="1" dirty="0"/>
            <a:t>December 2017</a:t>
          </a:r>
          <a:endParaRPr lang="en-US" i="1" dirty="0"/>
        </a:p>
      </dgm:t>
    </dgm:pt>
    <dgm:pt modelId="{89A30FC3-A3F6-48D8-89CD-2D8F7D692A5F}" type="parTrans" cxnId="{44FD5EFA-8AB5-4BB6-B413-D997A07C2D49}">
      <dgm:prSet/>
      <dgm:spPr/>
      <dgm:t>
        <a:bodyPr/>
        <a:lstStyle/>
        <a:p>
          <a:endParaRPr lang="en-US"/>
        </a:p>
      </dgm:t>
    </dgm:pt>
    <dgm:pt modelId="{2F6D1104-8FCB-42CB-BD4E-7841B849D775}" type="sibTrans" cxnId="{44FD5EFA-8AB5-4BB6-B413-D997A07C2D49}">
      <dgm:prSet/>
      <dgm:spPr/>
      <dgm:t>
        <a:bodyPr/>
        <a:lstStyle/>
        <a:p>
          <a:endParaRPr lang="en-US"/>
        </a:p>
      </dgm:t>
    </dgm:pt>
    <dgm:pt modelId="{2CA701A5-7F1A-4C75-93A1-2E36A10A8415}">
      <dgm:prSet/>
      <dgm:spPr/>
      <dgm:t>
        <a:bodyPr/>
        <a:lstStyle/>
        <a:p>
          <a:r>
            <a:rPr lang="en-GB" b="1" dirty="0"/>
            <a:t>Patient survey</a:t>
          </a:r>
          <a:endParaRPr lang="en-US" dirty="0"/>
        </a:p>
      </dgm:t>
    </dgm:pt>
    <dgm:pt modelId="{454ACF96-D1C3-453A-B5DC-B22FFB351D18}" type="parTrans" cxnId="{D2F94348-F544-4A30-A0CA-2671646AAE83}">
      <dgm:prSet/>
      <dgm:spPr/>
      <dgm:t>
        <a:bodyPr/>
        <a:lstStyle/>
        <a:p>
          <a:endParaRPr lang="en-US"/>
        </a:p>
      </dgm:t>
    </dgm:pt>
    <dgm:pt modelId="{6C096FA4-C1AC-4F96-B3C3-2DC1225E4E96}" type="sibTrans" cxnId="{D2F94348-F544-4A30-A0CA-2671646AAE83}">
      <dgm:prSet/>
      <dgm:spPr/>
      <dgm:t>
        <a:bodyPr/>
        <a:lstStyle/>
        <a:p>
          <a:endParaRPr lang="en-US"/>
        </a:p>
      </dgm:t>
    </dgm:pt>
    <dgm:pt modelId="{C6D24DA8-E878-4C43-A8FE-ECD92E9940B6}">
      <dgm:prSet/>
      <dgm:spPr/>
      <dgm:t>
        <a:bodyPr/>
        <a:lstStyle/>
        <a:p>
          <a:r>
            <a:rPr lang="en-GB" dirty="0"/>
            <a:t>on </a:t>
          </a:r>
          <a:r>
            <a:rPr lang="en-GB" b="1" dirty="0"/>
            <a:t>electronic health records </a:t>
          </a:r>
          <a:r>
            <a:rPr lang="en-GB" dirty="0"/>
            <a:t>and </a:t>
          </a:r>
          <a:r>
            <a:rPr lang="en-GB" b="1" dirty="0"/>
            <a:t>data sharing </a:t>
          </a:r>
          <a:r>
            <a:rPr lang="en-GB" dirty="0"/>
            <a:t>– </a:t>
          </a:r>
          <a:r>
            <a:rPr lang="en-GB" i="1" dirty="0"/>
            <a:t>2017-18</a:t>
          </a:r>
          <a:endParaRPr lang="en-US" i="1" dirty="0"/>
        </a:p>
      </dgm:t>
    </dgm:pt>
    <dgm:pt modelId="{BAF7ECA4-323A-4E31-BBB9-D00B071B9DF4}" type="parTrans" cxnId="{8BF41EED-0756-4752-BD7D-3DA83F82CB01}">
      <dgm:prSet/>
      <dgm:spPr/>
      <dgm:t>
        <a:bodyPr/>
        <a:lstStyle/>
        <a:p>
          <a:endParaRPr lang="en-US"/>
        </a:p>
      </dgm:t>
    </dgm:pt>
    <dgm:pt modelId="{77890E13-9D6D-4732-8087-20AB893908AD}" type="sibTrans" cxnId="{8BF41EED-0756-4752-BD7D-3DA83F82CB01}">
      <dgm:prSet/>
      <dgm:spPr/>
      <dgm:t>
        <a:bodyPr/>
        <a:lstStyle/>
        <a:p>
          <a:endParaRPr lang="en-US"/>
        </a:p>
      </dgm:t>
    </dgm:pt>
    <dgm:pt modelId="{BA5D21F5-CEC8-41CC-882F-38B6E70F6D49}">
      <dgm:prSet/>
      <dgm:spPr/>
      <dgm:t>
        <a:bodyPr/>
        <a:lstStyle/>
        <a:p>
          <a:r>
            <a:rPr lang="en-US" b="1" i="0" dirty="0"/>
            <a:t>Reply</a:t>
          </a:r>
        </a:p>
      </dgm:t>
    </dgm:pt>
    <dgm:pt modelId="{2D42652A-8C04-46D8-B343-7BBED1333828}" type="parTrans" cxnId="{993C6AAF-C8AF-4479-B4A3-4394CEFB2E48}">
      <dgm:prSet/>
      <dgm:spPr/>
      <dgm:t>
        <a:bodyPr/>
        <a:lstStyle/>
        <a:p>
          <a:endParaRPr lang="en-US"/>
        </a:p>
      </dgm:t>
    </dgm:pt>
    <dgm:pt modelId="{2B7C7241-3BED-49C6-BEFF-BA7BEFA6F57B}" type="sibTrans" cxnId="{993C6AAF-C8AF-4479-B4A3-4394CEFB2E48}">
      <dgm:prSet/>
      <dgm:spPr/>
      <dgm:t>
        <a:bodyPr/>
        <a:lstStyle/>
        <a:p>
          <a:endParaRPr lang="en-US"/>
        </a:p>
      </dgm:t>
    </dgm:pt>
    <dgm:pt modelId="{E07AD421-47F4-4861-BA58-3CE40035E878}">
      <dgm:prSet/>
      <dgm:spPr/>
      <dgm:t>
        <a:bodyPr/>
        <a:lstStyle/>
        <a:p>
          <a:r>
            <a:rPr lang="en-GB" i="0" dirty="0"/>
            <a:t>to the </a:t>
          </a:r>
          <a:r>
            <a:rPr lang="en-GB" b="1" i="0" dirty="0"/>
            <a:t>public consultation on Transformation of Health and Care </a:t>
          </a:r>
          <a:r>
            <a:rPr lang="en-GB" i="0" dirty="0"/>
            <a:t>in the Digital Single Market</a:t>
          </a:r>
          <a:r>
            <a:rPr lang="en-GB" i="1" dirty="0"/>
            <a:t> – October 2017</a:t>
          </a:r>
          <a:endParaRPr lang="en-US" i="1" dirty="0"/>
        </a:p>
      </dgm:t>
    </dgm:pt>
    <dgm:pt modelId="{8C719664-3A18-4B60-8A2C-49A5D4987CF9}" type="parTrans" cxnId="{ADB63643-48E9-4537-9C0F-DC26A711BA6A}">
      <dgm:prSet/>
      <dgm:spPr/>
      <dgm:t>
        <a:bodyPr/>
        <a:lstStyle/>
        <a:p>
          <a:endParaRPr lang="en-US"/>
        </a:p>
      </dgm:t>
    </dgm:pt>
    <dgm:pt modelId="{C02FE0A7-BC3F-4BD2-9371-3AD06C074A64}" type="sibTrans" cxnId="{ADB63643-48E9-4537-9C0F-DC26A711BA6A}">
      <dgm:prSet/>
      <dgm:spPr/>
      <dgm:t>
        <a:bodyPr/>
        <a:lstStyle/>
        <a:p>
          <a:endParaRPr lang="en-US"/>
        </a:p>
      </dgm:t>
    </dgm:pt>
    <dgm:pt modelId="{6D69B61E-6764-4CE0-B8A0-87D11BF78AA8}" type="pres">
      <dgm:prSet presAssocID="{6ADB7A5D-FD10-42EE-92D4-CAD1B1FE9B9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9546F32-5A3B-44BC-9389-A65F6235F8F3}" type="pres">
      <dgm:prSet presAssocID="{D0D73C4D-1EC7-411C-92FA-26B34C58B3DD}" presName="composite" presStyleCnt="0"/>
      <dgm:spPr/>
    </dgm:pt>
    <dgm:pt modelId="{169349A6-D72B-4F25-8401-5216C8C9C88D}" type="pres">
      <dgm:prSet presAssocID="{D0D73C4D-1EC7-411C-92FA-26B34C58B3DD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F0F3186B-5BCF-404C-B3A3-BC755BD77288}" type="pres">
      <dgm:prSet presAssocID="{D0D73C4D-1EC7-411C-92FA-26B34C58B3DD}" presName="Parent" presStyleLbl="alignNode1" presStyleIdx="0" presStyleCnt="7" custLinFactNeighborX="-6639" custLinFactNeighborY="-18946">
        <dgm:presLayoutVars>
          <dgm:chMax val="3"/>
          <dgm:chPref val="3"/>
          <dgm:bulletEnabled val="1"/>
        </dgm:presLayoutVars>
      </dgm:prSet>
      <dgm:spPr/>
    </dgm:pt>
    <dgm:pt modelId="{C8B4F9C1-9EAB-4672-BE57-D3F9710EBDC1}" type="pres">
      <dgm:prSet presAssocID="{D0D73C4D-1EC7-411C-92FA-26B34C58B3DD}" presName="Accent" presStyleLbl="parChTrans1D1" presStyleIdx="0" presStyleCnt="7"/>
      <dgm:spPr/>
    </dgm:pt>
    <dgm:pt modelId="{ED59C6CD-7825-4D87-A4F7-FDB373165AEE}" type="pres">
      <dgm:prSet presAssocID="{BEBF93B3-5692-43BC-BAB1-5AC50C228496}" presName="sibTrans" presStyleCnt="0"/>
      <dgm:spPr/>
    </dgm:pt>
    <dgm:pt modelId="{A14293B2-902E-43DB-9DCA-CF368FC2372A}" type="pres">
      <dgm:prSet presAssocID="{BF540171-1056-4DDD-B296-E416220AE207}" presName="composite" presStyleCnt="0"/>
      <dgm:spPr/>
    </dgm:pt>
    <dgm:pt modelId="{18FAD32C-9726-417D-AE10-775A456D2045}" type="pres">
      <dgm:prSet presAssocID="{BF540171-1056-4DDD-B296-E416220AE207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3AE3D8DD-BE66-496D-8060-74B768C2BE40}" type="pres">
      <dgm:prSet presAssocID="{BF540171-1056-4DDD-B296-E416220AE207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8F71DB6B-00F3-4F38-8C6C-7B73BDDB1A97}" type="pres">
      <dgm:prSet presAssocID="{BF540171-1056-4DDD-B296-E416220AE207}" presName="Accent" presStyleLbl="parChTrans1D1" presStyleIdx="1" presStyleCnt="7"/>
      <dgm:spPr/>
    </dgm:pt>
    <dgm:pt modelId="{0599038E-1DF0-46CA-A324-E3EC057066FA}" type="pres">
      <dgm:prSet presAssocID="{08AC5C0D-3F8A-4813-A4FB-4039E83B2742}" presName="sibTrans" presStyleCnt="0"/>
      <dgm:spPr/>
    </dgm:pt>
    <dgm:pt modelId="{25A620F5-76C1-4290-A4BC-47BD70640557}" type="pres">
      <dgm:prSet presAssocID="{A262DA4C-3AD1-4F20-8CC1-8CBDE72DAC6E}" presName="composite" presStyleCnt="0"/>
      <dgm:spPr/>
    </dgm:pt>
    <dgm:pt modelId="{2F3F585C-3FA2-4AC9-8E94-27F790E2A53F}" type="pres">
      <dgm:prSet presAssocID="{A262DA4C-3AD1-4F20-8CC1-8CBDE72DAC6E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6A862536-689E-4A8D-8D9E-F135A19EEB62}" type="pres">
      <dgm:prSet presAssocID="{A262DA4C-3AD1-4F20-8CC1-8CBDE72DAC6E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</dgm:pt>
    <dgm:pt modelId="{BC12E6C8-129C-4FE7-90BB-1B968BE6ABFA}" type="pres">
      <dgm:prSet presAssocID="{A262DA4C-3AD1-4F20-8CC1-8CBDE72DAC6E}" presName="Accent" presStyleLbl="parChTrans1D1" presStyleIdx="2" presStyleCnt="7"/>
      <dgm:spPr/>
    </dgm:pt>
    <dgm:pt modelId="{CDE1EF2C-868A-4EAE-B803-FD39E2923D2A}" type="pres">
      <dgm:prSet presAssocID="{3C8EB1B2-66DE-4893-ABE3-F14CC347D413}" presName="sibTrans" presStyleCnt="0"/>
      <dgm:spPr/>
    </dgm:pt>
    <dgm:pt modelId="{DBA7A592-F798-4A72-8407-78978E036B1E}" type="pres">
      <dgm:prSet presAssocID="{DEAEBD12-C88C-48A7-8ABE-0BD79B3CCC01}" presName="composite" presStyleCnt="0"/>
      <dgm:spPr/>
    </dgm:pt>
    <dgm:pt modelId="{6DB3E18A-591F-457E-AA85-5EAB7C944361}" type="pres">
      <dgm:prSet presAssocID="{DEAEBD12-C88C-48A7-8ABE-0BD79B3CCC01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D23C85F-470D-4994-91F2-7F8595308B29}" type="pres">
      <dgm:prSet presAssocID="{DEAEBD12-C88C-48A7-8ABE-0BD79B3CCC01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A20E3302-5C62-40D6-A435-CF840AFE4919}" type="pres">
      <dgm:prSet presAssocID="{DEAEBD12-C88C-48A7-8ABE-0BD79B3CCC01}" presName="Accent" presStyleLbl="parChTrans1D1" presStyleIdx="3" presStyleCnt="7"/>
      <dgm:spPr/>
    </dgm:pt>
    <dgm:pt modelId="{0596A1DC-6F23-4F29-A00B-83F49420366F}" type="pres">
      <dgm:prSet presAssocID="{28A0E431-C34B-4BE1-B9CD-3AEAE3DFB800}" presName="sibTrans" presStyleCnt="0"/>
      <dgm:spPr/>
    </dgm:pt>
    <dgm:pt modelId="{D5C57603-FAE9-440A-91F2-386684C8F847}" type="pres">
      <dgm:prSet presAssocID="{BA5D21F5-CEC8-41CC-882F-38B6E70F6D49}" presName="composite" presStyleCnt="0"/>
      <dgm:spPr/>
    </dgm:pt>
    <dgm:pt modelId="{6D98CE6C-6560-409F-B97F-36AA85BE5F02}" type="pres">
      <dgm:prSet presAssocID="{BA5D21F5-CEC8-41CC-882F-38B6E70F6D49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47207038-159A-4889-A194-CDC9E5709916}" type="pres">
      <dgm:prSet presAssocID="{BA5D21F5-CEC8-41CC-882F-38B6E70F6D49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7C7A64A8-478B-4B39-A040-A3F461B7ED6B}" type="pres">
      <dgm:prSet presAssocID="{BA5D21F5-CEC8-41CC-882F-38B6E70F6D49}" presName="Accent" presStyleLbl="parChTrans1D1" presStyleIdx="4" presStyleCnt="7"/>
      <dgm:spPr/>
    </dgm:pt>
    <dgm:pt modelId="{71D45C5F-9833-4D97-904E-44CB4EE89778}" type="pres">
      <dgm:prSet presAssocID="{2B7C7241-3BED-49C6-BEFF-BA7BEFA6F57B}" presName="sibTrans" presStyleCnt="0"/>
      <dgm:spPr/>
    </dgm:pt>
    <dgm:pt modelId="{9348D60D-2332-4A66-9E5B-E240099E33AB}" type="pres">
      <dgm:prSet presAssocID="{BBEC9623-909F-48CF-B102-F2B4E8F2A4E1}" presName="composite" presStyleCnt="0"/>
      <dgm:spPr/>
    </dgm:pt>
    <dgm:pt modelId="{43BE2A99-DE53-4794-921D-E47E29E45398}" type="pres">
      <dgm:prSet presAssocID="{BBEC9623-909F-48CF-B102-F2B4E8F2A4E1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3BBE314F-FF08-4C34-A7AA-B13006E19472}" type="pres">
      <dgm:prSet presAssocID="{BBEC9623-909F-48CF-B102-F2B4E8F2A4E1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59291C34-1B40-4D66-ADC7-BFE14D98DA98}" type="pres">
      <dgm:prSet presAssocID="{BBEC9623-909F-48CF-B102-F2B4E8F2A4E1}" presName="Accent" presStyleLbl="parChTrans1D1" presStyleIdx="5" presStyleCnt="7"/>
      <dgm:spPr/>
    </dgm:pt>
    <dgm:pt modelId="{C3A310BB-2E5C-4253-89E3-EC0CFAA25F4D}" type="pres">
      <dgm:prSet presAssocID="{93CDC65D-8648-430C-9226-01372FC28961}" presName="sibTrans" presStyleCnt="0"/>
      <dgm:spPr/>
    </dgm:pt>
    <dgm:pt modelId="{96C4EA6C-B09A-415A-94FC-C3BE26F3D008}" type="pres">
      <dgm:prSet presAssocID="{2CA701A5-7F1A-4C75-93A1-2E36A10A8415}" presName="composite" presStyleCnt="0"/>
      <dgm:spPr/>
    </dgm:pt>
    <dgm:pt modelId="{4AA51A31-EE68-421E-92E2-BDA5FB04298E}" type="pres">
      <dgm:prSet presAssocID="{2CA701A5-7F1A-4C75-93A1-2E36A10A8415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6215168A-AA60-4A8D-869B-F2F3C15C7754}" type="pres">
      <dgm:prSet presAssocID="{2CA701A5-7F1A-4C75-93A1-2E36A10A8415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C16403DB-6475-4073-ABC7-3D3FB0DF8652}" type="pres">
      <dgm:prSet presAssocID="{2CA701A5-7F1A-4C75-93A1-2E36A10A8415}" presName="Accent" presStyleLbl="parChTrans1D1" presStyleIdx="6" presStyleCnt="7"/>
      <dgm:spPr/>
    </dgm:pt>
  </dgm:ptLst>
  <dgm:cxnLst>
    <dgm:cxn modelId="{865FAF02-95E6-4E98-B590-E7A3C6BDE7CD}" srcId="{6ADB7A5D-FD10-42EE-92D4-CAD1B1FE9B9B}" destId="{BBEC9623-909F-48CF-B102-F2B4E8F2A4E1}" srcOrd="5" destOrd="0" parTransId="{E7B6EE82-16E4-45DF-9139-E5492D7C66CE}" sibTransId="{93CDC65D-8648-430C-9226-01372FC28961}"/>
    <dgm:cxn modelId="{3E1D1910-1B78-49B7-B9B5-02C5838DC9D9}" type="presOf" srcId="{2CA701A5-7F1A-4C75-93A1-2E36A10A8415}" destId="{6215168A-AA60-4A8D-869B-F2F3C15C7754}" srcOrd="0" destOrd="0" presId="urn:microsoft.com/office/officeart/2011/layout/TabList"/>
    <dgm:cxn modelId="{172E8B15-C21B-4EE2-AF44-2CD867DCE5EB}" type="presOf" srcId="{0BDD5D2E-E46A-4C39-88B6-4B8E11F18031}" destId="{2F3F585C-3FA2-4AC9-8E94-27F790E2A53F}" srcOrd="0" destOrd="0" presId="urn:microsoft.com/office/officeart/2011/layout/TabList"/>
    <dgm:cxn modelId="{B9DF0218-9ED5-4628-AEB4-ED381CF52BD4}" type="presOf" srcId="{DEAEBD12-C88C-48A7-8ABE-0BD79B3CCC01}" destId="{2D23C85F-470D-4994-91F2-7F8595308B29}" srcOrd="0" destOrd="0" presId="urn:microsoft.com/office/officeart/2011/layout/TabList"/>
    <dgm:cxn modelId="{27995D20-EC44-4E5F-B590-F2B9B2F42A81}" srcId="{DEAEBD12-C88C-48A7-8ABE-0BD79B3CCC01}" destId="{53442D7A-6ED9-4A71-BD71-5634C0F3D125}" srcOrd="0" destOrd="0" parTransId="{E612E2F6-3CD4-4B69-A287-40A343F9E849}" sibTransId="{36060E02-946D-438B-AA30-74E4E9EA3ABF}"/>
    <dgm:cxn modelId="{0444FB2B-66BD-4FCB-AE4E-04FBB6F1B88B}" srcId="{6ADB7A5D-FD10-42EE-92D4-CAD1B1FE9B9B}" destId="{DEAEBD12-C88C-48A7-8ABE-0BD79B3CCC01}" srcOrd="3" destOrd="0" parTransId="{A7ACE8F7-4975-456F-AC9D-EF513E05E0A6}" sibTransId="{28A0E431-C34B-4BE1-B9CD-3AEAE3DFB800}"/>
    <dgm:cxn modelId="{ADB63643-48E9-4537-9C0F-DC26A711BA6A}" srcId="{BA5D21F5-CEC8-41CC-882F-38B6E70F6D49}" destId="{E07AD421-47F4-4861-BA58-3CE40035E878}" srcOrd="0" destOrd="0" parTransId="{8C719664-3A18-4B60-8A2C-49A5D4987CF9}" sibTransId="{C02FE0A7-BC3F-4BD2-9371-3AD06C074A64}"/>
    <dgm:cxn modelId="{D2F94348-F544-4A30-A0CA-2671646AAE83}" srcId="{6ADB7A5D-FD10-42EE-92D4-CAD1B1FE9B9B}" destId="{2CA701A5-7F1A-4C75-93A1-2E36A10A8415}" srcOrd="6" destOrd="0" parTransId="{454ACF96-D1C3-453A-B5DC-B22FFB351D18}" sibTransId="{6C096FA4-C1AC-4F96-B3C3-2DC1225E4E96}"/>
    <dgm:cxn modelId="{B89E4949-187F-4C18-8707-8085AA9A1875}" type="presOf" srcId="{6ADB7A5D-FD10-42EE-92D4-CAD1B1FE9B9B}" destId="{6D69B61E-6764-4CE0-B8A0-87D11BF78AA8}" srcOrd="0" destOrd="0" presId="urn:microsoft.com/office/officeart/2011/layout/TabList"/>
    <dgm:cxn modelId="{8AC8276F-2D4F-45E1-A51D-F683B9924FD7}" type="presOf" srcId="{41495065-17CB-40C5-8A79-CB71CE1D1C55}" destId="{43BE2A99-DE53-4794-921D-E47E29E45398}" srcOrd="0" destOrd="0" presId="urn:microsoft.com/office/officeart/2011/layout/TabList"/>
    <dgm:cxn modelId="{F97C6171-E46A-4B31-B237-3E81199AB7E2}" srcId="{A262DA4C-3AD1-4F20-8CC1-8CBDE72DAC6E}" destId="{0BDD5D2E-E46A-4C39-88B6-4B8E11F18031}" srcOrd="0" destOrd="0" parTransId="{E11FE978-2602-4B98-AE90-4E08319E6D35}" sibTransId="{5B37E097-7E42-4B0C-A723-D95F060B9D41}"/>
    <dgm:cxn modelId="{C5D9C955-94EF-4D5A-86F2-B972161B6304}" srcId="{6ADB7A5D-FD10-42EE-92D4-CAD1B1FE9B9B}" destId="{A262DA4C-3AD1-4F20-8CC1-8CBDE72DAC6E}" srcOrd="2" destOrd="0" parTransId="{63FC3581-D949-4D8C-9D2B-6A626368B28A}" sibTransId="{3C8EB1B2-66DE-4893-ABE3-F14CC347D413}"/>
    <dgm:cxn modelId="{56EC0E76-6374-4B93-8690-C63820DE1FEB}" type="presOf" srcId="{7162CA75-2A4A-49C0-B8B0-B77313CA983A}" destId="{169349A6-D72B-4F25-8401-5216C8C9C88D}" srcOrd="0" destOrd="0" presId="urn:microsoft.com/office/officeart/2011/layout/TabList"/>
    <dgm:cxn modelId="{7AFC835A-8F81-44EA-A441-1529A1527B0D}" type="presOf" srcId="{E07AD421-47F4-4861-BA58-3CE40035E878}" destId="{6D98CE6C-6560-409F-B97F-36AA85BE5F02}" srcOrd="0" destOrd="0" presId="urn:microsoft.com/office/officeart/2011/layout/TabList"/>
    <dgm:cxn modelId="{A3169D81-0A2F-4F76-8C72-5C0B39F1BD00}" type="presOf" srcId="{53442D7A-6ED9-4A71-BD71-5634C0F3D125}" destId="{6DB3E18A-591F-457E-AA85-5EAB7C944361}" srcOrd="0" destOrd="0" presId="urn:microsoft.com/office/officeart/2011/layout/TabList"/>
    <dgm:cxn modelId="{C478208D-4448-4216-9D83-8FE2CED2607A}" srcId="{D0D73C4D-1EC7-411C-92FA-26B34C58B3DD}" destId="{7162CA75-2A4A-49C0-B8B0-B77313CA983A}" srcOrd="0" destOrd="0" parTransId="{E9314E93-86D7-4648-801D-B22C6DA55A3C}" sibTransId="{964B0A33-82DE-416E-8040-701E078ABC71}"/>
    <dgm:cxn modelId="{7E5AEB92-92E2-4BC1-9E8D-7BD7BCEDB090}" srcId="{6ADB7A5D-FD10-42EE-92D4-CAD1B1FE9B9B}" destId="{D0D73C4D-1EC7-411C-92FA-26B34C58B3DD}" srcOrd="0" destOrd="0" parTransId="{BC1BA6E4-53EB-4ED2-99A7-1E28D649B7C6}" sibTransId="{BEBF93B3-5692-43BC-BAB1-5AC50C228496}"/>
    <dgm:cxn modelId="{40B9D199-B1CA-41A8-9975-B91B7B400E1B}" type="presOf" srcId="{BBEC9623-909F-48CF-B102-F2B4E8F2A4E1}" destId="{3BBE314F-FF08-4C34-A7AA-B13006E19472}" srcOrd="0" destOrd="0" presId="urn:microsoft.com/office/officeart/2011/layout/TabList"/>
    <dgm:cxn modelId="{F3523A9A-DB5F-4246-86B8-BC3CFBAAC314}" srcId="{6ADB7A5D-FD10-42EE-92D4-CAD1B1FE9B9B}" destId="{BF540171-1056-4DDD-B296-E416220AE207}" srcOrd="1" destOrd="0" parTransId="{DF3786FB-06F0-4AB7-960F-ABE5A7915424}" sibTransId="{08AC5C0D-3F8A-4813-A4FB-4039E83B2742}"/>
    <dgm:cxn modelId="{026414A3-7987-4503-9B1E-CCB1B9E21CF4}" type="presOf" srcId="{BA5D21F5-CEC8-41CC-882F-38B6E70F6D49}" destId="{47207038-159A-4889-A194-CDC9E5709916}" srcOrd="0" destOrd="0" presId="urn:microsoft.com/office/officeart/2011/layout/TabList"/>
    <dgm:cxn modelId="{993C6AAF-C8AF-4479-B4A3-4394CEFB2E48}" srcId="{6ADB7A5D-FD10-42EE-92D4-CAD1B1FE9B9B}" destId="{BA5D21F5-CEC8-41CC-882F-38B6E70F6D49}" srcOrd="4" destOrd="0" parTransId="{2D42652A-8C04-46D8-B343-7BBED1333828}" sibTransId="{2B7C7241-3BED-49C6-BEFF-BA7BEFA6F57B}"/>
    <dgm:cxn modelId="{3CFA82B6-A0B7-40E2-9CBF-8B8649F74644}" type="presOf" srcId="{A262DA4C-3AD1-4F20-8CC1-8CBDE72DAC6E}" destId="{6A862536-689E-4A8D-8D9E-F135A19EEB62}" srcOrd="0" destOrd="0" presId="urn:microsoft.com/office/officeart/2011/layout/TabList"/>
    <dgm:cxn modelId="{2494BABE-5414-4AC2-9139-7CA8A383955F}" type="presOf" srcId="{A62408A5-C291-4668-8E33-6BA56BFCEB23}" destId="{18FAD32C-9726-417D-AE10-775A456D2045}" srcOrd="0" destOrd="0" presId="urn:microsoft.com/office/officeart/2011/layout/TabList"/>
    <dgm:cxn modelId="{7BBCAAE4-CA88-419E-8AF0-E3A328903F68}" type="presOf" srcId="{BF540171-1056-4DDD-B296-E416220AE207}" destId="{3AE3D8DD-BE66-496D-8060-74B768C2BE40}" srcOrd="0" destOrd="0" presId="urn:microsoft.com/office/officeart/2011/layout/TabList"/>
    <dgm:cxn modelId="{8BF41EED-0756-4752-BD7D-3DA83F82CB01}" srcId="{2CA701A5-7F1A-4C75-93A1-2E36A10A8415}" destId="{C6D24DA8-E878-4C43-A8FE-ECD92E9940B6}" srcOrd="0" destOrd="0" parTransId="{BAF7ECA4-323A-4E31-BBB9-D00B071B9DF4}" sibTransId="{77890E13-9D6D-4732-8087-20AB893908AD}"/>
    <dgm:cxn modelId="{639E9FF1-4B19-4290-B58C-7B80C4050A3E}" type="presOf" srcId="{C6D24DA8-E878-4C43-A8FE-ECD92E9940B6}" destId="{4AA51A31-EE68-421E-92E2-BDA5FB04298E}" srcOrd="0" destOrd="0" presId="urn:microsoft.com/office/officeart/2011/layout/TabList"/>
    <dgm:cxn modelId="{11B3E9F2-9D64-4BFB-B66C-DF8837E76982}" type="presOf" srcId="{D0D73C4D-1EC7-411C-92FA-26B34C58B3DD}" destId="{F0F3186B-5BCF-404C-B3A3-BC755BD77288}" srcOrd="0" destOrd="0" presId="urn:microsoft.com/office/officeart/2011/layout/TabList"/>
    <dgm:cxn modelId="{A9B5B9F6-A2D2-45F3-A5B3-5CD376F446F4}" srcId="{BF540171-1056-4DDD-B296-E416220AE207}" destId="{A62408A5-C291-4668-8E33-6BA56BFCEB23}" srcOrd="0" destOrd="0" parTransId="{643C83C6-AA34-4AE0-A4C5-176AF436EA72}" sibTransId="{870E086B-EE22-45B9-BD9E-4FDFBDA0EA77}"/>
    <dgm:cxn modelId="{44FD5EFA-8AB5-4BB6-B413-D997A07C2D49}" srcId="{BBEC9623-909F-48CF-B102-F2B4E8F2A4E1}" destId="{41495065-17CB-40C5-8A79-CB71CE1D1C55}" srcOrd="0" destOrd="0" parTransId="{89A30FC3-A3F6-48D8-89CD-2D8F7D692A5F}" sibTransId="{2F6D1104-8FCB-42CB-BD4E-7841B849D775}"/>
    <dgm:cxn modelId="{A3AA78A9-AE1F-4353-A7E9-CC3F5D35B2D8}" type="presParOf" srcId="{6D69B61E-6764-4CE0-B8A0-87D11BF78AA8}" destId="{59546F32-5A3B-44BC-9389-A65F6235F8F3}" srcOrd="0" destOrd="0" presId="urn:microsoft.com/office/officeart/2011/layout/TabList"/>
    <dgm:cxn modelId="{09B7146D-3EAA-45FD-9D98-D5E734FCF9B2}" type="presParOf" srcId="{59546F32-5A3B-44BC-9389-A65F6235F8F3}" destId="{169349A6-D72B-4F25-8401-5216C8C9C88D}" srcOrd="0" destOrd="0" presId="urn:microsoft.com/office/officeart/2011/layout/TabList"/>
    <dgm:cxn modelId="{F3BCB2AB-18F4-4C07-9ABE-65E88759FC74}" type="presParOf" srcId="{59546F32-5A3B-44BC-9389-A65F6235F8F3}" destId="{F0F3186B-5BCF-404C-B3A3-BC755BD77288}" srcOrd="1" destOrd="0" presId="urn:microsoft.com/office/officeart/2011/layout/TabList"/>
    <dgm:cxn modelId="{EC2F3AF7-31F3-4ED4-85C6-D4F78071D89A}" type="presParOf" srcId="{59546F32-5A3B-44BC-9389-A65F6235F8F3}" destId="{C8B4F9C1-9EAB-4672-BE57-D3F9710EBDC1}" srcOrd="2" destOrd="0" presId="urn:microsoft.com/office/officeart/2011/layout/TabList"/>
    <dgm:cxn modelId="{96669034-C786-4867-A2F2-C57CBEF0E4B2}" type="presParOf" srcId="{6D69B61E-6764-4CE0-B8A0-87D11BF78AA8}" destId="{ED59C6CD-7825-4D87-A4F7-FDB373165AEE}" srcOrd="1" destOrd="0" presId="urn:microsoft.com/office/officeart/2011/layout/TabList"/>
    <dgm:cxn modelId="{0F13AA33-3828-4493-971E-8984D3F76C62}" type="presParOf" srcId="{6D69B61E-6764-4CE0-B8A0-87D11BF78AA8}" destId="{A14293B2-902E-43DB-9DCA-CF368FC2372A}" srcOrd="2" destOrd="0" presId="urn:microsoft.com/office/officeart/2011/layout/TabList"/>
    <dgm:cxn modelId="{C19E262C-53B7-43D9-9C0D-BA648D784A66}" type="presParOf" srcId="{A14293B2-902E-43DB-9DCA-CF368FC2372A}" destId="{18FAD32C-9726-417D-AE10-775A456D2045}" srcOrd="0" destOrd="0" presId="urn:microsoft.com/office/officeart/2011/layout/TabList"/>
    <dgm:cxn modelId="{D1E0DDDF-D1AD-438E-8A46-AC67D9DDB04A}" type="presParOf" srcId="{A14293B2-902E-43DB-9DCA-CF368FC2372A}" destId="{3AE3D8DD-BE66-496D-8060-74B768C2BE40}" srcOrd="1" destOrd="0" presId="urn:microsoft.com/office/officeart/2011/layout/TabList"/>
    <dgm:cxn modelId="{88EE31C5-15F2-4B3C-A89F-56DCE862E958}" type="presParOf" srcId="{A14293B2-902E-43DB-9DCA-CF368FC2372A}" destId="{8F71DB6B-00F3-4F38-8C6C-7B73BDDB1A97}" srcOrd="2" destOrd="0" presId="urn:microsoft.com/office/officeart/2011/layout/TabList"/>
    <dgm:cxn modelId="{9434D12B-CAE9-439A-BE62-A6F8562BC7B8}" type="presParOf" srcId="{6D69B61E-6764-4CE0-B8A0-87D11BF78AA8}" destId="{0599038E-1DF0-46CA-A324-E3EC057066FA}" srcOrd="3" destOrd="0" presId="urn:microsoft.com/office/officeart/2011/layout/TabList"/>
    <dgm:cxn modelId="{E2E2B516-3386-47F1-802F-6238CF9D111D}" type="presParOf" srcId="{6D69B61E-6764-4CE0-B8A0-87D11BF78AA8}" destId="{25A620F5-76C1-4290-A4BC-47BD70640557}" srcOrd="4" destOrd="0" presId="urn:microsoft.com/office/officeart/2011/layout/TabList"/>
    <dgm:cxn modelId="{D72071AF-C462-407F-91DB-E0CD61A54665}" type="presParOf" srcId="{25A620F5-76C1-4290-A4BC-47BD70640557}" destId="{2F3F585C-3FA2-4AC9-8E94-27F790E2A53F}" srcOrd="0" destOrd="0" presId="urn:microsoft.com/office/officeart/2011/layout/TabList"/>
    <dgm:cxn modelId="{7A089C28-6AAB-49B2-AC76-90C6E856AED0}" type="presParOf" srcId="{25A620F5-76C1-4290-A4BC-47BD70640557}" destId="{6A862536-689E-4A8D-8D9E-F135A19EEB62}" srcOrd="1" destOrd="0" presId="urn:microsoft.com/office/officeart/2011/layout/TabList"/>
    <dgm:cxn modelId="{CAE9A905-F060-4168-95C1-CA9EEDF80C10}" type="presParOf" srcId="{25A620F5-76C1-4290-A4BC-47BD70640557}" destId="{BC12E6C8-129C-4FE7-90BB-1B968BE6ABFA}" srcOrd="2" destOrd="0" presId="urn:microsoft.com/office/officeart/2011/layout/TabList"/>
    <dgm:cxn modelId="{ACA2408F-A3F5-4904-AE9C-A50921174947}" type="presParOf" srcId="{6D69B61E-6764-4CE0-B8A0-87D11BF78AA8}" destId="{CDE1EF2C-868A-4EAE-B803-FD39E2923D2A}" srcOrd="5" destOrd="0" presId="urn:microsoft.com/office/officeart/2011/layout/TabList"/>
    <dgm:cxn modelId="{0E4D013F-CD4D-4978-A8E8-058D17625108}" type="presParOf" srcId="{6D69B61E-6764-4CE0-B8A0-87D11BF78AA8}" destId="{DBA7A592-F798-4A72-8407-78978E036B1E}" srcOrd="6" destOrd="0" presId="urn:microsoft.com/office/officeart/2011/layout/TabList"/>
    <dgm:cxn modelId="{1FEC57B9-4BA9-4ED2-A0DC-CC79E9D6E7D4}" type="presParOf" srcId="{DBA7A592-F798-4A72-8407-78978E036B1E}" destId="{6DB3E18A-591F-457E-AA85-5EAB7C944361}" srcOrd="0" destOrd="0" presId="urn:microsoft.com/office/officeart/2011/layout/TabList"/>
    <dgm:cxn modelId="{17283493-B5B6-4F0E-8D82-89090B8C77E5}" type="presParOf" srcId="{DBA7A592-F798-4A72-8407-78978E036B1E}" destId="{2D23C85F-470D-4994-91F2-7F8595308B29}" srcOrd="1" destOrd="0" presId="urn:microsoft.com/office/officeart/2011/layout/TabList"/>
    <dgm:cxn modelId="{D77D8B21-32A2-4FCD-AEA2-B09B6EF3F3DD}" type="presParOf" srcId="{DBA7A592-F798-4A72-8407-78978E036B1E}" destId="{A20E3302-5C62-40D6-A435-CF840AFE4919}" srcOrd="2" destOrd="0" presId="urn:microsoft.com/office/officeart/2011/layout/TabList"/>
    <dgm:cxn modelId="{9F466EBF-8703-4928-86EB-6C2B62DEAD4E}" type="presParOf" srcId="{6D69B61E-6764-4CE0-B8A0-87D11BF78AA8}" destId="{0596A1DC-6F23-4F29-A00B-83F49420366F}" srcOrd="7" destOrd="0" presId="urn:microsoft.com/office/officeart/2011/layout/TabList"/>
    <dgm:cxn modelId="{07A487C1-E4CB-444A-B994-0642DD30DB70}" type="presParOf" srcId="{6D69B61E-6764-4CE0-B8A0-87D11BF78AA8}" destId="{D5C57603-FAE9-440A-91F2-386684C8F847}" srcOrd="8" destOrd="0" presId="urn:microsoft.com/office/officeart/2011/layout/TabList"/>
    <dgm:cxn modelId="{B073C789-FF12-4BA4-92FD-C5A27504F94E}" type="presParOf" srcId="{D5C57603-FAE9-440A-91F2-386684C8F847}" destId="{6D98CE6C-6560-409F-B97F-36AA85BE5F02}" srcOrd="0" destOrd="0" presId="urn:microsoft.com/office/officeart/2011/layout/TabList"/>
    <dgm:cxn modelId="{6184CFA2-7676-4465-8981-DD6E580E3C95}" type="presParOf" srcId="{D5C57603-FAE9-440A-91F2-386684C8F847}" destId="{47207038-159A-4889-A194-CDC9E5709916}" srcOrd="1" destOrd="0" presId="urn:microsoft.com/office/officeart/2011/layout/TabList"/>
    <dgm:cxn modelId="{32E40F38-524F-487B-A5B5-0DB1952DC5E6}" type="presParOf" srcId="{D5C57603-FAE9-440A-91F2-386684C8F847}" destId="{7C7A64A8-478B-4B39-A040-A3F461B7ED6B}" srcOrd="2" destOrd="0" presId="urn:microsoft.com/office/officeart/2011/layout/TabList"/>
    <dgm:cxn modelId="{D4163D18-196E-4B02-AA0C-45BDEE279C5B}" type="presParOf" srcId="{6D69B61E-6764-4CE0-B8A0-87D11BF78AA8}" destId="{71D45C5F-9833-4D97-904E-44CB4EE89778}" srcOrd="9" destOrd="0" presId="urn:microsoft.com/office/officeart/2011/layout/TabList"/>
    <dgm:cxn modelId="{2A5B1BCC-2992-4340-B62E-40DCB6B481A2}" type="presParOf" srcId="{6D69B61E-6764-4CE0-B8A0-87D11BF78AA8}" destId="{9348D60D-2332-4A66-9E5B-E240099E33AB}" srcOrd="10" destOrd="0" presId="urn:microsoft.com/office/officeart/2011/layout/TabList"/>
    <dgm:cxn modelId="{9CA34814-DF2E-4014-AD2F-66357D3A334B}" type="presParOf" srcId="{9348D60D-2332-4A66-9E5B-E240099E33AB}" destId="{43BE2A99-DE53-4794-921D-E47E29E45398}" srcOrd="0" destOrd="0" presId="urn:microsoft.com/office/officeart/2011/layout/TabList"/>
    <dgm:cxn modelId="{ED2FBACD-0497-44E4-95B1-CDBD76DDB6BB}" type="presParOf" srcId="{9348D60D-2332-4A66-9E5B-E240099E33AB}" destId="{3BBE314F-FF08-4C34-A7AA-B13006E19472}" srcOrd="1" destOrd="0" presId="urn:microsoft.com/office/officeart/2011/layout/TabList"/>
    <dgm:cxn modelId="{AC4C9763-5E65-4548-B1B3-39FC497DA7C3}" type="presParOf" srcId="{9348D60D-2332-4A66-9E5B-E240099E33AB}" destId="{59291C34-1B40-4D66-ADC7-BFE14D98DA98}" srcOrd="2" destOrd="0" presId="urn:microsoft.com/office/officeart/2011/layout/TabList"/>
    <dgm:cxn modelId="{334D12D7-FC14-4583-95EB-76781A428582}" type="presParOf" srcId="{6D69B61E-6764-4CE0-B8A0-87D11BF78AA8}" destId="{C3A310BB-2E5C-4253-89E3-EC0CFAA25F4D}" srcOrd="11" destOrd="0" presId="urn:microsoft.com/office/officeart/2011/layout/TabList"/>
    <dgm:cxn modelId="{715D09A5-1EBD-4F24-87C9-9B256B5219C5}" type="presParOf" srcId="{6D69B61E-6764-4CE0-B8A0-87D11BF78AA8}" destId="{96C4EA6C-B09A-415A-94FC-C3BE26F3D008}" srcOrd="12" destOrd="0" presId="urn:microsoft.com/office/officeart/2011/layout/TabList"/>
    <dgm:cxn modelId="{2F258206-F362-43E6-8BBF-F38E0B5FC735}" type="presParOf" srcId="{96C4EA6C-B09A-415A-94FC-C3BE26F3D008}" destId="{4AA51A31-EE68-421E-92E2-BDA5FB04298E}" srcOrd="0" destOrd="0" presId="urn:microsoft.com/office/officeart/2011/layout/TabList"/>
    <dgm:cxn modelId="{60978529-7A08-4EC3-89F2-F9FB3E86EAD8}" type="presParOf" srcId="{96C4EA6C-B09A-415A-94FC-C3BE26F3D008}" destId="{6215168A-AA60-4A8D-869B-F2F3C15C7754}" srcOrd="1" destOrd="0" presId="urn:microsoft.com/office/officeart/2011/layout/TabList"/>
    <dgm:cxn modelId="{A5CA032E-D524-4F41-96C8-850249A39121}" type="presParOf" srcId="{96C4EA6C-B09A-415A-94FC-C3BE26F3D008}" destId="{C16403DB-6475-4073-ABC7-3D3FB0DF865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403DB-6475-4073-ABC7-3D3FB0DF8652}">
      <dsp:nvSpPr>
        <dsp:cNvPr id="0" name=""/>
        <dsp:cNvSpPr/>
      </dsp:nvSpPr>
      <dsp:spPr>
        <a:xfrm>
          <a:off x="0" y="4874690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91C34-1B40-4D66-ADC7-BFE14D98DA98}">
      <dsp:nvSpPr>
        <dsp:cNvPr id="0" name=""/>
        <dsp:cNvSpPr/>
      </dsp:nvSpPr>
      <dsp:spPr>
        <a:xfrm>
          <a:off x="0" y="4173839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A64A8-478B-4B39-A040-A3F461B7ED6B}">
      <dsp:nvSpPr>
        <dsp:cNvPr id="0" name=""/>
        <dsp:cNvSpPr/>
      </dsp:nvSpPr>
      <dsp:spPr>
        <a:xfrm>
          <a:off x="0" y="3472988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E3302-5C62-40D6-A435-CF840AFE4919}">
      <dsp:nvSpPr>
        <dsp:cNvPr id="0" name=""/>
        <dsp:cNvSpPr/>
      </dsp:nvSpPr>
      <dsp:spPr>
        <a:xfrm>
          <a:off x="0" y="2772137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2E6C8-129C-4FE7-90BB-1B968BE6ABFA}">
      <dsp:nvSpPr>
        <dsp:cNvPr id="0" name=""/>
        <dsp:cNvSpPr/>
      </dsp:nvSpPr>
      <dsp:spPr>
        <a:xfrm>
          <a:off x="0" y="2071287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1DB6B-00F3-4F38-8C6C-7B73BDDB1A97}">
      <dsp:nvSpPr>
        <dsp:cNvPr id="0" name=""/>
        <dsp:cNvSpPr/>
      </dsp:nvSpPr>
      <dsp:spPr>
        <a:xfrm>
          <a:off x="0" y="1370436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4F9C1-9EAB-4672-BE57-D3F9710EBDC1}">
      <dsp:nvSpPr>
        <dsp:cNvPr id="0" name=""/>
        <dsp:cNvSpPr/>
      </dsp:nvSpPr>
      <dsp:spPr>
        <a:xfrm>
          <a:off x="0" y="669585"/>
          <a:ext cx="1168373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349A6-D72B-4F25-8401-5216C8C9C88D}">
      <dsp:nvSpPr>
        <dsp:cNvPr id="0" name=""/>
        <dsp:cNvSpPr/>
      </dsp:nvSpPr>
      <dsp:spPr>
        <a:xfrm>
          <a:off x="3037771" y="2108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 the EC’s proposal for a </a:t>
          </a:r>
          <a:r>
            <a:rPr lang="en-US" sz="2000" b="1" kern="1200" dirty="0"/>
            <a:t>General Data Protection Regulation </a:t>
          </a:r>
          <a:r>
            <a:rPr lang="en-US" sz="2000" kern="1200" dirty="0"/>
            <a:t>– </a:t>
          </a:r>
          <a:r>
            <a:rPr lang="en-US" sz="2000" i="1" kern="1200" dirty="0"/>
            <a:t>December 2012</a:t>
          </a:r>
        </a:p>
      </dsp:txBody>
      <dsp:txXfrm>
        <a:off x="3037771" y="2108"/>
        <a:ext cx="8645963" cy="667476"/>
      </dsp:txXfrm>
    </dsp:sp>
    <dsp:sp modelId="{F0F3186B-5BCF-404C-B3A3-BC755BD77288}">
      <dsp:nvSpPr>
        <dsp:cNvPr id="0" name=""/>
        <dsp:cNvSpPr/>
      </dsp:nvSpPr>
      <dsp:spPr>
        <a:xfrm>
          <a:off x="0" y="0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Position Statement</a:t>
          </a:r>
          <a:endParaRPr lang="en-US" sz="2000" kern="1200" dirty="0"/>
        </a:p>
      </dsp:txBody>
      <dsp:txXfrm>
        <a:off x="32589" y="32589"/>
        <a:ext cx="2972593" cy="634887"/>
      </dsp:txXfrm>
    </dsp:sp>
    <dsp:sp modelId="{18FAD32C-9726-417D-AE10-775A456D2045}">
      <dsp:nvSpPr>
        <dsp:cNvPr id="0" name=""/>
        <dsp:cNvSpPr/>
      </dsp:nvSpPr>
      <dsp:spPr>
        <a:xfrm>
          <a:off x="3037771" y="702959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on </a:t>
          </a:r>
          <a:r>
            <a:rPr lang="en-GB" sz="2000" b="1" kern="1200" dirty="0"/>
            <a:t>informed consent </a:t>
          </a:r>
          <a:r>
            <a:rPr lang="en-GB" sz="2000" b="0" kern="1200" dirty="0"/>
            <a:t>in </a:t>
          </a:r>
          <a:r>
            <a:rPr lang="en-GB" sz="2000" b="1" kern="1200" dirty="0"/>
            <a:t>clinical trials </a:t>
          </a:r>
          <a:r>
            <a:rPr lang="en-GB" sz="2000" kern="1200" dirty="0"/>
            <a:t>– </a:t>
          </a:r>
          <a:r>
            <a:rPr lang="en-GB" sz="2000" i="1" kern="1200" dirty="0"/>
            <a:t>May 2016</a:t>
          </a:r>
          <a:endParaRPr lang="en-US" sz="2000" i="1" kern="1200" dirty="0"/>
        </a:p>
      </dsp:txBody>
      <dsp:txXfrm>
        <a:off x="3037771" y="702959"/>
        <a:ext cx="8645963" cy="667476"/>
      </dsp:txXfrm>
    </dsp:sp>
    <dsp:sp modelId="{3AE3D8DD-BE66-496D-8060-74B768C2BE40}">
      <dsp:nvSpPr>
        <dsp:cNvPr id="0" name=""/>
        <dsp:cNvSpPr/>
      </dsp:nvSpPr>
      <dsp:spPr>
        <a:xfrm>
          <a:off x="0" y="702959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Position Statement</a:t>
          </a:r>
          <a:endParaRPr lang="en-US" sz="2000" kern="1200" dirty="0"/>
        </a:p>
      </dsp:txBody>
      <dsp:txXfrm>
        <a:off x="32589" y="735548"/>
        <a:ext cx="2972593" cy="634887"/>
      </dsp:txXfrm>
    </dsp:sp>
    <dsp:sp modelId="{2F3F585C-3FA2-4AC9-8E94-27F790E2A53F}">
      <dsp:nvSpPr>
        <dsp:cNvPr id="0" name=""/>
        <dsp:cNvSpPr/>
      </dsp:nvSpPr>
      <dsp:spPr>
        <a:xfrm>
          <a:off x="3037771" y="1403810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The new EU Regulation on the protection of personal data: </a:t>
          </a:r>
          <a:r>
            <a:rPr lang="en-US" sz="2000" b="0" kern="1200" dirty="0"/>
            <a:t>what does it mean for patients?</a:t>
          </a:r>
          <a:r>
            <a:rPr lang="en-US" sz="2000" kern="1200" dirty="0"/>
            <a:t> – </a:t>
          </a:r>
          <a:r>
            <a:rPr lang="en-US" sz="2000" i="1" kern="1200" dirty="0"/>
            <a:t>Autumn 2016</a:t>
          </a:r>
        </a:p>
      </dsp:txBody>
      <dsp:txXfrm>
        <a:off x="3037771" y="1403810"/>
        <a:ext cx="8645963" cy="667476"/>
      </dsp:txXfrm>
    </dsp:sp>
    <dsp:sp modelId="{6A862536-689E-4A8D-8D9E-F135A19EEB62}">
      <dsp:nvSpPr>
        <dsp:cNvPr id="0" name=""/>
        <dsp:cNvSpPr/>
      </dsp:nvSpPr>
      <dsp:spPr>
        <a:xfrm>
          <a:off x="0" y="1403810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Guide for patients’ </a:t>
          </a:r>
          <a:r>
            <a:rPr lang="en-US" sz="2000" b="1" kern="1200" dirty="0" err="1"/>
            <a:t>organisations</a:t>
          </a:r>
          <a:endParaRPr lang="en-US" sz="2000" b="1" kern="1200" dirty="0"/>
        </a:p>
      </dsp:txBody>
      <dsp:txXfrm>
        <a:off x="32589" y="1436399"/>
        <a:ext cx="2972593" cy="634887"/>
      </dsp:txXfrm>
    </dsp:sp>
    <dsp:sp modelId="{6DB3E18A-591F-457E-AA85-5EAB7C944361}">
      <dsp:nvSpPr>
        <dsp:cNvPr id="0" name=""/>
        <dsp:cNvSpPr/>
      </dsp:nvSpPr>
      <dsp:spPr>
        <a:xfrm>
          <a:off x="3037771" y="2104661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/>
            <a:t>on </a:t>
          </a:r>
          <a:r>
            <a:rPr lang="en-US" sz="2000" b="1" i="0" kern="1200"/>
            <a:t>eHealth</a:t>
          </a:r>
          <a:r>
            <a:rPr lang="en-US" sz="2000" i="0" kern="1200"/>
            <a:t> - </a:t>
          </a:r>
          <a:r>
            <a:rPr lang="en-US" sz="2000" i="1" kern="1200"/>
            <a:t>December </a:t>
          </a:r>
          <a:r>
            <a:rPr lang="en-US" sz="2000" i="1" kern="1200" dirty="0"/>
            <a:t>2016</a:t>
          </a:r>
        </a:p>
      </dsp:txBody>
      <dsp:txXfrm>
        <a:off x="3037771" y="2104661"/>
        <a:ext cx="8645963" cy="667476"/>
      </dsp:txXfrm>
    </dsp:sp>
    <dsp:sp modelId="{2D23C85F-470D-4994-91F2-7F8595308B29}">
      <dsp:nvSpPr>
        <dsp:cNvPr id="0" name=""/>
        <dsp:cNvSpPr/>
      </dsp:nvSpPr>
      <dsp:spPr>
        <a:xfrm>
          <a:off x="0" y="2104661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Position Paper</a:t>
          </a:r>
          <a:endParaRPr lang="en-US" sz="2000" kern="1200" dirty="0"/>
        </a:p>
      </dsp:txBody>
      <dsp:txXfrm>
        <a:off x="32589" y="2137250"/>
        <a:ext cx="2972593" cy="634887"/>
      </dsp:txXfrm>
    </dsp:sp>
    <dsp:sp modelId="{6D98CE6C-6560-409F-B97F-36AA85BE5F02}">
      <dsp:nvSpPr>
        <dsp:cNvPr id="0" name=""/>
        <dsp:cNvSpPr/>
      </dsp:nvSpPr>
      <dsp:spPr>
        <a:xfrm>
          <a:off x="3037771" y="2805511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i="0" kern="1200" dirty="0"/>
            <a:t>to the </a:t>
          </a:r>
          <a:r>
            <a:rPr lang="en-GB" sz="2000" b="1" i="0" kern="1200" dirty="0"/>
            <a:t>public consultation on Transformation of Health and Care </a:t>
          </a:r>
          <a:r>
            <a:rPr lang="en-GB" sz="2000" i="0" kern="1200" dirty="0"/>
            <a:t>in the Digital Single Market</a:t>
          </a:r>
          <a:r>
            <a:rPr lang="en-GB" sz="2000" i="1" kern="1200" dirty="0"/>
            <a:t> – October 2017</a:t>
          </a:r>
          <a:endParaRPr lang="en-US" sz="2000" i="1" kern="1200" dirty="0"/>
        </a:p>
      </dsp:txBody>
      <dsp:txXfrm>
        <a:off x="3037771" y="2805511"/>
        <a:ext cx="8645963" cy="667476"/>
      </dsp:txXfrm>
    </dsp:sp>
    <dsp:sp modelId="{47207038-159A-4889-A194-CDC9E5709916}">
      <dsp:nvSpPr>
        <dsp:cNvPr id="0" name=""/>
        <dsp:cNvSpPr/>
      </dsp:nvSpPr>
      <dsp:spPr>
        <a:xfrm>
          <a:off x="0" y="2805511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Reply</a:t>
          </a:r>
        </a:p>
      </dsp:txBody>
      <dsp:txXfrm>
        <a:off x="32589" y="2838100"/>
        <a:ext cx="2972593" cy="634887"/>
      </dsp:txXfrm>
    </dsp:sp>
    <dsp:sp modelId="{43BE2A99-DE53-4794-921D-E47E29E45398}">
      <dsp:nvSpPr>
        <dsp:cNvPr id="0" name=""/>
        <dsp:cNvSpPr/>
      </dsp:nvSpPr>
      <dsp:spPr>
        <a:xfrm>
          <a:off x="3037771" y="3506362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aim of ensuring the </a:t>
          </a:r>
          <a:r>
            <a:rPr lang="en-GB" sz="2000" b="1" kern="1200" dirty="0"/>
            <a:t>capacity of patient communities </a:t>
          </a:r>
          <a:r>
            <a:rPr lang="en-GB" sz="2000" kern="1200" dirty="0"/>
            <a:t>to provide meaningful input to policy discussions in this highly technical area – </a:t>
          </a:r>
          <a:r>
            <a:rPr lang="en-GB" sz="2000" i="1" kern="1200" dirty="0"/>
            <a:t>December 2017</a:t>
          </a:r>
          <a:endParaRPr lang="en-US" sz="2000" i="1" kern="1200" dirty="0"/>
        </a:p>
      </dsp:txBody>
      <dsp:txXfrm>
        <a:off x="3037771" y="3506362"/>
        <a:ext cx="8645963" cy="667476"/>
      </dsp:txXfrm>
    </dsp:sp>
    <dsp:sp modelId="{3BBE314F-FF08-4C34-A7AA-B13006E19472}">
      <dsp:nvSpPr>
        <dsp:cNvPr id="0" name=""/>
        <dsp:cNvSpPr/>
      </dsp:nvSpPr>
      <dsp:spPr>
        <a:xfrm>
          <a:off x="0" y="3506362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Briefing on big data</a:t>
          </a:r>
          <a:endParaRPr lang="en-US" sz="2000" kern="1200" dirty="0"/>
        </a:p>
      </dsp:txBody>
      <dsp:txXfrm>
        <a:off x="32589" y="3538951"/>
        <a:ext cx="2972593" cy="634887"/>
      </dsp:txXfrm>
    </dsp:sp>
    <dsp:sp modelId="{4AA51A31-EE68-421E-92E2-BDA5FB04298E}">
      <dsp:nvSpPr>
        <dsp:cNvPr id="0" name=""/>
        <dsp:cNvSpPr/>
      </dsp:nvSpPr>
      <dsp:spPr>
        <a:xfrm>
          <a:off x="3037771" y="4207213"/>
          <a:ext cx="8645963" cy="66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on </a:t>
          </a:r>
          <a:r>
            <a:rPr lang="en-GB" sz="2000" b="1" kern="1200" dirty="0"/>
            <a:t>electronic health records </a:t>
          </a:r>
          <a:r>
            <a:rPr lang="en-GB" sz="2000" kern="1200" dirty="0"/>
            <a:t>and </a:t>
          </a:r>
          <a:r>
            <a:rPr lang="en-GB" sz="2000" b="1" kern="1200" dirty="0"/>
            <a:t>data sharing </a:t>
          </a:r>
          <a:r>
            <a:rPr lang="en-GB" sz="2000" kern="1200" dirty="0"/>
            <a:t>– </a:t>
          </a:r>
          <a:r>
            <a:rPr lang="en-GB" sz="2000" i="1" kern="1200" dirty="0"/>
            <a:t>2017-18</a:t>
          </a:r>
          <a:endParaRPr lang="en-US" sz="2000" i="1" kern="1200" dirty="0"/>
        </a:p>
      </dsp:txBody>
      <dsp:txXfrm>
        <a:off x="3037771" y="4207213"/>
        <a:ext cx="8645963" cy="667476"/>
      </dsp:txXfrm>
    </dsp:sp>
    <dsp:sp modelId="{6215168A-AA60-4A8D-869B-F2F3C15C7754}">
      <dsp:nvSpPr>
        <dsp:cNvPr id="0" name=""/>
        <dsp:cNvSpPr/>
      </dsp:nvSpPr>
      <dsp:spPr>
        <a:xfrm>
          <a:off x="0" y="4207213"/>
          <a:ext cx="3037771" cy="667476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Patient survey</a:t>
          </a:r>
          <a:endParaRPr lang="en-US" sz="2000" kern="1200" dirty="0"/>
        </a:p>
      </dsp:txBody>
      <dsp:txXfrm>
        <a:off x="32589" y="4239802"/>
        <a:ext cx="2972593" cy="634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AD730-2AC3-4943-B5BD-E939F8C009C4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0684D-BFDD-44E8-8F89-D2660432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96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66990-1E5F-4481-B702-A3BE9CB322F5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F5AE3-7FFF-450E-9D98-7E8597830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8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3D6FD-0B6F-4954-AF65-D74BDECBE26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255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F5AE3-7FFF-450E-9D98-7E859783017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3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=&gt;This altruism comes from living for the consequences of a severe illness, understanding the profound role of research, and being part of a patient </a:t>
            </a:r>
            <a:r>
              <a:rPr lang="en-US" dirty="0" err="1"/>
              <a:t>organisation</a:t>
            </a:r>
            <a:r>
              <a:rPr lang="en-US" dirty="0"/>
              <a:t>, community or movement.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63D6FD-0B6F-4954-AF65-D74BDECBE26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7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63D6FD-0B6F-4954-AF65-D74BDECBE26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4585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12192000" cy="550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77463"/>
            <a:ext cx="12192000" cy="137329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3" y="4549727"/>
            <a:ext cx="2164233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39553" y="4949410"/>
            <a:ext cx="2164233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62039" y="3409115"/>
            <a:ext cx="10058400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</a:t>
            </a:r>
          </a:p>
          <a:p>
            <a:pPr lvl="0"/>
            <a:endParaRPr lang="en-GB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62039" y="1844824"/>
            <a:ext cx="10058400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“Title”</a:t>
            </a:r>
          </a:p>
        </p:txBody>
      </p:sp>
    </p:spTree>
    <p:extLst>
      <p:ext uri="{BB962C8B-B14F-4D97-AF65-F5344CB8AC3E}">
        <p14:creationId xmlns:p14="http://schemas.microsoft.com/office/powerpoint/2010/main" val="37023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r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C:\Users\Zilvinas\Desktop\EPF Template 2013\powerpoint\EPF-PPT-back-fixed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" y="-1"/>
            <a:ext cx="12337921" cy="6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487488" y="2924945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/europeanpatientsforum</a:t>
            </a:r>
          </a:p>
          <a:p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/eupatientsforum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8" y="2882763"/>
            <a:ext cx="710451" cy="5224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5" y="3666189"/>
            <a:ext cx="688204" cy="504056"/>
          </a:xfrm>
          <a:prstGeom prst="rect">
            <a:avLst/>
          </a:prstGeom>
        </p:spPr>
      </p:pic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139" y="2894159"/>
            <a:ext cx="672075" cy="4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0" y="4365105"/>
            <a:ext cx="1233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BE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More information</a:t>
            </a:r>
          </a:p>
          <a:p>
            <a:pPr algn="ctr">
              <a:spcBef>
                <a:spcPts val="0"/>
              </a:spcBef>
            </a:pPr>
            <a:r>
              <a:rPr lang="fr-BE" sz="2400" kern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cs"/>
              </a:rPr>
              <a:t>www.eu-patient.eu</a:t>
            </a:r>
          </a:p>
          <a:p>
            <a:pPr algn="ctr">
              <a:spcBef>
                <a:spcPts val="0"/>
              </a:spcBef>
            </a:pPr>
            <a:r>
              <a:rPr lang="fr-BE" sz="2400" kern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cs"/>
              </a:rPr>
              <a:t>info@eu-patient.eu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19403" y="1052736"/>
            <a:ext cx="1075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4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 FOR YOUR ATTENTION!</a:t>
            </a:r>
            <a:endParaRPr lang="en-US" sz="4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48683" y="21659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Follow us on Social Media!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  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16214" y="2913144"/>
            <a:ext cx="393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+mj-lt"/>
                <a:cs typeface="Calibri" pitchFamily="34" charset="0"/>
              </a:rPr>
              <a:t>eupatient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 eu-patient.eu/blog</a:t>
            </a:r>
          </a:p>
        </p:txBody>
      </p:sp>
      <p:pic>
        <p:nvPicPr>
          <p:cNvPr id="3074" name="Picture 2" descr="http://www.hankooktea.com/images/Wordpress%20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39" y="3635709"/>
            <a:ext cx="768085" cy="5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ilvinas\Desktop\EPF Template 2013\powerpoint\EPF-PPT-back-fixed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" y="-1"/>
            <a:ext cx="12337921" cy="6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160389" y="1844824"/>
            <a:ext cx="7584017" cy="108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“Title”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60389" y="2924944"/>
            <a:ext cx="7584017" cy="108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403" y="4869160"/>
            <a:ext cx="2885644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9403" y="5229200"/>
            <a:ext cx="2885644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130673" y="4005064"/>
            <a:ext cx="7584017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250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9208" y="1726446"/>
            <a:ext cx="10849205" cy="453648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solidFill>
                  <a:srgbClr val="005696"/>
                </a:solidFill>
                <a:latin typeface="Calibri" pitchFamily="34" charset="0"/>
              </a:defRPr>
            </a:lvl2pPr>
            <a:lvl3pPr>
              <a:defRPr baseline="0">
                <a:solidFill>
                  <a:srgbClr val="1FB25A"/>
                </a:solidFill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3789" y="188640"/>
            <a:ext cx="9216628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cap="none" baseline="0">
                <a:solidFill>
                  <a:srgbClr val="00569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1196752"/>
            <a:ext cx="10753195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065FA6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864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1461" y="1714488"/>
            <a:ext cx="10858576" cy="4411675"/>
          </a:xfrm>
          <a:prstGeom prst="rect">
            <a:avLst/>
          </a:prstGeom>
        </p:spPr>
        <p:txBody>
          <a:bodyPr/>
          <a:lstStyle>
            <a:lvl1pPr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Clr>
                <a:srgbClr val="065FA6"/>
              </a:buClr>
              <a:buFont typeface="Rockwell Std" pitchFamily="18" charset="0"/>
              <a:buChar char="»"/>
            </a:pPr>
            <a:r>
              <a:rPr lang="fr-BE" b="1" dirty="0">
                <a:solidFill>
                  <a:srgbClr val="065FA6"/>
                </a:solidFill>
                <a:latin typeface="Rockwell Std" pitchFamily="18" charset="0"/>
              </a:rPr>
              <a:t> Paragraphe 1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1462" y="142852"/>
            <a:ext cx="9620317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800" b="1" cap="all" dirty="0" err="1">
                <a:solidFill>
                  <a:srgbClr val="002060"/>
                </a:solidFill>
                <a:latin typeface="Rockwell Std" pitchFamily="18" charset="0"/>
              </a:rPr>
              <a:t>Title</a:t>
            </a:r>
            <a:r>
              <a:rPr lang="fr-BE" sz="2800" b="1" cap="all" dirty="0">
                <a:solidFill>
                  <a:srgbClr val="002060"/>
                </a:solidFill>
                <a:latin typeface="Rockwell Std" pitchFamily="18" charset="0"/>
              </a:rPr>
              <a:t> </a:t>
            </a:r>
            <a:r>
              <a:rPr lang="fr-BE" sz="2800" b="1" dirty="0" err="1">
                <a:solidFill>
                  <a:srgbClr val="0073B6"/>
                </a:solidFill>
                <a:latin typeface="Rockwell Std" pitchFamily="18" charset="0"/>
              </a:rPr>
              <a:t>Layout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571461" y="1142984"/>
            <a:ext cx="10858576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2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400" b="1" dirty="0">
                <a:solidFill>
                  <a:srgbClr val="002060"/>
                </a:solidFill>
                <a:latin typeface="Rockwell Std" pitchFamily="18" charset="0"/>
              </a:rPr>
              <a:t>TITLE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21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2985"/>
            <a:ext cx="5384800" cy="4983179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381752" y="1142985"/>
            <a:ext cx="5048285" cy="4983179"/>
          </a:xfrm>
          <a:prstGeom prst="rect">
            <a:avLst/>
          </a:prstGeom>
        </p:spPr>
        <p:txBody>
          <a:bodyPr/>
          <a:lstStyle>
            <a:lvl1pPr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Clr>
                <a:srgbClr val="065FA6"/>
              </a:buClr>
              <a:buFont typeface="Rockwell Std" pitchFamily="18" charset="0"/>
              <a:buChar char="»"/>
            </a:pPr>
            <a:r>
              <a:rPr lang="fr-BE" b="1" dirty="0">
                <a:solidFill>
                  <a:srgbClr val="065FA6"/>
                </a:solidFill>
                <a:latin typeface="Rockwell Std" pitchFamily="18" charset="0"/>
              </a:rPr>
              <a:t> Paragraphe 1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1462" y="142852"/>
            <a:ext cx="9620317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800" b="1" cap="all" dirty="0" err="1">
                <a:solidFill>
                  <a:srgbClr val="002060"/>
                </a:solidFill>
                <a:latin typeface="Rockwell Std" pitchFamily="18" charset="0"/>
              </a:rPr>
              <a:t>Title</a:t>
            </a:r>
            <a:r>
              <a:rPr lang="fr-BE" sz="2800" b="1" cap="all" dirty="0">
                <a:solidFill>
                  <a:srgbClr val="002060"/>
                </a:solidFill>
                <a:latin typeface="Rockwell Std" pitchFamily="18" charset="0"/>
              </a:rPr>
              <a:t> </a:t>
            </a:r>
            <a:r>
              <a:rPr lang="fr-BE" sz="2800" b="1" dirty="0" err="1">
                <a:solidFill>
                  <a:srgbClr val="0073B6"/>
                </a:solidFill>
                <a:latin typeface="Rockwell Std" pitchFamily="18" charset="0"/>
              </a:rPr>
              <a:t>Layout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91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h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1461" y="1714488"/>
            <a:ext cx="10858576" cy="4411675"/>
          </a:xfrm>
          <a:prstGeom prst="rect">
            <a:avLst/>
          </a:prstGeom>
        </p:spPr>
        <p:txBody>
          <a:bodyPr/>
          <a:lstStyle>
            <a:lvl1pPr>
              <a:buClr>
                <a:srgbClr val="065FA6"/>
              </a:buClr>
              <a:buFont typeface="Arial" pitchFamily="34" charset="0"/>
              <a:buNone/>
              <a:defRPr lang="fr-BE" sz="16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Clr>
                <a:srgbClr val="065FA6"/>
              </a:buClr>
              <a:buFont typeface="Rockwell Std" pitchFamily="18" charset="0"/>
              <a:buChar char="»"/>
            </a:pPr>
            <a:r>
              <a:rPr lang="fr-BE" b="1" dirty="0">
                <a:solidFill>
                  <a:srgbClr val="065FA6"/>
                </a:solidFill>
                <a:latin typeface="Rockwell Std" pitchFamily="18" charset="0"/>
              </a:rPr>
              <a:t>Paragraphe 2</a:t>
            </a:r>
          </a:p>
          <a:p>
            <a:pPr>
              <a:buClr>
                <a:srgbClr val="065FA6"/>
              </a:buClr>
            </a:pP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Lorem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ipsum</a:t>
            </a: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dolor</a:t>
            </a: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sit</a:t>
            </a: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amet</a:t>
            </a:r>
            <a:endParaRPr lang="fr-BE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1462" y="142852"/>
            <a:ext cx="9620317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800" b="1" cap="all" dirty="0" err="1">
                <a:solidFill>
                  <a:srgbClr val="002060"/>
                </a:solidFill>
                <a:latin typeface="Rockwell Std" pitchFamily="18" charset="0"/>
              </a:rPr>
              <a:t>Title</a:t>
            </a:r>
            <a:r>
              <a:rPr lang="fr-BE" sz="2800" b="1" cap="all" dirty="0">
                <a:solidFill>
                  <a:srgbClr val="002060"/>
                </a:solidFill>
                <a:latin typeface="Rockwell Std" pitchFamily="18" charset="0"/>
              </a:rPr>
              <a:t> </a:t>
            </a:r>
            <a:r>
              <a:rPr lang="fr-BE" sz="2800" b="1" dirty="0" err="1">
                <a:solidFill>
                  <a:srgbClr val="0073B6"/>
                </a:solidFill>
                <a:latin typeface="Rockwell Std" pitchFamily="18" charset="0"/>
              </a:rPr>
              <a:t>Layout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571461" y="1142984"/>
            <a:ext cx="10858576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2800" cap="all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400" b="1" dirty="0">
                <a:solidFill>
                  <a:srgbClr val="002060"/>
                </a:solidFill>
                <a:latin typeface="Rockwell Std" pitchFamily="18" charset="0"/>
              </a:rPr>
              <a:t>TITLE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2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r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C:\Users\Zilvinas\Desktop\EPF Template 2013\powerpoint\EPF-PPT-back-fixed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" y="-1"/>
            <a:ext cx="12337921" cy="6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487488" y="2924945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+mj-lt"/>
                <a:cs typeface="Calibri" pitchFamily="34" charset="0"/>
              </a:rPr>
              <a:t>europeanpatientsforum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+mj-lt"/>
                <a:cs typeface="Calibri" pitchFamily="34" charset="0"/>
              </a:rPr>
              <a:t>eupatientsforum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8" y="2882763"/>
            <a:ext cx="710451" cy="5224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95" y="3666189"/>
            <a:ext cx="688204" cy="504056"/>
          </a:xfrm>
          <a:prstGeom prst="rect">
            <a:avLst/>
          </a:prstGeom>
        </p:spPr>
      </p:pic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4139" y="2894159"/>
            <a:ext cx="672075" cy="4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0" y="4365105"/>
            <a:ext cx="12336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BE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More information</a:t>
            </a:r>
          </a:p>
          <a:p>
            <a:pPr algn="ctr">
              <a:spcBef>
                <a:spcPts val="0"/>
              </a:spcBef>
            </a:pPr>
            <a:r>
              <a:rPr lang="fr-BE" sz="2400" kern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cs"/>
              </a:rPr>
              <a:t>www.eu-patient.eu</a:t>
            </a:r>
          </a:p>
          <a:p>
            <a:pPr algn="ctr">
              <a:spcBef>
                <a:spcPts val="0"/>
              </a:spcBef>
            </a:pPr>
            <a:r>
              <a:rPr lang="fr-BE" sz="2400" kern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cs"/>
              </a:rPr>
              <a:t>info@eu-patient.eu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719403" y="1052736"/>
            <a:ext cx="1075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4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 FOR YOUR ATTENTION!</a:t>
            </a:r>
            <a:endParaRPr lang="en-US" sz="4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-48683" y="216595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Follow us on Social Media!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  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016214" y="2913144"/>
            <a:ext cx="393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+mj-lt"/>
                <a:cs typeface="Calibri" pitchFamily="34" charset="0"/>
              </a:rPr>
              <a:t>eupatient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 eu-patient.eu/blog</a:t>
            </a:r>
          </a:p>
        </p:txBody>
      </p:sp>
      <p:pic>
        <p:nvPicPr>
          <p:cNvPr id="3074" name="Picture 2" descr="http://www.hankooktea.com/images/Wordpress%20Logo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39" y="3635709"/>
            <a:ext cx="768085" cy="5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CCC3-DDBA-40AF-88F0-2106077C792B}" type="datetimeFigureOut">
              <a:rPr lang="fr-BE" smtClean="0"/>
              <a:pPr/>
              <a:t>04-12-17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8869-9D70-4446-9B87-916842EDC97A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455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3791" y="188640"/>
            <a:ext cx="9216628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cap="none" baseline="0">
                <a:solidFill>
                  <a:srgbClr val="00569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1196752"/>
            <a:ext cx="10753195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065FA6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9208" y="1726446"/>
            <a:ext cx="10849205" cy="453648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solidFill>
                  <a:srgbClr val="005696"/>
                </a:solidFill>
                <a:latin typeface="Calibri" pitchFamily="34" charset="0"/>
              </a:defRPr>
            </a:lvl2pPr>
            <a:lvl3pPr>
              <a:defRPr baseline="0">
                <a:solidFill>
                  <a:srgbClr val="1FB25A"/>
                </a:solidFill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27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0" y="-114300"/>
            <a:ext cx="11382375" cy="16891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9208" y="1726446"/>
            <a:ext cx="10849205" cy="453648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solidFill>
                  <a:srgbClr val="005696"/>
                </a:solidFill>
                <a:latin typeface="Calibri" pitchFamily="34" charset="0"/>
              </a:defRPr>
            </a:lvl2pPr>
            <a:lvl3pPr>
              <a:defRPr baseline="0">
                <a:solidFill>
                  <a:srgbClr val="1FB25A"/>
                </a:solidFill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3791" y="188640"/>
            <a:ext cx="9216628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cap="none" baseline="0">
                <a:solidFill>
                  <a:srgbClr val="00569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3" y="1196752"/>
            <a:ext cx="10753195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065FA6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2938"/>
            <a:ext cx="12192000" cy="6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7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987"/>
            <a:ext cx="12192000" cy="5505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60299"/>
            <a:ext cx="12192000" cy="137329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2321499" y="287116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/europeanpatientsforum</a:t>
            </a:r>
          </a:p>
          <a:p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/eupatientsforum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76" y="2809143"/>
            <a:ext cx="532839" cy="5224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46" y="3567434"/>
            <a:ext cx="516153" cy="504056"/>
          </a:xfrm>
          <a:prstGeom prst="rect">
            <a:avLst/>
          </a:prstGeom>
        </p:spPr>
      </p:pic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3601" y="2855328"/>
            <a:ext cx="504056" cy="4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0" y="42317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fr-BE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More information</a:t>
            </a:r>
          </a:p>
          <a:p>
            <a:pPr algn="ctr">
              <a:spcBef>
                <a:spcPts val="0"/>
              </a:spcBef>
            </a:pPr>
            <a:r>
              <a:rPr lang="fr-BE" sz="2400" kern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cs"/>
              </a:rPr>
              <a:t>www.eu-patient.eu</a:t>
            </a:r>
          </a:p>
          <a:p>
            <a:pPr algn="ctr">
              <a:spcBef>
                <a:spcPts val="0"/>
              </a:spcBef>
            </a:pPr>
            <a:r>
              <a:rPr lang="fr-BE" sz="2400" kern="1200" dirty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  <a:ea typeface="+mn-ea"/>
                <a:cs typeface="+mn-cs"/>
              </a:rPr>
              <a:t>info@eu-patient.eu</a:t>
            </a:r>
            <a:endParaRPr lang="fr-F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934980" y="1052737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BE" sz="40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 YOU FOR YOUR ATTENTION!</a:t>
            </a:r>
            <a:endParaRPr lang="en-US" sz="4000" b="1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36512" y="2165961"/>
            <a:ext cx="1222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Follow us on Social Media!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+mj-lt"/>
                <a:cs typeface="Calibri" pitchFamily="34" charset="0"/>
              </a:rPr>
              <a:t>  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571657" y="2841345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/</a:t>
            </a:r>
            <a:r>
              <a:rPr lang="en-GB" sz="2400" dirty="0" err="1">
                <a:solidFill>
                  <a:schemeClr val="bg1"/>
                </a:solidFill>
                <a:latin typeface="+mj-lt"/>
                <a:cs typeface="Calibri" pitchFamily="34" charset="0"/>
              </a:rPr>
              <a:t>eupatient</a:t>
            </a:r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+mj-lt"/>
              <a:cs typeface="Calibri" pitchFamily="34" charset="0"/>
            </a:endParaRPr>
          </a:p>
          <a:p>
            <a:r>
              <a:rPr lang="en-GB" sz="2400" dirty="0">
                <a:solidFill>
                  <a:schemeClr val="bg1"/>
                </a:solidFill>
                <a:latin typeface="+mj-lt"/>
                <a:cs typeface="Calibri" pitchFamily="34" charset="0"/>
              </a:rPr>
              <a:t> eu-patient.eu/blog</a:t>
            </a:r>
          </a:p>
        </p:txBody>
      </p:sp>
      <p:pic>
        <p:nvPicPr>
          <p:cNvPr id="22" name="Picture 2" descr="http://www.hankooktea.com/images/Wordpress%20Logo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00" y="3536089"/>
            <a:ext cx="576064" cy="5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6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Zilvinas\Desktop\EPF Template 2013\powerpoint\EPF-PPT-back-fixed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7" y="-1"/>
            <a:ext cx="12337921" cy="6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160389" y="1844824"/>
            <a:ext cx="7584017" cy="108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“Title”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160389" y="2924944"/>
            <a:ext cx="7584017" cy="10801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403" y="4869160"/>
            <a:ext cx="2885644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19403" y="5229200"/>
            <a:ext cx="2885644" cy="36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130673" y="4005064"/>
            <a:ext cx="7584017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6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89208" y="1726446"/>
            <a:ext cx="10849205" cy="4536480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itchFamily="34" charset="0"/>
              </a:defRPr>
            </a:lvl1pPr>
            <a:lvl2pPr>
              <a:defRPr sz="2400" baseline="0">
                <a:solidFill>
                  <a:srgbClr val="005696"/>
                </a:solidFill>
                <a:latin typeface="Calibri" pitchFamily="34" charset="0"/>
              </a:defRPr>
            </a:lvl2pPr>
            <a:lvl3pPr>
              <a:defRPr baseline="0">
                <a:solidFill>
                  <a:srgbClr val="1FB25A"/>
                </a:solidFill>
                <a:latin typeface="Calibri" pitchFamily="34" charset="0"/>
              </a:defRPr>
            </a:lvl3pPr>
            <a:lvl4pPr>
              <a:defRPr baseline="0">
                <a:latin typeface="Calibri" pitchFamily="34" charset="0"/>
              </a:defRPr>
            </a:lvl4pPr>
            <a:lvl5pPr>
              <a:defRPr baseline="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Item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3789" y="188640"/>
            <a:ext cx="9216628" cy="64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cap="none" baseline="0">
                <a:solidFill>
                  <a:srgbClr val="00569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1196752"/>
            <a:ext cx="10753195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065FA6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0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1461" y="1714488"/>
            <a:ext cx="10858576" cy="4411675"/>
          </a:xfrm>
          <a:prstGeom prst="rect">
            <a:avLst/>
          </a:prstGeom>
        </p:spPr>
        <p:txBody>
          <a:bodyPr/>
          <a:lstStyle>
            <a:lvl1pPr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Clr>
                <a:srgbClr val="065FA6"/>
              </a:buClr>
              <a:buFont typeface="Rockwell Std" pitchFamily="18" charset="0"/>
              <a:buChar char="»"/>
            </a:pPr>
            <a:r>
              <a:rPr lang="fr-BE" b="1" dirty="0">
                <a:solidFill>
                  <a:srgbClr val="065FA6"/>
                </a:solidFill>
                <a:latin typeface="Rockwell Std" pitchFamily="18" charset="0"/>
              </a:rPr>
              <a:t> Paragraphe 1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1462" y="142852"/>
            <a:ext cx="9620317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800" b="1" cap="all" dirty="0" err="1">
                <a:solidFill>
                  <a:srgbClr val="002060"/>
                </a:solidFill>
                <a:latin typeface="Rockwell Std" pitchFamily="18" charset="0"/>
              </a:rPr>
              <a:t>Title</a:t>
            </a:r>
            <a:r>
              <a:rPr lang="fr-BE" sz="2800" b="1" cap="all" dirty="0">
                <a:solidFill>
                  <a:srgbClr val="002060"/>
                </a:solidFill>
                <a:latin typeface="Rockwell Std" pitchFamily="18" charset="0"/>
              </a:rPr>
              <a:t> </a:t>
            </a:r>
            <a:r>
              <a:rPr lang="fr-BE" sz="2800" b="1" dirty="0" err="1">
                <a:solidFill>
                  <a:srgbClr val="0073B6"/>
                </a:solidFill>
                <a:latin typeface="Rockwell Std" pitchFamily="18" charset="0"/>
              </a:rPr>
              <a:t>Layout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571461" y="1142984"/>
            <a:ext cx="10858576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2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400" b="1" dirty="0">
                <a:solidFill>
                  <a:srgbClr val="002060"/>
                </a:solidFill>
                <a:latin typeface="Rockwell Std" pitchFamily="18" charset="0"/>
              </a:rPr>
              <a:t>TITLE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7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2985"/>
            <a:ext cx="5384800" cy="4983179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6381752" y="1142985"/>
            <a:ext cx="5048285" cy="4983179"/>
          </a:xfrm>
          <a:prstGeom prst="rect">
            <a:avLst/>
          </a:prstGeom>
        </p:spPr>
        <p:txBody>
          <a:bodyPr/>
          <a:lstStyle>
            <a:lvl1pPr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Clr>
                <a:srgbClr val="065FA6"/>
              </a:buClr>
              <a:buFont typeface="Rockwell Std" pitchFamily="18" charset="0"/>
              <a:buChar char="»"/>
            </a:pPr>
            <a:r>
              <a:rPr lang="fr-BE" b="1" dirty="0">
                <a:solidFill>
                  <a:srgbClr val="065FA6"/>
                </a:solidFill>
                <a:latin typeface="Rockwell Std" pitchFamily="18" charset="0"/>
              </a:rPr>
              <a:t> Paragraphe 1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1462" y="142852"/>
            <a:ext cx="9620317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800" b="1" cap="all" dirty="0" err="1">
                <a:solidFill>
                  <a:srgbClr val="002060"/>
                </a:solidFill>
                <a:latin typeface="Rockwell Std" pitchFamily="18" charset="0"/>
              </a:rPr>
              <a:t>Title</a:t>
            </a:r>
            <a:r>
              <a:rPr lang="fr-BE" sz="2800" b="1" cap="all" dirty="0">
                <a:solidFill>
                  <a:srgbClr val="002060"/>
                </a:solidFill>
                <a:latin typeface="Rockwell Std" pitchFamily="18" charset="0"/>
              </a:rPr>
              <a:t> </a:t>
            </a:r>
            <a:r>
              <a:rPr lang="fr-BE" sz="2800" b="1" dirty="0" err="1">
                <a:solidFill>
                  <a:srgbClr val="0073B6"/>
                </a:solidFill>
                <a:latin typeface="Rockwell Std" pitchFamily="18" charset="0"/>
              </a:rPr>
              <a:t>Layout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h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1461" y="1714488"/>
            <a:ext cx="10858576" cy="4411675"/>
          </a:xfrm>
          <a:prstGeom prst="rect">
            <a:avLst/>
          </a:prstGeom>
        </p:spPr>
        <p:txBody>
          <a:bodyPr/>
          <a:lstStyle>
            <a:lvl1pPr>
              <a:buClr>
                <a:srgbClr val="065FA6"/>
              </a:buClr>
              <a:buFont typeface="Arial" pitchFamily="34" charset="0"/>
              <a:buNone/>
              <a:defRPr lang="fr-BE" sz="16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  <a:lvl2pPr>
              <a:defRPr sz="2400"/>
            </a:lvl2pPr>
            <a:lvl3pPr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buClr>
                <a:srgbClr val="065FA6"/>
              </a:buClr>
              <a:buFont typeface="Rockwell Std" pitchFamily="18" charset="0"/>
              <a:buChar char="»"/>
            </a:pPr>
            <a:r>
              <a:rPr lang="fr-BE" b="1" dirty="0">
                <a:solidFill>
                  <a:srgbClr val="065FA6"/>
                </a:solidFill>
                <a:latin typeface="Rockwell Std" pitchFamily="18" charset="0"/>
              </a:rPr>
              <a:t>Paragraphe 2</a:t>
            </a:r>
          </a:p>
          <a:p>
            <a:pPr>
              <a:buClr>
                <a:srgbClr val="065FA6"/>
              </a:buClr>
            </a:pP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	Lorem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ipsum</a:t>
            </a: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dolor</a:t>
            </a: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sit</a:t>
            </a:r>
            <a:r>
              <a:rPr lang="fr-BE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fr-BE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amet</a:t>
            </a:r>
            <a:endParaRPr lang="fr-BE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71462" y="142852"/>
            <a:ext cx="9620317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1800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800" b="1" cap="all" dirty="0" err="1">
                <a:solidFill>
                  <a:srgbClr val="002060"/>
                </a:solidFill>
                <a:latin typeface="Rockwell Std" pitchFamily="18" charset="0"/>
              </a:rPr>
              <a:t>Title</a:t>
            </a:r>
            <a:r>
              <a:rPr lang="fr-BE" sz="2800" b="1" cap="all" dirty="0">
                <a:solidFill>
                  <a:srgbClr val="002060"/>
                </a:solidFill>
                <a:latin typeface="Rockwell Std" pitchFamily="18" charset="0"/>
              </a:rPr>
              <a:t> </a:t>
            </a:r>
            <a:r>
              <a:rPr lang="fr-BE" sz="2800" b="1" dirty="0" err="1">
                <a:solidFill>
                  <a:srgbClr val="0073B6"/>
                </a:solidFill>
                <a:latin typeface="Rockwell Std" pitchFamily="18" charset="0"/>
              </a:rPr>
              <a:t>Layout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571461" y="1142984"/>
            <a:ext cx="10858576" cy="57150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Clr>
                <a:srgbClr val="065FA6"/>
              </a:buClr>
              <a:buFont typeface="Arial" pitchFamily="34" charset="0"/>
              <a:buNone/>
              <a:defRPr sz="2800" cap="all" baseline="0"/>
            </a:lvl1pPr>
            <a:lvl2pPr>
              <a:defRPr sz="2400"/>
            </a:lvl2pPr>
            <a:lvl3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3pPr>
            <a:lvl4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4pPr>
            <a:lvl5pPr>
              <a:defRPr sz="1600" b="0" i="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2400" b="1" dirty="0">
                <a:solidFill>
                  <a:srgbClr val="002060"/>
                </a:solidFill>
                <a:latin typeface="Rockwell Std" pitchFamily="18" charset="0"/>
              </a:rPr>
              <a:t>TITLE</a:t>
            </a:r>
            <a:endParaRPr lang="en-US" sz="2800" b="1" dirty="0">
              <a:solidFill>
                <a:srgbClr val="0073B6"/>
              </a:solidFill>
              <a:latin typeface="Rockwell St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1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8C6E-C0FD-416A-9B37-B9E3A747AD4E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348"/>
            <a:ext cx="12192000" cy="63650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105"/>
            <a:ext cx="12192000" cy="6538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6"/>
            <a:ext cx="12192000" cy="14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1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Zilvinas\Desktop\EPF Template 2013\powerpoint\EPF-PPT-back2-fixed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52"/>
            <a:ext cx="12226032" cy="68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9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Zilvinas\Desktop\EPF Template 2013\powerpoint\EPF-PPT-back2-fixed.gi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52"/>
            <a:ext cx="12226032" cy="68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3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4446" y="1279877"/>
            <a:ext cx="7623107" cy="1426819"/>
          </a:xfrm>
        </p:spPr>
        <p:txBody>
          <a:bodyPr/>
          <a:lstStyle/>
          <a:p>
            <a:r>
              <a:rPr lang="en-GB" cap="none" dirty="0"/>
              <a:t>Sharing data, collaborating and coordinating across the continuum of care</a:t>
            </a:r>
            <a:endParaRPr lang="en-GB" b="0" cap="none" dirty="0"/>
          </a:p>
        </p:txBody>
      </p:sp>
      <p:sp>
        <p:nvSpPr>
          <p:cNvPr id="2" name="Rectangle 1"/>
          <p:cNvSpPr/>
          <p:nvPr/>
        </p:nvSpPr>
        <p:spPr>
          <a:xfrm>
            <a:off x="7446680" y="4864713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endParaRPr lang="en-GB" kern="0" dirty="0">
              <a:solidFill>
                <a:sysClr val="windowText" lastClr="000000"/>
              </a:solidFill>
            </a:endParaRPr>
          </a:p>
          <a:p>
            <a:pPr algn="r">
              <a:defRPr/>
            </a:pPr>
            <a:endParaRPr lang="en-GB" kern="0" dirty="0">
              <a:solidFill>
                <a:sysClr val="windowText" lastClr="000000"/>
              </a:solidFill>
            </a:endParaRPr>
          </a:p>
          <a:p>
            <a:pPr algn="r">
              <a:defRPr/>
            </a:pPr>
            <a:r>
              <a:rPr lang="en-GB" sz="1400" kern="0" dirty="0">
                <a:solidFill>
                  <a:schemeClr val="bg1"/>
                </a:solidFill>
              </a:rPr>
              <a:t>@</a:t>
            </a:r>
            <a:r>
              <a:rPr lang="en-GB" sz="1400" kern="0" dirty="0" err="1">
                <a:solidFill>
                  <a:schemeClr val="bg1"/>
                </a:solidFill>
              </a:rPr>
              <a:t>eupatientsforum</a:t>
            </a:r>
            <a:endParaRPr lang="en-GB" sz="1400" kern="0" dirty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73" y="5115614"/>
            <a:ext cx="372160" cy="30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3322" y="4942114"/>
            <a:ext cx="2164233" cy="326848"/>
          </a:xfrm>
        </p:spPr>
        <p:txBody>
          <a:bodyPr/>
          <a:lstStyle/>
          <a:p>
            <a:r>
              <a:rPr lang="en-GB" dirty="0"/>
              <a:t>Paris, 26/10/2017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73322" y="5295600"/>
            <a:ext cx="4572000" cy="359970"/>
          </a:xfrm>
        </p:spPr>
        <p:txBody>
          <a:bodyPr>
            <a:noAutofit/>
          </a:bodyPr>
          <a:lstStyle/>
          <a:p>
            <a:r>
              <a:rPr lang="en-GB" dirty="0"/>
              <a:t>4th annual COCIR Digital Health Summit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25220" y="3031651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Nicola Bedlington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Secretary General</a:t>
            </a:r>
          </a:p>
        </p:txBody>
      </p:sp>
    </p:spTree>
    <p:extLst>
      <p:ext uri="{BB962C8B-B14F-4D97-AF65-F5344CB8AC3E}">
        <p14:creationId xmlns:p14="http://schemas.microsoft.com/office/powerpoint/2010/main" val="394056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BFBC9-FE74-490E-BDC3-9F0814619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EPF’s work on Digital Health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4D327B5-754D-4B46-8677-D829BFC0A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793554"/>
              </p:ext>
            </p:extLst>
          </p:nvPr>
        </p:nvGraphicFramePr>
        <p:xfrm>
          <a:off x="254132" y="1338943"/>
          <a:ext cx="11683735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7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311277" y="2275115"/>
            <a:ext cx="7406694" cy="4064012"/>
          </a:xfrm>
        </p:spPr>
        <p:txBody>
          <a:bodyPr/>
          <a:lstStyle/>
          <a:p>
            <a:r>
              <a:rPr lang="en-US" sz="2300" b="1" dirty="0"/>
              <a:t>Trusted environment </a:t>
            </a:r>
            <a:r>
              <a:rPr lang="en-US" sz="2300" dirty="0"/>
              <a:t>– healthcare and research setting</a:t>
            </a:r>
          </a:p>
          <a:p>
            <a:r>
              <a:rPr lang="en-US" sz="2300" dirty="0"/>
              <a:t>To help peers – general community and </a:t>
            </a:r>
            <a:r>
              <a:rPr lang="en-US" sz="2300" b="1" dirty="0"/>
              <a:t>peer support</a:t>
            </a:r>
          </a:p>
          <a:p>
            <a:r>
              <a:rPr lang="en-US" sz="2300" dirty="0"/>
              <a:t>To help </a:t>
            </a:r>
            <a:r>
              <a:rPr lang="en-US" sz="2300" b="1" dirty="0"/>
              <a:t>future generations </a:t>
            </a:r>
          </a:p>
          <a:p>
            <a:r>
              <a:rPr lang="en-US" sz="2300" dirty="0"/>
              <a:t>Looking for </a:t>
            </a:r>
            <a:r>
              <a:rPr lang="en-US" sz="2300" b="1" dirty="0"/>
              <a:t>solutions to unmet needs</a:t>
            </a:r>
          </a:p>
          <a:p>
            <a:r>
              <a:rPr lang="en-US" sz="2300" dirty="0"/>
              <a:t>Have lived through the </a:t>
            </a:r>
            <a:r>
              <a:rPr lang="en-US" sz="2300" b="1" dirty="0"/>
              <a:t>experience of diagnosis </a:t>
            </a:r>
            <a:r>
              <a:rPr lang="en-US" sz="2300" dirty="0"/>
              <a:t>and hospitalization </a:t>
            </a:r>
            <a:r>
              <a:rPr lang="en-US" sz="2300"/>
              <a:t>and home care </a:t>
            </a:r>
            <a:endParaRPr lang="en-US" sz="2300" dirty="0"/>
          </a:p>
          <a:p>
            <a:r>
              <a:rPr lang="en-US" sz="2300" dirty="0"/>
              <a:t>Have already </a:t>
            </a:r>
            <a:r>
              <a:rPr lang="en-US" sz="2300" b="1" dirty="0"/>
              <a:t>experienced</a:t>
            </a:r>
            <a:r>
              <a:rPr lang="en-US" sz="2300" dirty="0"/>
              <a:t> the benefit of research, through therapy or management of their disease</a:t>
            </a:r>
          </a:p>
          <a:p>
            <a:r>
              <a:rPr lang="en-US" sz="2300" dirty="0"/>
              <a:t>Patients learning from their own data - </a:t>
            </a:r>
            <a:r>
              <a:rPr lang="en-US" sz="2300" b="1" dirty="0"/>
              <a:t>self-management, empowerment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000" dirty="0"/>
              <a:t>Distinction between </a:t>
            </a:r>
            <a:r>
              <a:rPr lang="en-US" sz="3000" i="1" dirty="0">
                <a:solidFill>
                  <a:srgbClr val="92D050"/>
                </a:solidFill>
              </a:rPr>
              <a:t>patients</a:t>
            </a:r>
            <a:r>
              <a:rPr lang="en-US" sz="3000" dirty="0"/>
              <a:t> and citizens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3A9DA9-33A3-476D-99DB-2B678C8678A6}"/>
              </a:ext>
            </a:extLst>
          </p:cNvPr>
          <p:cNvSpPr/>
          <p:nvPr/>
        </p:nvSpPr>
        <p:spPr>
          <a:xfrm>
            <a:off x="311277" y="1340899"/>
            <a:ext cx="115694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Patients</a:t>
            </a:r>
            <a:r>
              <a:rPr lang="en-US" sz="2400" dirty="0">
                <a:solidFill>
                  <a:schemeClr val="tx2"/>
                </a:solidFill>
              </a:rPr>
              <a:t> – generally </a:t>
            </a:r>
            <a:r>
              <a:rPr lang="en-US" sz="2400" b="1" dirty="0">
                <a:solidFill>
                  <a:schemeClr val="tx2"/>
                </a:solidFill>
              </a:rPr>
              <a:t>comfortable </a:t>
            </a:r>
            <a:r>
              <a:rPr lang="en-US" sz="2400" dirty="0">
                <a:solidFill>
                  <a:schemeClr val="tx2"/>
                </a:solidFill>
              </a:rPr>
              <a:t>and</a:t>
            </a:r>
            <a:r>
              <a:rPr lang="en-US" sz="2400" b="1" dirty="0">
                <a:solidFill>
                  <a:schemeClr val="tx2"/>
                </a:solidFill>
              </a:rPr>
              <a:t> willing </a:t>
            </a:r>
            <a:r>
              <a:rPr lang="en-US" sz="2400" dirty="0">
                <a:solidFill>
                  <a:schemeClr val="tx2"/>
                </a:solidFill>
              </a:rPr>
              <a:t>to share health data and </a:t>
            </a:r>
            <a:r>
              <a:rPr lang="en-GB" sz="2400" dirty="0">
                <a:solidFill>
                  <a:schemeClr val="tx2"/>
                </a:solidFill>
              </a:rPr>
              <a:t>recognise that this is of </a:t>
            </a:r>
            <a:r>
              <a:rPr lang="en-GB" sz="2400" b="1" dirty="0">
                <a:solidFill>
                  <a:schemeClr val="tx2"/>
                </a:solidFill>
              </a:rPr>
              <a:t>vital importance to advance health research 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C1B3BF9-899D-461B-A213-5244A4D07C67}"/>
              </a:ext>
            </a:extLst>
          </p:cNvPr>
          <p:cNvSpPr txBox="1">
            <a:spLocks/>
          </p:cNvSpPr>
          <p:nvPr/>
        </p:nvSpPr>
        <p:spPr>
          <a:xfrm>
            <a:off x="7542932" y="2676455"/>
            <a:ext cx="4649068" cy="30276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rgbClr val="005696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rgbClr val="1FB25A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100" b="1" dirty="0"/>
              <a:t>Patients</a:t>
            </a:r>
            <a:r>
              <a:rPr lang="en-US" sz="2100" dirty="0"/>
              <a:t>  have </a:t>
            </a:r>
            <a:r>
              <a:rPr lang="en-US" sz="2100" b="1" dirty="0"/>
              <a:t>privacy</a:t>
            </a:r>
            <a:r>
              <a:rPr lang="en-US" sz="2100" dirty="0"/>
              <a:t> and </a:t>
            </a:r>
            <a:r>
              <a:rPr lang="en-US" sz="2100" b="1" dirty="0"/>
              <a:t>data security concerns</a:t>
            </a:r>
            <a:endParaRPr lang="en-US" sz="2100" dirty="0"/>
          </a:p>
          <a:p>
            <a:pPr>
              <a:buFontTx/>
              <a:buChar char="-"/>
            </a:pPr>
            <a:r>
              <a:rPr lang="en-GB" sz="2100" b="1" dirty="0"/>
              <a:t>Unauthorised disclosure </a:t>
            </a:r>
            <a:r>
              <a:rPr lang="en-GB" sz="2100" dirty="0"/>
              <a:t>of personal health or genetic information could </a:t>
            </a:r>
            <a:r>
              <a:rPr lang="en-GB" sz="2100" b="1" dirty="0"/>
              <a:t>negatively impact </a:t>
            </a:r>
            <a:r>
              <a:rPr lang="en-GB" sz="2100" dirty="0"/>
              <a:t>on an individual patient’s personal and professional life, this is why </a:t>
            </a:r>
            <a:r>
              <a:rPr lang="en-GB" sz="2100" b="1" dirty="0"/>
              <a:t>informed consent </a:t>
            </a:r>
            <a:r>
              <a:rPr lang="en-GB" sz="2100" dirty="0"/>
              <a:t>and </a:t>
            </a:r>
            <a:r>
              <a:rPr lang="en-GB" sz="2100" b="1" dirty="0"/>
              <a:t>transparency</a:t>
            </a:r>
            <a:r>
              <a:rPr lang="en-GB" sz="2100" dirty="0"/>
              <a:t> on the use made of data is essential.</a:t>
            </a:r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</p:txBody>
      </p:sp>
      <p:pic>
        <p:nvPicPr>
          <p:cNvPr id="7" name="Picture 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7DB1B0FC-EB66-4707-AC71-CB44ECD37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71" y="5338097"/>
            <a:ext cx="1807029" cy="10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7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783633" y="1916832"/>
            <a:ext cx="6877231" cy="675366"/>
          </a:xfrm>
        </p:spPr>
        <p:txBody>
          <a:bodyPr/>
          <a:lstStyle/>
          <a:p>
            <a:r>
              <a:rPr lang="en-GB" dirty="0"/>
              <a:t>Thank you</a:t>
            </a:r>
            <a:endParaRPr lang="en-GB" cap="none" dirty="0"/>
          </a:p>
          <a:p>
            <a:endParaRPr lang="en-GB" b="0" cap="none" dirty="0"/>
          </a:p>
        </p:txBody>
      </p:sp>
      <p:sp>
        <p:nvSpPr>
          <p:cNvPr id="2" name="Rectangle 1"/>
          <p:cNvSpPr/>
          <p:nvPr/>
        </p:nvSpPr>
        <p:spPr>
          <a:xfrm>
            <a:off x="4090777" y="44399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endParaRPr lang="en-GB" kern="0" dirty="0">
              <a:solidFill>
                <a:sysClr val="windowText" lastClr="000000"/>
              </a:solidFill>
            </a:endParaRPr>
          </a:p>
          <a:p>
            <a:pPr algn="r">
              <a:defRPr/>
            </a:pPr>
            <a:endParaRPr lang="en-GB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8147" y="4647501"/>
            <a:ext cx="208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www.eu-patient.eu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37" y="3101117"/>
            <a:ext cx="372437" cy="3494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083" y="3101117"/>
            <a:ext cx="358489" cy="3584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597" y="3104151"/>
            <a:ext cx="527300" cy="371273"/>
          </a:xfrm>
          <a:prstGeom prst="rect">
            <a:avLst/>
          </a:prstGeom>
        </p:spPr>
      </p:pic>
      <p:sp>
        <p:nvSpPr>
          <p:cNvPr id="14" name="Freeform 49"/>
          <p:cNvSpPr>
            <a:spLocks noChangeArrowheads="1"/>
          </p:cNvSpPr>
          <p:nvPr/>
        </p:nvSpPr>
        <p:spPr bwMode="auto">
          <a:xfrm>
            <a:off x="6731607" y="3094724"/>
            <a:ext cx="358949" cy="371273"/>
          </a:xfrm>
          <a:custGeom>
            <a:avLst/>
            <a:gdLst>
              <a:gd name="T0" fmla="*/ 239 w 479"/>
              <a:gd name="T1" fmla="*/ 0 h 471"/>
              <a:gd name="T2" fmla="*/ 239 w 479"/>
              <a:gd name="T3" fmla="*/ 0 h 471"/>
              <a:gd name="T4" fmla="*/ 0 w 479"/>
              <a:gd name="T5" fmla="*/ 231 h 471"/>
              <a:gd name="T6" fmla="*/ 239 w 479"/>
              <a:gd name="T7" fmla="*/ 470 h 471"/>
              <a:gd name="T8" fmla="*/ 478 w 479"/>
              <a:gd name="T9" fmla="*/ 231 h 471"/>
              <a:gd name="T10" fmla="*/ 239 w 479"/>
              <a:gd name="T11" fmla="*/ 0 h 471"/>
              <a:gd name="T12" fmla="*/ 177 w 479"/>
              <a:gd name="T13" fmla="*/ 338 h 471"/>
              <a:gd name="T14" fmla="*/ 177 w 479"/>
              <a:gd name="T15" fmla="*/ 338 h 471"/>
              <a:gd name="T16" fmla="*/ 133 w 479"/>
              <a:gd name="T17" fmla="*/ 338 h 471"/>
              <a:gd name="T18" fmla="*/ 133 w 479"/>
              <a:gd name="T19" fmla="*/ 178 h 471"/>
              <a:gd name="T20" fmla="*/ 177 w 479"/>
              <a:gd name="T21" fmla="*/ 178 h 471"/>
              <a:gd name="T22" fmla="*/ 177 w 479"/>
              <a:gd name="T23" fmla="*/ 338 h 471"/>
              <a:gd name="T24" fmla="*/ 159 w 479"/>
              <a:gd name="T25" fmla="*/ 160 h 471"/>
              <a:gd name="T26" fmla="*/ 159 w 479"/>
              <a:gd name="T27" fmla="*/ 160 h 471"/>
              <a:gd name="T28" fmla="*/ 133 w 479"/>
              <a:gd name="T29" fmla="*/ 134 h 471"/>
              <a:gd name="T30" fmla="*/ 159 w 479"/>
              <a:gd name="T31" fmla="*/ 107 h 471"/>
              <a:gd name="T32" fmla="*/ 186 w 479"/>
              <a:gd name="T33" fmla="*/ 134 h 471"/>
              <a:gd name="T34" fmla="*/ 159 w 479"/>
              <a:gd name="T35" fmla="*/ 160 h 471"/>
              <a:gd name="T36" fmla="*/ 354 w 479"/>
              <a:gd name="T37" fmla="*/ 338 h 471"/>
              <a:gd name="T38" fmla="*/ 354 w 479"/>
              <a:gd name="T39" fmla="*/ 338 h 471"/>
              <a:gd name="T40" fmla="*/ 310 w 479"/>
              <a:gd name="T41" fmla="*/ 338 h 471"/>
              <a:gd name="T42" fmla="*/ 310 w 479"/>
              <a:gd name="T43" fmla="*/ 249 h 471"/>
              <a:gd name="T44" fmla="*/ 284 w 479"/>
              <a:gd name="T45" fmla="*/ 213 h 471"/>
              <a:gd name="T46" fmla="*/ 256 w 479"/>
              <a:gd name="T47" fmla="*/ 231 h 471"/>
              <a:gd name="T48" fmla="*/ 256 w 479"/>
              <a:gd name="T49" fmla="*/ 240 h 471"/>
              <a:gd name="T50" fmla="*/ 256 w 479"/>
              <a:gd name="T51" fmla="*/ 338 h 471"/>
              <a:gd name="T52" fmla="*/ 212 w 479"/>
              <a:gd name="T53" fmla="*/ 338 h 471"/>
              <a:gd name="T54" fmla="*/ 212 w 479"/>
              <a:gd name="T55" fmla="*/ 231 h 471"/>
              <a:gd name="T56" fmla="*/ 203 w 479"/>
              <a:gd name="T57" fmla="*/ 178 h 471"/>
              <a:gd name="T58" fmla="*/ 247 w 479"/>
              <a:gd name="T59" fmla="*/ 178 h 471"/>
              <a:gd name="T60" fmla="*/ 247 w 479"/>
              <a:gd name="T61" fmla="*/ 196 h 471"/>
              <a:gd name="T62" fmla="*/ 256 w 479"/>
              <a:gd name="T63" fmla="*/ 196 h 471"/>
              <a:gd name="T64" fmla="*/ 300 w 479"/>
              <a:gd name="T65" fmla="*/ 178 h 471"/>
              <a:gd name="T66" fmla="*/ 354 w 479"/>
              <a:gd name="T67" fmla="*/ 240 h 471"/>
              <a:gd name="T68" fmla="*/ 354 w 479"/>
              <a:gd name="T69" fmla="*/ 33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79" h="471">
                <a:moveTo>
                  <a:pt x="239" y="0"/>
                </a:moveTo>
                <a:lnTo>
                  <a:pt x="239" y="0"/>
                </a:lnTo>
                <a:cubicBezTo>
                  <a:pt x="106" y="0"/>
                  <a:pt x="0" y="107"/>
                  <a:pt x="0" y="231"/>
                </a:cubicBezTo>
                <a:cubicBezTo>
                  <a:pt x="0" y="364"/>
                  <a:pt x="106" y="470"/>
                  <a:pt x="239" y="470"/>
                </a:cubicBezTo>
                <a:cubicBezTo>
                  <a:pt x="372" y="470"/>
                  <a:pt x="478" y="364"/>
                  <a:pt x="478" y="231"/>
                </a:cubicBezTo>
                <a:cubicBezTo>
                  <a:pt x="478" y="107"/>
                  <a:pt x="372" y="0"/>
                  <a:pt x="239" y="0"/>
                </a:cubicBezTo>
                <a:close/>
                <a:moveTo>
                  <a:pt x="177" y="338"/>
                </a:moveTo>
                <a:lnTo>
                  <a:pt x="177" y="338"/>
                </a:lnTo>
                <a:cubicBezTo>
                  <a:pt x="133" y="338"/>
                  <a:pt x="133" y="338"/>
                  <a:pt x="133" y="338"/>
                </a:cubicBezTo>
                <a:cubicBezTo>
                  <a:pt x="133" y="178"/>
                  <a:pt x="133" y="178"/>
                  <a:pt x="133" y="178"/>
                </a:cubicBezTo>
                <a:cubicBezTo>
                  <a:pt x="177" y="178"/>
                  <a:pt x="177" y="178"/>
                  <a:pt x="177" y="178"/>
                </a:cubicBezTo>
                <a:lnTo>
                  <a:pt x="177" y="338"/>
                </a:lnTo>
                <a:close/>
                <a:moveTo>
                  <a:pt x="159" y="160"/>
                </a:moveTo>
                <a:lnTo>
                  <a:pt x="159" y="160"/>
                </a:lnTo>
                <a:cubicBezTo>
                  <a:pt x="141" y="160"/>
                  <a:pt x="133" y="151"/>
                  <a:pt x="133" y="134"/>
                </a:cubicBezTo>
                <a:cubicBezTo>
                  <a:pt x="133" y="125"/>
                  <a:pt x="141" y="107"/>
                  <a:pt x="159" y="107"/>
                </a:cubicBezTo>
                <a:cubicBezTo>
                  <a:pt x="168" y="107"/>
                  <a:pt x="177" y="125"/>
                  <a:pt x="186" y="134"/>
                </a:cubicBezTo>
                <a:cubicBezTo>
                  <a:pt x="186" y="151"/>
                  <a:pt x="168" y="160"/>
                  <a:pt x="159" y="160"/>
                </a:cubicBezTo>
                <a:close/>
                <a:moveTo>
                  <a:pt x="354" y="338"/>
                </a:moveTo>
                <a:lnTo>
                  <a:pt x="354" y="338"/>
                </a:lnTo>
                <a:cubicBezTo>
                  <a:pt x="310" y="338"/>
                  <a:pt x="310" y="338"/>
                  <a:pt x="310" y="338"/>
                </a:cubicBezTo>
                <a:cubicBezTo>
                  <a:pt x="310" y="249"/>
                  <a:pt x="310" y="249"/>
                  <a:pt x="310" y="249"/>
                </a:cubicBezTo>
                <a:cubicBezTo>
                  <a:pt x="310" y="231"/>
                  <a:pt x="300" y="213"/>
                  <a:pt x="284" y="213"/>
                </a:cubicBezTo>
                <a:cubicBezTo>
                  <a:pt x="275" y="213"/>
                  <a:pt x="265" y="222"/>
                  <a:pt x="256" y="231"/>
                </a:cubicBezTo>
                <a:lnTo>
                  <a:pt x="256" y="240"/>
                </a:lnTo>
                <a:cubicBezTo>
                  <a:pt x="256" y="338"/>
                  <a:pt x="256" y="338"/>
                  <a:pt x="256" y="338"/>
                </a:cubicBezTo>
                <a:cubicBezTo>
                  <a:pt x="212" y="338"/>
                  <a:pt x="212" y="338"/>
                  <a:pt x="212" y="338"/>
                </a:cubicBezTo>
                <a:cubicBezTo>
                  <a:pt x="212" y="231"/>
                  <a:pt x="212" y="231"/>
                  <a:pt x="212" y="231"/>
                </a:cubicBezTo>
                <a:cubicBezTo>
                  <a:pt x="212" y="205"/>
                  <a:pt x="212" y="196"/>
                  <a:pt x="203" y="178"/>
                </a:cubicBezTo>
                <a:cubicBezTo>
                  <a:pt x="247" y="178"/>
                  <a:pt x="247" y="178"/>
                  <a:pt x="247" y="178"/>
                </a:cubicBezTo>
                <a:cubicBezTo>
                  <a:pt x="247" y="196"/>
                  <a:pt x="247" y="196"/>
                  <a:pt x="247" y="196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6" y="187"/>
                  <a:pt x="275" y="178"/>
                  <a:pt x="300" y="178"/>
                </a:cubicBezTo>
                <a:cubicBezTo>
                  <a:pt x="337" y="178"/>
                  <a:pt x="354" y="196"/>
                  <a:pt x="354" y="240"/>
                </a:cubicBezTo>
                <a:lnTo>
                  <a:pt x="354" y="3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lIns="45712" tIns="22856" rIns="45712" bIns="22856" anchor="ctr"/>
          <a:lstStyle/>
          <a:p>
            <a:pPr defTabSz="609494">
              <a:defRPr/>
            </a:pPr>
            <a:endParaRPr lang="en-US" sz="900" dirty="0">
              <a:latin typeface="Lato" charset="0"/>
              <a:ea typeface="Lato" charset="0"/>
              <a:cs typeface="Lat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19" y="3077535"/>
            <a:ext cx="382071" cy="3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_PP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F Candara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spcBef>
            <a:spcPts val="0"/>
          </a:spcBef>
          <a:defRPr sz="1800" b="1" kern="1200" dirty="0" smtClean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EPF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F Candara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spcBef>
            <a:spcPts val="0"/>
          </a:spcBef>
          <a:defRPr sz="1800" b="1" kern="1200" dirty="0" smtClean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738174965F4E8E9E74EEADCF8AB0" ma:contentTypeVersion="8" ma:contentTypeDescription="Create a new document." ma:contentTypeScope="" ma:versionID="0fe0b1f546f1fee6fb5a51685b85d4fb">
  <xsd:schema xmlns:xsd="http://www.w3.org/2001/XMLSchema" xmlns:xs="http://www.w3.org/2001/XMLSchema" xmlns:p="http://schemas.microsoft.com/office/2006/metadata/properties" xmlns:ns2="f1d8a9e5-d054-4906-9ed0-687cf7b9c847" xmlns:ns3="99c2f25a-79c9-4c58-b8e8-ff65bc81bda4" targetNamespace="http://schemas.microsoft.com/office/2006/metadata/properties" ma:root="true" ma:fieldsID="fb7d5ae9eef3c7d13afdded779408547" ns2:_="" ns3:_="">
    <xsd:import namespace="f1d8a9e5-d054-4906-9ed0-687cf7b9c847"/>
    <xsd:import namespace="99c2f25a-79c9-4c58-b8e8-ff65bc81b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a9e5-d054-4906-9ed0-687cf7b9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f25a-79c9-4c58-b8e8-ff65bc81bd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7DB880-AE75-4B1C-916B-A54B49E8DA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8a9e5-d054-4906-9ed0-687cf7b9c847"/>
    <ds:schemaRef ds:uri="99c2f25a-79c9-4c58-b8e8-ff65bc81bd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1291E7-6F29-4829-A8F5-096C1CB3D1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0CD583-CAFD-4C88-BD80-4ECAF8312761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99c2f25a-79c9-4c58-b8e8-ff65bc81bda4"/>
    <ds:schemaRef ds:uri="http://purl.org/dc/dcmitype/"/>
    <ds:schemaRef ds:uri="f1d8a9e5-d054-4906-9ed0-687cf7b9c847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324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Lato</vt:lpstr>
      <vt:lpstr>Rockwell Std</vt:lpstr>
      <vt:lpstr>Office Theme</vt:lpstr>
      <vt:lpstr>TEMPLATE_PPT PRESENTATION</vt:lpstr>
      <vt:lpstr>EPF Template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Gayarre | EPF</dc:creator>
  <cp:lastModifiedBy>COCIR</cp:lastModifiedBy>
  <cp:revision>82</cp:revision>
  <cp:lastPrinted>2017-09-19T07:51:42Z</cp:lastPrinted>
  <dcterms:created xsi:type="dcterms:W3CDTF">2017-05-03T13:26:35Z</dcterms:created>
  <dcterms:modified xsi:type="dcterms:W3CDTF">2017-12-04T10:23:47Z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0x010100C94E738174965F4E8E9E74EEADCF8AB0</vt:lpwstr>
  </property>
</Properties>
</file>