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Potentials post-hoc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Potential Abstract for BCI conference (Due Jan 4)</a:t>
            </a:r>
          </a:p>
          <a:p>
            <a:r>
              <a:rPr lang="en-US" dirty="0" smtClean="0"/>
              <a:t>5 subjects </a:t>
            </a:r>
            <a:r>
              <a:rPr lang="en-US" dirty="0" err="1" smtClean="0"/>
              <a:t>analysed</a:t>
            </a:r>
            <a:endParaRPr lang="en-US" dirty="0" smtClean="0"/>
          </a:p>
          <a:p>
            <a:pPr lvl="1"/>
            <a:r>
              <a:rPr lang="en-US" dirty="0" smtClean="0"/>
              <a:t>All RJB</a:t>
            </a:r>
          </a:p>
          <a:p>
            <a:pPr lvl="1"/>
            <a:r>
              <a:rPr lang="en-US" dirty="0" smtClean="0"/>
              <a:t>Multiple target counts</a:t>
            </a:r>
          </a:p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in 4 of 5 subjects, multiple electrodes show notable differences in the HG range when comparing successful trials to unsuccessful trials.  </a:t>
            </a:r>
          </a:p>
          <a:p>
            <a:pPr lvl="1"/>
            <a:r>
              <a:rPr lang="en-US" dirty="0" smtClean="0"/>
              <a:t>Electrodes no spatial pattern across subjects</a:t>
            </a:r>
          </a:p>
          <a:p>
            <a:pPr lvl="1"/>
            <a:r>
              <a:rPr lang="en-US" dirty="0" smtClean="0"/>
              <a:t>These differences typically occur at the end of the feedback period.</a:t>
            </a:r>
          </a:p>
          <a:p>
            <a:r>
              <a:rPr lang="en-US" dirty="0" smtClean="0"/>
              <a:t>Additional analyses (to do)</a:t>
            </a:r>
          </a:p>
          <a:p>
            <a:pPr lvl="1"/>
            <a:r>
              <a:rPr lang="en-US" dirty="0" smtClean="0"/>
              <a:t>Determination of electrodes exhibiting significant differences from a pixel-cluster-based metric (a la fMRI)</a:t>
            </a:r>
          </a:p>
          <a:p>
            <a:pPr lvl="1"/>
            <a:r>
              <a:rPr lang="en-US" dirty="0" smtClean="0"/>
              <a:t>Classification of missed trials (plan LDA classification using 4-fold validation, comparison of classification performance based on number of electrodes used in classifier)</a:t>
            </a:r>
          </a:p>
          <a:p>
            <a:pPr lvl="1"/>
            <a:r>
              <a:rPr lang="en-US" dirty="0" smtClean="0"/>
              <a:t>Real-time detection of error signal (looking for suggestions on this, but it seems like an important step if we want to make the pitch toward abstract task structures)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6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95600" y="3886200"/>
            <a:ext cx="3124200" cy="1981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Distribution of Electrodes</a:t>
            </a:r>
            <a:endParaRPr lang="en-US" dirty="0"/>
          </a:p>
        </p:txBody>
      </p:sp>
      <p:pic>
        <p:nvPicPr>
          <p:cNvPr id="1027" name="Picture 3" descr="D:\research\code\sandbox\ErrorPotentials\all-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411" y="1143000"/>
            <a:ext cx="556461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research\code\sandbox\ErrorPotentials\all-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1143000"/>
            <a:ext cx="556461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05200" y="4267200"/>
            <a:ext cx="17311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S1 (left hemi)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S2 (right)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S3 (right)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S4 (right)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86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– S1</a:t>
            </a:r>
            <a:endParaRPr lang="en-US" dirty="0"/>
          </a:p>
        </p:txBody>
      </p:sp>
      <p:pic>
        <p:nvPicPr>
          <p:cNvPr id="2053" name="Picture 5" descr="D:\research\code\sandbox\ErrorPotentials\9ad250\MiniGrid(33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798646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24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– S2</a:t>
            </a:r>
            <a:endParaRPr lang="en-US" dirty="0"/>
          </a:p>
        </p:txBody>
      </p:sp>
      <p:pic>
        <p:nvPicPr>
          <p:cNvPr id="3074" name="Picture 2" descr="D:\research\code\sandbox\ErrorPotentials\fc9643\Grid(8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524000"/>
            <a:ext cx="880061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9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– S3</a:t>
            </a:r>
            <a:endParaRPr lang="en-US" dirty="0"/>
          </a:p>
        </p:txBody>
      </p:sp>
      <p:pic>
        <p:nvPicPr>
          <p:cNvPr id="4098" name="Picture 2" descr="D:\research\code\sandbox\ErrorPotentials\4568f4\Grid(37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219200"/>
            <a:ext cx="528036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research\code\sandbox\ErrorPotentials\4568f4\PST(4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962400"/>
            <a:ext cx="528036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47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– S4</a:t>
            </a:r>
            <a:endParaRPr lang="en-US" dirty="0"/>
          </a:p>
        </p:txBody>
      </p:sp>
      <p:pic>
        <p:nvPicPr>
          <p:cNvPr id="5122" name="Picture 2" descr="D:\research\code\sandbox\ErrorPotentials\30052b\Grid(18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19706"/>
            <a:ext cx="880061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55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174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Error Potentials post-hoc Analysis</vt:lpstr>
      <vt:lpstr>Spatial Distribution of Electrodes</vt:lpstr>
      <vt:lpstr>Examples – S1</vt:lpstr>
      <vt:lpstr>Examples – S2</vt:lpstr>
      <vt:lpstr>Examples – S3</vt:lpstr>
      <vt:lpstr>Examples – S4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Potentials post-hoc Analysis</dc:title>
  <dc:creator>jdwander</dc:creator>
  <cp:lastModifiedBy>jdwander</cp:lastModifiedBy>
  <cp:revision>3</cp:revision>
  <dcterms:created xsi:type="dcterms:W3CDTF">2006-08-16T00:00:00Z</dcterms:created>
  <dcterms:modified xsi:type="dcterms:W3CDTF">2012-12-31T22:33:32Z</dcterms:modified>
</cp:coreProperties>
</file>