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4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10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1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15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588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09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92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51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24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5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948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14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69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6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89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0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7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C19B5D-9169-48A6-8736-7611AEBCBEE8}" type="datetimeFigureOut">
              <a:rPr lang="en-IL" smtClean="0"/>
              <a:t>30/01/2018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442599-79BB-4729-B582-025774C3A6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314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Dental Management website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pPr rtl="1"/>
            <a:endParaRPr lang="he-IL">
              <a:solidFill>
                <a:schemeClr val="tx2">
                  <a:lumMod val="75000"/>
                </a:schemeClr>
              </a:solidFill>
            </a:endParaRPr>
          </a:p>
          <a:p>
            <a:pPr rtl="1"/>
            <a:endParaRPr lang="he-IL">
              <a:solidFill>
                <a:schemeClr val="tx2">
                  <a:lumMod val="75000"/>
                </a:schemeClr>
              </a:solidFill>
            </a:endParaRPr>
          </a:p>
          <a:p>
            <a:pPr rtl="1"/>
            <a:r>
              <a:rPr lang="he-IL">
                <a:solidFill>
                  <a:schemeClr val="tx2">
                    <a:lumMod val="75000"/>
                  </a:schemeClr>
                </a:solidFill>
              </a:rPr>
              <a:t>מאת דוד קלינר</a:t>
            </a:r>
          </a:p>
          <a:p>
            <a:pPr rtl="1"/>
            <a:r>
              <a:rPr lang="he-IL">
                <a:solidFill>
                  <a:schemeClr val="tx2">
                    <a:lumMod val="75000"/>
                  </a:schemeClr>
                </a:solidFill>
              </a:rPr>
              <a:t>מנחה אקדמי – מר רוג'ר קוהן </a:t>
            </a:r>
            <a:endParaRPr lang="en-IL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5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המשך הפרוייקט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סיום מערכת שינוי התור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הוספת מידע עבור כל סוג טיפול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מעקב אחר תוכנית טיפול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עיצוב גרפי מותאם לבקשת הלקוח</a:t>
            </a:r>
          </a:p>
        </p:txBody>
      </p:sp>
    </p:spTree>
    <p:extLst>
      <p:ext uri="{BB962C8B-B14F-4D97-AF65-F5344CB8AC3E}">
        <p14:creationId xmlns:p14="http://schemas.microsoft.com/office/powerpoint/2010/main" val="12125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מטרת הפרוייקט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rtl="1"/>
            <a:endParaRPr 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</a:rPr>
              <a:t>לספק למשתמש מערכת ניהול למרפאת שיניים 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</a:rPr>
              <a:t>לספק ללקוחות אשפרות מקוונת לתיאום תורים ולעקוב אחר מצב טיפולים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tx2">
                    <a:lumMod val="75000"/>
                  </a:schemeClr>
                </a:solidFill>
              </a:rPr>
              <a:t>להציג מידע חיוני למטופל</a:t>
            </a: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רקע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rtl="1"/>
            <a:endParaRPr 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קיימים לא מעט תוכנות לניהול מרפאות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רובם מסובכים מאוד ומותאמים לצרכי ארגונים גדולים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הפתרונות הקיימים כרגע כוללים הרבה אפשרויות שלא מתאימות למשתמש פרטי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אף מערכת כיום בשוק לא מאפשר ממשק מול המטופל</a:t>
            </a:r>
          </a:p>
        </p:txBody>
      </p:sp>
    </p:spTree>
    <p:extLst>
      <p:ext uri="{BB962C8B-B14F-4D97-AF65-F5344CB8AC3E}">
        <p14:creationId xmlns:p14="http://schemas.microsoft.com/office/powerpoint/2010/main" val="16547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מבוא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rtl="1"/>
            <a:endParaRPr 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נבנה מערכת מותאמת בדיוק לצרכי הלקוח שלא תכלול אלמנטים לא שימושיים לו.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ננצל את ההיכרות של המשתמש באינטרנט להקל על השימוש בתוכנה</a:t>
            </a:r>
          </a:p>
          <a:p>
            <a:pPr marL="742950" lvl="1" indent="-285750" algn="just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ננצל גישה מיידית של מטופלים דרך הטלפונים הסלולריים לספק ממשק תקשורת עם המרפאה</a:t>
            </a:r>
          </a:p>
        </p:txBody>
      </p:sp>
    </p:spTree>
    <p:extLst>
      <p:ext uri="{BB962C8B-B14F-4D97-AF65-F5344CB8AC3E}">
        <p14:creationId xmlns:p14="http://schemas.microsoft.com/office/powerpoint/2010/main" val="33762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הפתרון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נעצב מערכת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ית שתאפשר גישה 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נשמור בבסיס נתונים את המידע על כל מטופל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נקים מערכת שיאפשר למטופל לבחור חלון זמן פנוי ולבקש להזיז את התור – מה שלא קיים באף תוכנה אחרת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נאפשר שליחת הודעות בקשה מצד המטופלים ואישור או דחייה מצד הרופא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המערכת תתמוך בגלישה סלולרית</a:t>
            </a:r>
          </a:p>
        </p:txBody>
      </p:sp>
    </p:spTree>
    <p:extLst>
      <p:ext uri="{BB962C8B-B14F-4D97-AF65-F5344CB8AC3E}">
        <p14:creationId xmlns:p14="http://schemas.microsoft.com/office/powerpoint/2010/main" val="174821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שלב האלפה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נוצר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 שימנע כניסת לא מורשים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הוקם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 לאיחסון נתונים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שלד של האתר 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r>
              <a:rPr lang="he-IL" dirty="0">
                <a:solidFill>
                  <a:schemeClr val="tx2">
                    <a:lumMod val="75000"/>
                  </a:schemeClr>
                </a:solidFill>
              </a:rPr>
              <a:t>עיצוב גרפי בעתיד לאחר פגישה עם הלקוח</a:t>
            </a:r>
          </a:p>
        </p:txBody>
      </p:sp>
    </p:spTree>
    <p:extLst>
      <p:ext uri="{BB962C8B-B14F-4D97-AF65-F5344CB8AC3E}">
        <p14:creationId xmlns:p14="http://schemas.microsoft.com/office/powerpoint/2010/main" val="197085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LOGIN</a:t>
            </a:r>
            <a:r>
              <a:rPr lang="he-IL" dirty="0"/>
              <a:t> לא מוצלח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41FFC-F796-4A71-A11A-27577795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8" y="1420238"/>
            <a:ext cx="1005927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7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LOGIN</a:t>
            </a:r>
            <a:r>
              <a:rPr lang="he-IL" dirty="0"/>
              <a:t> מוצלח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3CF27-891D-4055-A24E-1775C885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" y="1579345"/>
            <a:ext cx="9952582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6BA-1591-401A-BAEF-B138A4FE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3884"/>
            <a:ext cx="11780668" cy="87889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מסך ראשי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ED17-05EB-4562-AA58-C67CE8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0439"/>
            <a:ext cx="7651920" cy="3500761"/>
          </a:xfrm>
        </p:spPr>
        <p:txBody>
          <a:bodyPr>
            <a:normAutofit/>
          </a:bodyPr>
          <a:lstStyle/>
          <a:p>
            <a:pPr marL="342900" indent="-342900" algn="r" rtl="1">
              <a:buFont typeface="Wingdings" panose="05000000000000000000" pitchFamily="2" charset="2"/>
              <a:buChar char="v"/>
            </a:pPr>
            <a:endParaRPr 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1D0D6-279E-4414-8EEF-056654A3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5" y="1688698"/>
            <a:ext cx="9178421" cy="45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15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203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Gisha</vt:lpstr>
      <vt:lpstr>Wingdings</vt:lpstr>
      <vt:lpstr>Wingdings 3</vt:lpstr>
      <vt:lpstr>Slice</vt:lpstr>
      <vt:lpstr>Dental Management website</vt:lpstr>
      <vt:lpstr>מטרת הפרוייקט</vt:lpstr>
      <vt:lpstr>רקע</vt:lpstr>
      <vt:lpstr>מבוא</vt:lpstr>
      <vt:lpstr>הפתרון</vt:lpstr>
      <vt:lpstr>שלב האלפה</vt:lpstr>
      <vt:lpstr>LOGIN לא מוצלח</vt:lpstr>
      <vt:lpstr>LOGIN מוצלח</vt:lpstr>
      <vt:lpstr>מסך ראשי</vt:lpstr>
      <vt:lpstr>המשך הפרוייקט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Management website</dc:title>
  <dc:creator>david kaliner</dc:creator>
  <cp:lastModifiedBy>david kaliner</cp:lastModifiedBy>
  <cp:revision>12</cp:revision>
  <dcterms:created xsi:type="dcterms:W3CDTF">2018-01-30T12:46:14Z</dcterms:created>
  <dcterms:modified xsi:type="dcterms:W3CDTF">2018-01-30T14:52:49Z</dcterms:modified>
</cp:coreProperties>
</file>