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48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1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140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98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56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57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14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93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5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38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80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403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54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22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61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9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6C588A-8983-4FC0-BA42-3CE568606F05}" type="datetimeFigureOut">
              <a:rPr lang="cs-CZ" smtClean="0"/>
              <a:t>03.05.2017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405F-1C89-49BB-BE9A-0629A082BF2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561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MAD II - Algoritmus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Implementace vybraného algoritmu do MAD II </a:t>
            </a:r>
          </a:p>
          <a:p>
            <a:r>
              <a:rPr lang="cs-CZ" dirty="0"/>
              <a:t>David Katanik – KAT0013</a:t>
            </a:r>
          </a:p>
        </p:txBody>
      </p:sp>
    </p:spTree>
    <p:extLst>
      <p:ext uri="{BB962C8B-B14F-4D97-AF65-F5344CB8AC3E}">
        <p14:creationId xmlns:p14="http://schemas.microsoft.com/office/powerpoint/2010/main" val="82804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a možná taky odpovědi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</a:t>
            </a:r>
            <a:r>
              <a:rPr lang="cs-CZ" dirty="0" err="1"/>
              <a:t>average</a:t>
            </a:r>
            <a:r>
              <a:rPr lang="cs-CZ" dirty="0"/>
              <a:t> </a:t>
            </a:r>
            <a:r>
              <a:rPr lang="cs-CZ" dirty="0" err="1"/>
              <a:t>linkage</a:t>
            </a:r>
            <a:endParaRPr lang="cs-CZ" dirty="0"/>
          </a:p>
          <a:p>
            <a:r>
              <a:rPr lang="cs-CZ" dirty="0"/>
              <a:t>Popis algoritmu</a:t>
            </a:r>
          </a:p>
          <a:p>
            <a:r>
              <a:rPr lang="cs-CZ" dirty="0"/>
              <a:t>Testovaná data</a:t>
            </a:r>
          </a:p>
          <a:p>
            <a:r>
              <a:rPr lang="cs-CZ" dirty="0"/>
              <a:t>Implementace v Javě</a:t>
            </a:r>
          </a:p>
          <a:p>
            <a:r>
              <a:rPr lang="cs-CZ" dirty="0"/>
              <a:t>Implementace v </a:t>
            </a:r>
            <a:r>
              <a:rPr lang="cs-CZ" dirty="0" err="1"/>
              <a:t>Rstudiu</a:t>
            </a:r>
            <a:endParaRPr lang="cs-CZ" dirty="0"/>
          </a:p>
          <a:p>
            <a:r>
              <a:rPr lang="cs-CZ" dirty="0"/>
              <a:t>Ostatní informace</a:t>
            </a:r>
          </a:p>
        </p:txBody>
      </p:sp>
    </p:spTree>
    <p:extLst>
      <p:ext uri="{BB962C8B-B14F-4D97-AF65-F5344CB8AC3E}">
        <p14:creationId xmlns:p14="http://schemas.microsoft.com/office/powerpoint/2010/main" val="405780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Average</a:t>
            </a:r>
            <a:r>
              <a:rPr lang="cs-CZ" dirty="0"/>
              <a:t> </a:t>
            </a:r>
            <a:r>
              <a:rPr lang="cs-CZ" dirty="0" err="1"/>
              <a:t>Linkage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Hierarchické shlukování</a:t>
            </a:r>
          </a:p>
          <a:p>
            <a:r>
              <a:rPr lang="cs-CZ" dirty="0"/>
              <a:t>Reprezentované </a:t>
            </a:r>
            <a:r>
              <a:rPr lang="cs-CZ" dirty="0" err="1"/>
              <a:t>dendogramem</a:t>
            </a:r>
            <a:endParaRPr lang="cs-CZ" dirty="0"/>
          </a:p>
          <a:p>
            <a:r>
              <a:rPr lang="cs-CZ" dirty="0"/>
              <a:t>Různé metriky (Eukleidovská vzdálenost, Manhattan apod.)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 err="1"/>
              <a:t>Vzd</a:t>
            </a:r>
            <a:r>
              <a:rPr lang="cs-CZ" dirty="0" err="1"/>
              <a:t>álenost</a:t>
            </a:r>
            <a:r>
              <a:rPr lang="cs-CZ" dirty="0"/>
              <a:t> je rovna průměrné vzdálenosti mezi všemi páry objektů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01" y="3499071"/>
            <a:ext cx="5340340" cy="12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Average</a:t>
            </a:r>
            <a:r>
              <a:rPr lang="cs-CZ" dirty="0"/>
              <a:t> </a:t>
            </a:r>
            <a:r>
              <a:rPr lang="cs-CZ" dirty="0" err="1"/>
              <a:t>Linkage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739" y="1853248"/>
            <a:ext cx="6549042" cy="35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algoritmu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Matice vzdáleností</a:t>
            </a:r>
          </a:p>
          <a:p>
            <a:r>
              <a:rPr lang="cs-CZ" dirty="0"/>
              <a:t>Dokud počet shluků není roven K:</a:t>
            </a:r>
          </a:p>
          <a:p>
            <a:pPr lvl="1"/>
            <a:r>
              <a:rPr lang="cs-CZ" dirty="0"/>
              <a:t>Najdi dva nejbližší shluky:</a:t>
            </a:r>
          </a:p>
          <a:p>
            <a:pPr lvl="2"/>
            <a:r>
              <a:rPr lang="cs-CZ" dirty="0"/>
              <a:t>Pro všechny shluky vypočti vzdálenost mezi ostatními podle požadované metriky</a:t>
            </a:r>
          </a:p>
          <a:p>
            <a:pPr lvl="3"/>
            <a:r>
              <a:rPr lang="cs-CZ" dirty="0"/>
              <a:t>V tomto případě průměr</a:t>
            </a:r>
          </a:p>
          <a:p>
            <a:pPr lvl="2"/>
            <a:r>
              <a:rPr lang="cs-CZ" dirty="0"/>
              <a:t>Vyber pár s nejmenší vzdáleností</a:t>
            </a:r>
          </a:p>
          <a:p>
            <a:pPr lvl="1"/>
            <a:r>
              <a:rPr lang="cs-CZ" dirty="0"/>
              <a:t>Sjednoť tyto dva shluky do jednoho (přidej nový a odstraň původní)</a:t>
            </a:r>
          </a:p>
          <a:p>
            <a:pPr lvl="1"/>
            <a:endParaRPr lang="cs-CZ" dirty="0"/>
          </a:p>
          <a:p>
            <a:r>
              <a:rPr lang="cs-CZ" dirty="0"/>
              <a:t>Shluky jsou hierarchicky zařazeny v posledních K shlucích, které zůstaly v kolekci.</a:t>
            </a:r>
          </a:p>
        </p:txBody>
      </p:sp>
    </p:spTree>
    <p:extLst>
      <p:ext uri="{BB962C8B-B14F-4D97-AF65-F5344CB8AC3E}">
        <p14:creationId xmlns:p14="http://schemas.microsoft.com/office/powerpoint/2010/main" val="191375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Testovaná data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Seeds</a:t>
            </a:r>
            <a:r>
              <a:rPr lang="cs-CZ" dirty="0"/>
              <a:t> data set</a:t>
            </a:r>
          </a:p>
          <a:p>
            <a:pPr lvl="1"/>
            <a:r>
              <a:rPr lang="cs-CZ" dirty="0"/>
              <a:t>Měření geometrických vlastností jader tří různých odrůd pšenice</a:t>
            </a:r>
          </a:p>
          <a:p>
            <a:pPr lvl="1"/>
            <a:r>
              <a:rPr lang="cs-CZ" dirty="0"/>
              <a:t>Veškeré hodnoty jsou reálné čísla</a:t>
            </a:r>
          </a:p>
          <a:p>
            <a:pPr lvl="1"/>
            <a:r>
              <a:rPr lang="cs-CZ"/>
              <a:t>Počet instancí 210</a:t>
            </a:r>
            <a:endParaRPr lang="cs-CZ" dirty="0"/>
          </a:p>
          <a:p>
            <a:r>
              <a:rPr lang="cs-CZ" dirty="0"/>
              <a:t>Parametry:</a:t>
            </a:r>
          </a:p>
          <a:p>
            <a:pPr lvl="1"/>
            <a:r>
              <a:rPr lang="cs-CZ" sz="1400" dirty="0"/>
              <a:t>Plocha</a:t>
            </a:r>
          </a:p>
          <a:p>
            <a:pPr lvl="1"/>
            <a:r>
              <a:rPr lang="cs-CZ" sz="1400" dirty="0"/>
              <a:t>Perimetr</a:t>
            </a:r>
          </a:p>
          <a:p>
            <a:pPr lvl="1"/>
            <a:r>
              <a:rPr lang="cs-CZ" sz="1400" dirty="0"/>
              <a:t>Kompaktnost</a:t>
            </a:r>
          </a:p>
          <a:p>
            <a:pPr lvl="1"/>
            <a:r>
              <a:rPr lang="cs-CZ" sz="1400" dirty="0"/>
              <a:t>Délka</a:t>
            </a:r>
          </a:p>
          <a:p>
            <a:pPr lvl="1"/>
            <a:r>
              <a:rPr lang="cs-CZ" sz="1400" dirty="0"/>
              <a:t>Šířka</a:t>
            </a:r>
          </a:p>
          <a:p>
            <a:pPr lvl="1"/>
            <a:r>
              <a:rPr lang="cs-CZ" sz="1400" dirty="0"/>
              <a:t>Asymetrie</a:t>
            </a:r>
          </a:p>
          <a:p>
            <a:pPr lvl="1"/>
            <a:r>
              <a:rPr lang="cs-CZ" sz="1400" dirty="0"/>
              <a:t>Délka drážky jádra</a:t>
            </a:r>
          </a:p>
        </p:txBody>
      </p:sp>
    </p:spTree>
    <p:extLst>
      <p:ext uri="{BB962C8B-B14F-4D97-AF65-F5344CB8AC3E}">
        <p14:creationId xmlns:p14="http://schemas.microsoft.com/office/powerpoint/2010/main" val="7864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 kód - úryvek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16" y="1442912"/>
            <a:ext cx="6547184" cy="197609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14" y="2843442"/>
            <a:ext cx="7014075" cy="36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RStudio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74" y="1469230"/>
            <a:ext cx="3883889" cy="253728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31" y="1305603"/>
            <a:ext cx="6392779" cy="4794584"/>
          </a:xfrm>
          <a:prstGeom prst="rect">
            <a:avLst/>
          </a:prstGeom>
        </p:spPr>
      </p:pic>
      <p:sp>
        <p:nvSpPr>
          <p:cNvPr id="7" name="Šipka: doprava 6"/>
          <p:cNvSpPr/>
          <p:nvPr/>
        </p:nvSpPr>
        <p:spPr>
          <a:xfrm rot="836477">
            <a:off x="4509034" y="1828238"/>
            <a:ext cx="1215190" cy="41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6" y="5089555"/>
            <a:ext cx="4010025" cy="561975"/>
          </a:xfrm>
          <a:prstGeom prst="rect">
            <a:avLst/>
          </a:prstGeom>
        </p:spPr>
      </p:pic>
      <p:sp>
        <p:nvSpPr>
          <p:cNvPr id="9" name="Šipka: doprava 8"/>
          <p:cNvSpPr/>
          <p:nvPr/>
        </p:nvSpPr>
        <p:spPr>
          <a:xfrm rot="5400000">
            <a:off x="747960" y="4350634"/>
            <a:ext cx="1215190" cy="41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Ostatní informace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 </a:t>
            </a:r>
          </a:p>
          <a:p>
            <a:pPr lvl="1"/>
            <a:r>
              <a:rPr lang="cs-CZ" dirty="0"/>
              <a:t>Použití mnoha metrik na posouzení vzdáleností</a:t>
            </a:r>
          </a:p>
          <a:p>
            <a:pPr lvl="1"/>
            <a:r>
              <a:rPr lang="cs-CZ" dirty="0"/>
              <a:t>Může vytvořit uspořádání objektů využitelné pro prezentaci dat</a:t>
            </a:r>
          </a:p>
          <a:p>
            <a:pPr lvl="1"/>
            <a:r>
              <a:rPr lang="cs-CZ" dirty="0"/>
              <a:t>Použití matice vzdáleností</a:t>
            </a:r>
          </a:p>
          <a:p>
            <a:r>
              <a:rPr lang="cs-CZ" dirty="0"/>
              <a:t>Nevýhody:</a:t>
            </a:r>
          </a:p>
          <a:p>
            <a:pPr lvl="1"/>
            <a:r>
              <a:rPr lang="cs-CZ" dirty="0"/>
              <a:t>Složité určení správnosti výsledků (má výsledné shlukování smysl?)</a:t>
            </a:r>
          </a:p>
          <a:p>
            <a:pPr lvl="1"/>
            <a:r>
              <a:rPr lang="cs-CZ" dirty="0"/>
              <a:t>Různé metriky = různé výsledky =&gt; nutnost vícero experimentů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24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ro-zelená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205</Words>
  <Application>Microsoft Office PowerPoint</Application>
  <PresentationFormat>Širokoúhlá obrazovka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MAD II - Algoritmus</vt:lpstr>
      <vt:lpstr>Obsah</vt:lpstr>
      <vt:lpstr>Average Linkage</vt:lpstr>
      <vt:lpstr>Average Linkage</vt:lpstr>
      <vt:lpstr>Popis algoritmu </vt:lpstr>
      <vt:lpstr>Testovaná data </vt:lpstr>
      <vt:lpstr>Java kód - úryvek</vt:lpstr>
      <vt:lpstr>RStudio</vt:lpstr>
      <vt:lpstr>Ostatní informace</vt:lpstr>
      <vt:lpstr>Otázky a možná taky odpovědi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II - Algoritmus</dc:title>
  <dc:creator>Katanik David</dc:creator>
  <cp:lastModifiedBy>Katanik David</cp:lastModifiedBy>
  <cp:revision>11</cp:revision>
  <dcterms:created xsi:type="dcterms:W3CDTF">2017-04-30T16:53:22Z</dcterms:created>
  <dcterms:modified xsi:type="dcterms:W3CDTF">2017-05-03T12:03:19Z</dcterms:modified>
</cp:coreProperties>
</file>