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68375" autoAdjust="0"/>
  </p:normalViewPr>
  <p:slideViewPr>
    <p:cSldViewPr snapToGrid="0">
      <p:cViewPr varScale="1">
        <p:scale>
          <a:sx n="74" d="100"/>
          <a:sy n="74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3CEE3-73A6-4371-98CC-6D44042829E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0070E-7A18-4D14-A73F-23CE3ED2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0070E-7A18-4D14-A73F-23CE3ED231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9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44B0-7FA5-D457-F449-2FB528B8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2529C-B8E3-3894-DC79-3EF6DEBA0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BA69-E616-364B-24B7-5DFEE5CE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FF08-2F3A-4260-B60A-12470D5BFC1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9FA6-599D-3A0F-3FB2-75EB7BEC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36E2-5675-C539-8610-10C72E7B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70-6984-4C67-9902-E376BA7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5AE2-B970-9305-9D48-88D9D1B5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EAD32-BB56-554C-0C87-0998BBF65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43830-822B-1A9E-A681-A901AB7F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FF08-2F3A-4260-B60A-12470D5BFC1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0AAD-053E-962A-764C-11FABB1F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E1B0-B6EB-2299-9054-BC219D59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70-6984-4C67-9902-E376BA7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C131D-A230-4276-6C08-8873ABD84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A123E-8C68-2E58-FB94-EE959AF8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EE4A-5C75-A941-3D2B-2113B86C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FF08-2F3A-4260-B60A-12470D5BFC1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878C-FC7C-C7D3-7805-71B6A9BA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784E-65C1-577E-CC61-112EE612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70-6984-4C67-9902-E376BA7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846B-298B-5EEF-D48B-92C15420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6691-33AA-ADBF-C3EC-ED5F4037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73D5-2028-FC11-C6BC-C236D92D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FF08-2F3A-4260-B60A-12470D5BFC1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64125-F43D-6B5D-DB0F-204DC0CA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49C59-1853-CE24-6DF1-56881517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70-6984-4C67-9902-E376BA7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3CF7-52DF-2471-45CD-8F6CD523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0B491-F0BF-3A69-810A-2E2F6239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7583D-327E-208C-9569-BBD7BDA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FF08-2F3A-4260-B60A-12470D5BFC1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242E-852F-89B9-3D9E-5D8AF7E0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003C-2521-3F22-63EC-915B6739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70-6984-4C67-9902-E376BA7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B967-858B-3C19-F890-E86A290B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CAAE-97AE-5E1F-FD3E-272F54479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C6763-2B87-DC70-B1A5-67CCE9D7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F689-BC2D-2150-2187-C5BA6C34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FF08-2F3A-4260-B60A-12470D5BFC1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181F-791D-73D2-53F7-EDB8BA66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2A06-EA23-34D1-CB9C-149A1DD5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70-6984-4C67-9902-E376BA7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8501-7568-31B8-EF34-D10ED6D3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F52B-AE5A-B15F-7D64-E41DA1BD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4A2FB-FED0-488A-0341-3A743B50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AF3E7-42D9-F8D7-6121-C39978FB3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D1392-8B20-8397-904A-2C709E8D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92957-069F-3195-B72C-D47E4ACB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FF08-2F3A-4260-B60A-12470D5BFC1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62045-0385-F61C-B39D-C5E9E598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1A5BB-8E92-F8EB-C410-3218AF98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70-6984-4C67-9902-E376BA7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5B31-D6F9-7898-A725-F529FF55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0E54-E53A-C001-73B6-8210AC87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FF08-2F3A-4260-B60A-12470D5BFC1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FAADE-EC4E-89B0-4384-529E873C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48E09-77D7-ABE2-58D7-A0C08FD3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70-6984-4C67-9902-E376BA7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8C73C-FDB3-E735-4E77-25A4B7C8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FF08-2F3A-4260-B60A-12470D5BFC1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09992-EDCE-4C17-1722-977CF919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E7C7E-6548-07A5-C6F9-D6F10DD0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70-6984-4C67-9902-E376BA7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443E-4E68-1451-71A7-6AD1160B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D773-8082-2521-CBA8-3733912FE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4FE62-854F-6DC1-968E-F0EB37FD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9946-E69A-BA9F-A599-0912F1A6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FF08-2F3A-4260-B60A-12470D5BFC1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59306-12C2-8987-7AAB-BB20A468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9761C-2D52-DBB6-FF69-93BD94C5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70-6984-4C67-9902-E376BA7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BEF5-EB00-9CF6-4908-4D66834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463A7-E530-C0D5-BAF0-95AEBCE32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72ABB-EAAB-F4A5-BA2C-B490B2486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C7068-70EC-5C27-6855-D604CAD5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FF08-2F3A-4260-B60A-12470D5BFC1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230CE-0F29-8508-62C8-51956C42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1CF11-E928-2E5D-8698-AB46D34E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70-6984-4C67-9902-E376BA7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1578A-51A5-A384-8E1F-68564C99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A4DE1-C9FA-DD76-1725-3A383D3F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AD02-42D7-DF12-BEF1-814EF3310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FF08-2F3A-4260-B60A-12470D5BFC1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3B6B7-C511-B787-A74D-B5AAEE96F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12C6-BF06-D19E-6723-51655BA1F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E570-6984-4C67-9902-E376BA7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8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E1A4-AD42-E246-8129-EB53434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marR="0" lvl="1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smoothly transition employees and faculty between systems efficiently? 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EEF8800-CA8D-C90D-54F9-004AC4A8A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3108"/>
            <a:ext cx="10515600" cy="3196372"/>
          </a:xfrm>
        </p:spPr>
      </p:pic>
    </p:spTree>
    <p:extLst>
      <p:ext uri="{BB962C8B-B14F-4D97-AF65-F5344CB8AC3E}">
        <p14:creationId xmlns:p14="http://schemas.microsoft.com/office/powerpoint/2010/main" val="234833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02DE-0BEA-7A3F-0DF8-B6077B0F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rough transition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45148-E750-65B3-7137-5C63B8E1B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2" y="2820473"/>
            <a:ext cx="10703688" cy="3677678"/>
          </a:xfrm>
        </p:spPr>
      </p:pic>
    </p:spTree>
    <p:extLst>
      <p:ext uri="{BB962C8B-B14F-4D97-AF65-F5344CB8AC3E}">
        <p14:creationId xmlns:p14="http://schemas.microsoft.com/office/powerpoint/2010/main" val="245638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8C9B-AA73-BAF6-4698-68C6213D6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366" y="540472"/>
            <a:ext cx="9144000" cy="1003320"/>
          </a:xfrm>
        </p:spPr>
        <p:txBody>
          <a:bodyPr/>
          <a:lstStyle/>
          <a:p>
            <a:r>
              <a:rPr lang="en-US" dirty="0"/>
              <a:t>The rough transition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79677-4B39-5658-9D91-395EF5C2F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309" y="2356833"/>
            <a:ext cx="9144000" cy="31830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many things to consider when choosing an effective methodology for project delivery. Agile methods can provide accelerated delivery of value, the flexibility to re-prioritize scope to meet evolving requirements changes, and enhanced communication between business and technical teams. While many organizations seek the benefits agile can provide, </a:t>
            </a:r>
            <a:r>
              <a:rPr lang="en-US" dirty="0">
                <a:solidFill>
                  <a:srgbClr val="FF0000"/>
                </a:solidFill>
              </a:rPr>
              <a:t>some are not well prepared to make the changes needed to be effective with agile. </a:t>
            </a:r>
            <a:r>
              <a:rPr lang="en-US" dirty="0"/>
              <a:t>This is frequently the case in large enterprises where significant legacy and associated integration requirements exist. But there are often opportunities to move toward a hybrid approach, employing agile techniques to improve project outcomes while still maintaining the organizational controls and structure seen in traditional waterfall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428758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D9E9-4F15-F064-537D-3CE63113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Smoother Transition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4B4A11-7A21-4EE4-B537-3CD9D2254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09" y="1748436"/>
            <a:ext cx="5734581" cy="4351338"/>
          </a:xfrm>
        </p:spPr>
      </p:pic>
    </p:spTree>
    <p:extLst>
      <p:ext uri="{BB962C8B-B14F-4D97-AF65-F5344CB8AC3E}">
        <p14:creationId xmlns:p14="http://schemas.microsoft.com/office/powerpoint/2010/main" val="308402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0BD6-7225-8468-BE1C-F4297CC1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Thoughts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73013E-9BBF-26C1-F747-C70B3245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 on a single project – </a:t>
            </a:r>
            <a:r>
              <a:rPr lang="en-US" dirty="0"/>
              <a:t>A concentrated effort will </a:t>
            </a:r>
            <a:r>
              <a:rPr lang="en-US"/>
              <a:t>help in </a:t>
            </a:r>
            <a:r>
              <a:rPr lang="en-US" dirty="0"/>
              <a:t>making Agile work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of both worlds: </a:t>
            </a:r>
            <a:r>
              <a:rPr lang="en-US" dirty="0"/>
              <a:t>Agile isn’t better than the Waterfall methodology, and vice versa. Established methods have go-to practices that just work. With hybrid models, you pick what works best for you.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Ability to adapt:</a:t>
            </a:r>
            <a:r>
              <a:rPr lang="en-US" dirty="0"/>
              <a:t> People hate change, but with hybrid project management, you must be adaptable. It takes practice, but when you commit to it, it makes change easier.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Practical experience:</a:t>
            </a:r>
            <a:r>
              <a:rPr lang="en-US" dirty="0"/>
              <a:t> Be sure to study up on principles and practices so you can gain the confidence you need to know you’re doing the right thing.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Stakeholder understanding: </a:t>
            </a:r>
            <a:r>
              <a:rPr lang="en-US" dirty="0"/>
              <a:t>Make sure you provide the proper level of education and discussion about your process, their involvement, and any other relevant expectations that need to be put in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Flexibility required:</a:t>
            </a:r>
            <a:r>
              <a:rPr lang="en-US" dirty="0"/>
              <a:t> You’ve got to commit to being flexible—as individuals, as a team, and as partners. If your team and stakeholders aren’t bought into setting a plan with the possibility it might change, you’re not ready to test new ideas.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Communications: </a:t>
            </a:r>
            <a:r>
              <a:rPr lang="en-US" dirty="0"/>
              <a:t>Establishing new ways of working together as a successful team requires constant, clear communication. You’ll need to develop a good system for expected communications, reporting, and meetings to keep everyone engaged in the details.</a:t>
            </a:r>
          </a:p>
          <a:p>
            <a:r>
              <a:rPr lang="en-US" b="1" dirty="0"/>
              <a:t>Focus on improvement:</a:t>
            </a:r>
            <a:r>
              <a:rPr lang="en-US" dirty="0"/>
              <a:t> The best way to improve is to make note of issues, discuss them, and commit to getting better.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7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408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 smoothly transition employees and faculty between systems efficiently? </vt:lpstr>
      <vt:lpstr>The rough transition</vt:lpstr>
      <vt:lpstr>The rough transition</vt:lpstr>
      <vt:lpstr>A Smoother Transition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smoothly transition employees and faculty between systems efficiently? </dc:title>
  <dc:creator>David Kelly</dc:creator>
  <cp:lastModifiedBy>David Kelly</cp:lastModifiedBy>
  <cp:revision>4</cp:revision>
  <dcterms:created xsi:type="dcterms:W3CDTF">2022-06-07T05:23:02Z</dcterms:created>
  <dcterms:modified xsi:type="dcterms:W3CDTF">2022-06-10T00:37:15Z</dcterms:modified>
</cp:coreProperties>
</file>