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6" r:id="rId3"/>
    <p:sldId id="285" r:id="rId4"/>
    <p:sldId id="281" r:id="rId5"/>
    <p:sldId id="299" r:id="rId6"/>
    <p:sldId id="286" r:id="rId7"/>
    <p:sldId id="288" r:id="rId8"/>
    <p:sldId id="300" r:id="rId9"/>
    <p:sldId id="301" r:id="rId10"/>
    <p:sldId id="302" r:id="rId11"/>
    <p:sldId id="303" r:id="rId12"/>
    <p:sldId id="304" r:id="rId13"/>
    <p:sldId id="290" r:id="rId14"/>
    <p:sldId id="258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DD8"/>
    <a:srgbClr val="24A0E6"/>
    <a:srgbClr val="249DD8"/>
    <a:srgbClr val="414C59"/>
    <a:srgbClr val="768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5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72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19CF98-8849-417C-A538-029E148ABD4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45FC74-E4D1-4225-AEFB-E88E955D9F69}">
      <dgm:prSet phldrT="[Text]"/>
      <dgm:spPr/>
      <dgm:t>
        <a:bodyPr/>
        <a:lstStyle/>
        <a:p>
          <a:r>
            <a:rPr lang="en-US" dirty="0" smtClean="0"/>
            <a:t>Mentor</a:t>
          </a:r>
          <a:endParaRPr lang="en-US" dirty="0"/>
        </a:p>
      </dgm:t>
    </dgm:pt>
    <dgm:pt modelId="{0B137E99-DA2F-46E4-9A40-7FD65442586D}" type="parTrans" cxnId="{C181551A-357B-4966-BB2C-619C84A3320F}">
      <dgm:prSet/>
      <dgm:spPr/>
      <dgm:t>
        <a:bodyPr/>
        <a:lstStyle/>
        <a:p>
          <a:endParaRPr lang="en-US"/>
        </a:p>
      </dgm:t>
    </dgm:pt>
    <dgm:pt modelId="{1CA01492-AF36-4994-B738-5EEA412BA5E9}" type="sibTrans" cxnId="{C181551A-357B-4966-BB2C-619C84A3320F}">
      <dgm:prSet/>
      <dgm:spPr/>
      <dgm:t>
        <a:bodyPr/>
        <a:lstStyle/>
        <a:p>
          <a:endParaRPr lang="en-US"/>
        </a:p>
      </dgm:t>
    </dgm:pt>
    <dgm:pt modelId="{0335ADFC-CFCA-4D21-A2F8-21F3D1E274B2}">
      <dgm:prSet phldrT="[Text]"/>
      <dgm:spPr/>
      <dgm:t>
        <a:bodyPr/>
        <a:lstStyle/>
        <a:p>
          <a:r>
            <a:rPr lang="en-US" dirty="0" smtClean="0"/>
            <a:t>Pham Nguyen Minh </a:t>
          </a:r>
          <a:r>
            <a:rPr lang="en-US" dirty="0" err="1" smtClean="0"/>
            <a:t>Khoi</a:t>
          </a:r>
          <a:endParaRPr lang="en-US" dirty="0"/>
        </a:p>
      </dgm:t>
    </dgm:pt>
    <dgm:pt modelId="{1F388285-EB2B-422F-9584-AD845ECEE02A}" type="parTrans" cxnId="{8D3E2BCE-89F4-4841-A698-9F559E003DB8}">
      <dgm:prSet/>
      <dgm:spPr/>
      <dgm:t>
        <a:bodyPr/>
        <a:lstStyle/>
        <a:p>
          <a:endParaRPr lang="en-US"/>
        </a:p>
      </dgm:t>
    </dgm:pt>
    <dgm:pt modelId="{B8FD3767-024D-4E78-9E64-07464AC5A7FF}" type="sibTrans" cxnId="{8D3E2BCE-89F4-4841-A698-9F559E003DB8}">
      <dgm:prSet/>
      <dgm:spPr/>
      <dgm:t>
        <a:bodyPr/>
        <a:lstStyle/>
        <a:p>
          <a:endParaRPr lang="en-US"/>
        </a:p>
      </dgm:t>
    </dgm:pt>
    <dgm:pt modelId="{7D1844BD-07C9-44A2-B464-A371712DA8B0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EE025F3F-5F9D-4A43-9A4E-890E72873DBA}" type="parTrans" cxnId="{8DB6050A-8C07-41EF-ACD1-6C2C6DB31374}">
      <dgm:prSet/>
      <dgm:spPr/>
      <dgm:t>
        <a:bodyPr/>
        <a:lstStyle/>
        <a:p>
          <a:endParaRPr lang="en-US"/>
        </a:p>
      </dgm:t>
    </dgm:pt>
    <dgm:pt modelId="{7BDE4E68-9AEB-445C-BEFB-7EECF17BABB9}" type="sibTrans" cxnId="{8DB6050A-8C07-41EF-ACD1-6C2C6DB31374}">
      <dgm:prSet/>
      <dgm:spPr/>
      <dgm:t>
        <a:bodyPr/>
        <a:lstStyle/>
        <a:p>
          <a:endParaRPr lang="en-US"/>
        </a:p>
      </dgm:t>
    </dgm:pt>
    <dgm:pt modelId="{2CD581DE-C8A0-4023-B1A9-2CA400E42DA8}">
      <dgm:prSet phldrT="[Text]"/>
      <dgm:spPr/>
      <dgm:t>
        <a:bodyPr/>
        <a:lstStyle/>
        <a:p>
          <a:r>
            <a:rPr lang="en-US" dirty="0" smtClean="0"/>
            <a:t>Nguyen Phan Thao </a:t>
          </a:r>
          <a:r>
            <a:rPr lang="en-US" dirty="0" err="1" smtClean="0"/>
            <a:t>Nhi</a:t>
          </a:r>
          <a:endParaRPr lang="en-US" dirty="0"/>
        </a:p>
      </dgm:t>
    </dgm:pt>
    <dgm:pt modelId="{67EA4B80-AE5F-4A2A-8EAA-F37A0C54AD1E}" type="parTrans" cxnId="{C805CC6B-FE46-4AAA-9E23-1445D98A0AB6}">
      <dgm:prSet/>
      <dgm:spPr/>
      <dgm:t>
        <a:bodyPr/>
        <a:lstStyle/>
        <a:p>
          <a:endParaRPr lang="en-US"/>
        </a:p>
      </dgm:t>
    </dgm:pt>
    <dgm:pt modelId="{4F8F4979-A41B-4F1F-B3B8-43F5A3896D72}" type="sibTrans" cxnId="{C805CC6B-FE46-4AAA-9E23-1445D98A0AB6}">
      <dgm:prSet/>
      <dgm:spPr/>
      <dgm:t>
        <a:bodyPr/>
        <a:lstStyle/>
        <a:p>
          <a:endParaRPr lang="en-US"/>
        </a:p>
      </dgm:t>
    </dgm:pt>
    <dgm:pt modelId="{7990373A-B0CC-4DE2-ADBA-A1D5C3CA31CB}">
      <dgm:prSet phldrT="[Text]"/>
      <dgm:spPr/>
      <dgm:t>
        <a:bodyPr/>
        <a:lstStyle/>
        <a:p>
          <a:r>
            <a:rPr lang="en-US" dirty="0" smtClean="0"/>
            <a:t>Le Xuan </a:t>
          </a:r>
          <a:r>
            <a:rPr lang="en-US" dirty="0" err="1" smtClean="0"/>
            <a:t>Huy</a:t>
          </a:r>
          <a:endParaRPr lang="en-US" dirty="0"/>
        </a:p>
      </dgm:t>
    </dgm:pt>
    <dgm:pt modelId="{5DDAFE21-6F66-48D1-BB5B-70DBBED5667B}" type="parTrans" cxnId="{FA8B020C-94E2-4364-85EC-FF7AE2CB2386}">
      <dgm:prSet/>
      <dgm:spPr/>
      <dgm:t>
        <a:bodyPr/>
        <a:lstStyle/>
        <a:p>
          <a:endParaRPr lang="en-US"/>
        </a:p>
      </dgm:t>
    </dgm:pt>
    <dgm:pt modelId="{C3C7DEF4-DB6C-4E0F-B849-96DD9606796B}" type="sibTrans" cxnId="{FA8B020C-94E2-4364-85EC-FF7AE2CB2386}">
      <dgm:prSet/>
      <dgm:spPr/>
      <dgm:t>
        <a:bodyPr/>
        <a:lstStyle/>
        <a:p>
          <a:endParaRPr lang="en-US"/>
        </a:p>
      </dgm:t>
    </dgm:pt>
    <dgm:pt modelId="{DDF60982-B4AA-4BC8-99A5-05B8BA922B91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62EBF1A9-D9FF-4BC3-A270-A9CC54FA6C3C}" type="parTrans" cxnId="{A778F051-02C8-4394-8422-FF834C668AD3}">
      <dgm:prSet/>
      <dgm:spPr/>
      <dgm:t>
        <a:bodyPr/>
        <a:lstStyle/>
        <a:p>
          <a:endParaRPr lang="en-US"/>
        </a:p>
      </dgm:t>
    </dgm:pt>
    <dgm:pt modelId="{4AA18D97-9C4B-4F38-AC4D-43E1DE79B0E3}" type="sibTrans" cxnId="{A778F051-02C8-4394-8422-FF834C668AD3}">
      <dgm:prSet/>
      <dgm:spPr/>
      <dgm:t>
        <a:bodyPr/>
        <a:lstStyle/>
        <a:p>
          <a:endParaRPr lang="en-US"/>
        </a:p>
      </dgm:t>
    </dgm:pt>
    <dgm:pt modelId="{CBAE765C-C2BC-47CB-B954-1E860B0D6D12}">
      <dgm:prSet/>
      <dgm:spPr/>
      <dgm:t>
        <a:bodyPr/>
        <a:lstStyle/>
        <a:p>
          <a:r>
            <a:rPr lang="en-US" dirty="0" smtClean="0"/>
            <a:t>Phan Le </a:t>
          </a:r>
          <a:r>
            <a:rPr lang="en-US" dirty="0" err="1" smtClean="0"/>
            <a:t>Quang</a:t>
          </a:r>
          <a:r>
            <a:rPr lang="en-US" dirty="0" smtClean="0"/>
            <a:t> </a:t>
          </a:r>
          <a:r>
            <a:rPr lang="en-US" dirty="0" err="1" smtClean="0"/>
            <a:t>Chien</a:t>
          </a:r>
          <a:endParaRPr lang="en-US" dirty="0"/>
        </a:p>
      </dgm:t>
    </dgm:pt>
    <dgm:pt modelId="{2F5A9C17-17E3-4A7A-B3E6-9E8A52CBC9C2}" type="parTrans" cxnId="{28C57C98-1F0A-4402-B57E-FDDDF4A9BDE5}">
      <dgm:prSet/>
      <dgm:spPr/>
      <dgm:t>
        <a:bodyPr/>
        <a:lstStyle/>
        <a:p>
          <a:endParaRPr lang="en-US"/>
        </a:p>
      </dgm:t>
    </dgm:pt>
    <dgm:pt modelId="{A314997E-52B1-48C4-8992-506E2E262147}" type="sibTrans" cxnId="{28C57C98-1F0A-4402-B57E-FDDDF4A9BDE5}">
      <dgm:prSet/>
      <dgm:spPr/>
      <dgm:t>
        <a:bodyPr/>
        <a:lstStyle/>
        <a:p>
          <a:endParaRPr lang="en-US"/>
        </a:p>
      </dgm:t>
    </dgm:pt>
    <dgm:pt modelId="{3EF948F1-275D-4C80-85F6-2A2E6A30CAAD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80DDD39-16D2-489B-8392-A76B26D98090}" type="sibTrans" cxnId="{98F4420E-1FC7-4EAF-A63B-CEA76D9A7A90}">
      <dgm:prSet/>
      <dgm:spPr/>
      <dgm:t>
        <a:bodyPr/>
        <a:lstStyle/>
        <a:p>
          <a:endParaRPr lang="en-US"/>
        </a:p>
      </dgm:t>
    </dgm:pt>
    <dgm:pt modelId="{337790B2-9592-41BF-A6EE-1DDE09E098D8}" type="parTrans" cxnId="{98F4420E-1FC7-4EAF-A63B-CEA76D9A7A90}">
      <dgm:prSet/>
      <dgm:spPr/>
      <dgm:t>
        <a:bodyPr/>
        <a:lstStyle/>
        <a:p>
          <a:endParaRPr lang="en-US"/>
        </a:p>
      </dgm:t>
    </dgm:pt>
    <dgm:pt modelId="{75F20244-4440-4FF4-ADF6-C25DC3AA42BB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B8A2424-8A6F-4518-98B8-8C34198348D6}" type="sibTrans" cxnId="{33B29CDB-5361-42EA-87BC-D45DA3AF6C5C}">
      <dgm:prSet/>
      <dgm:spPr/>
      <dgm:t>
        <a:bodyPr/>
        <a:lstStyle/>
        <a:p>
          <a:endParaRPr lang="en-US"/>
        </a:p>
      </dgm:t>
    </dgm:pt>
    <dgm:pt modelId="{7E8B8464-F74A-441A-B46B-6878141229BE}" type="parTrans" cxnId="{33B29CDB-5361-42EA-87BC-D45DA3AF6C5C}">
      <dgm:prSet/>
      <dgm:spPr/>
      <dgm:t>
        <a:bodyPr/>
        <a:lstStyle/>
        <a:p>
          <a:endParaRPr lang="en-US"/>
        </a:p>
      </dgm:t>
    </dgm:pt>
    <dgm:pt modelId="{2A6BC121-5C50-479B-A600-928D4C67BA23}">
      <dgm:prSet custT="1"/>
      <dgm:spPr/>
      <dgm:t>
        <a:bodyPr/>
        <a:lstStyle/>
        <a:p>
          <a:r>
            <a:rPr lang="en-US" sz="2500" b="0" dirty="0" smtClean="0"/>
            <a:t>Phan Van </a:t>
          </a:r>
          <a:r>
            <a:rPr lang="en-US" sz="2500" b="0" dirty="0" err="1" smtClean="0"/>
            <a:t>Hieu</a:t>
          </a:r>
          <a:endParaRPr lang="en-US" sz="2500" b="0" dirty="0"/>
        </a:p>
      </dgm:t>
    </dgm:pt>
    <dgm:pt modelId="{C7BCEB52-B2FC-4C8D-8464-2002E56F277D}" type="sibTrans" cxnId="{17E27D32-3083-4D9C-8CBA-77B8B6EFED3F}">
      <dgm:prSet/>
      <dgm:spPr/>
      <dgm:t>
        <a:bodyPr/>
        <a:lstStyle/>
        <a:p>
          <a:endParaRPr lang="en-US"/>
        </a:p>
      </dgm:t>
    </dgm:pt>
    <dgm:pt modelId="{F784BB9C-EBAA-44DE-9EEC-F74411870DD5}" type="parTrans" cxnId="{17E27D32-3083-4D9C-8CBA-77B8B6EFED3F}">
      <dgm:prSet/>
      <dgm:spPr/>
      <dgm:t>
        <a:bodyPr/>
        <a:lstStyle/>
        <a:p>
          <a:endParaRPr lang="en-US"/>
        </a:p>
      </dgm:t>
    </dgm:pt>
    <dgm:pt modelId="{9A01142E-9891-4CAC-8859-F24053E8A7B0}" type="pres">
      <dgm:prSet presAssocID="{0719CF98-8849-417C-A538-029E148ABD4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15EA2C-9A65-4697-951A-7F6D6CCA0835}" type="pres">
      <dgm:prSet presAssocID="{3C45FC74-E4D1-4225-AEFB-E88E955D9F69}" presName="composite" presStyleCnt="0"/>
      <dgm:spPr/>
    </dgm:pt>
    <dgm:pt modelId="{2C7FD992-C95B-4C6E-B55D-60767AD515A6}" type="pres">
      <dgm:prSet presAssocID="{3C45FC74-E4D1-4225-AEFB-E88E955D9F6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4F76F-E132-4070-8458-4BD264C882CA}" type="pres">
      <dgm:prSet presAssocID="{3C45FC74-E4D1-4225-AEFB-E88E955D9F6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5C4ED-3EAB-4488-874A-04D7C9F990B0}" type="pres">
      <dgm:prSet presAssocID="{1CA01492-AF36-4994-B738-5EEA412BA5E9}" presName="sp" presStyleCnt="0"/>
      <dgm:spPr/>
    </dgm:pt>
    <dgm:pt modelId="{71E9C704-DB96-453A-B3C5-60DCF08FF547}" type="pres">
      <dgm:prSet presAssocID="{7D1844BD-07C9-44A2-B464-A371712DA8B0}" presName="composite" presStyleCnt="0"/>
      <dgm:spPr/>
    </dgm:pt>
    <dgm:pt modelId="{5F4C0590-35D5-4894-B2D7-0837FFA0B941}" type="pres">
      <dgm:prSet presAssocID="{7D1844BD-07C9-44A2-B464-A371712DA8B0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F2DA1-77E7-4927-BB20-B0F8BDDCD153}" type="pres">
      <dgm:prSet presAssocID="{7D1844BD-07C9-44A2-B464-A371712DA8B0}" presName="descendantText" presStyleLbl="alignAcc1" presStyleIdx="1" presStyleCnt="5" custLinFactNeighborY="18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78CE7-46EC-448C-AABC-A9C21D1BC1B5}" type="pres">
      <dgm:prSet presAssocID="{7BDE4E68-9AEB-445C-BEFB-7EECF17BABB9}" presName="sp" presStyleCnt="0"/>
      <dgm:spPr/>
    </dgm:pt>
    <dgm:pt modelId="{271BD979-D4C6-4AC4-BC7B-021A8A898C12}" type="pres">
      <dgm:prSet presAssocID="{75F20244-4440-4FF4-ADF6-C25DC3AA42BB}" presName="composite" presStyleCnt="0"/>
      <dgm:spPr/>
    </dgm:pt>
    <dgm:pt modelId="{D4A0E254-6359-46F6-821F-78DAE4EBFB4E}" type="pres">
      <dgm:prSet presAssocID="{75F20244-4440-4FF4-ADF6-C25DC3AA42B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4AAA0-38EA-4102-8C13-68C53415FCE1}" type="pres">
      <dgm:prSet presAssocID="{75F20244-4440-4FF4-ADF6-C25DC3AA42BB}" presName="descendantText" presStyleLbl="alignAcc1" presStyleIdx="2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B3413-5D01-45F6-A842-5104298B848E}" type="pres">
      <dgm:prSet presAssocID="{4B8A2424-8A6F-4518-98B8-8C34198348D6}" presName="sp" presStyleCnt="0"/>
      <dgm:spPr/>
    </dgm:pt>
    <dgm:pt modelId="{3C3D2730-E676-4451-A7EF-D9F3B0057984}" type="pres">
      <dgm:prSet presAssocID="{3EF948F1-275D-4C80-85F6-2A2E6A30CAAD}" presName="composite" presStyleCnt="0"/>
      <dgm:spPr/>
    </dgm:pt>
    <dgm:pt modelId="{63DBADF7-6298-44DD-A517-2BE176F8C37F}" type="pres">
      <dgm:prSet presAssocID="{3EF948F1-275D-4C80-85F6-2A2E6A30CAA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EF653-4828-41DE-9C2C-6DF6A46AFF62}" type="pres">
      <dgm:prSet presAssocID="{3EF948F1-275D-4C80-85F6-2A2E6A30CAA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C3369-3B5A-41B3-81C5-D546AD787794}" type="pres">
      <dgm:prSet presAssocID="{080DDD39-16D2-489B-8392-A76B26D98090}" presName="sp" presStyleCnt="0"/>
      <dgm:spPr/>
    </dgm:pt>
    <dgm:pt modelId="{340EBB72-A554-4782-896C-638C93368EA2}" type="pres">
      <dgm:prSet presAssocID="{DDF60982-B4AA-4BC8-99A5-05B8BA922B91}" presName="composite" presStyleCnt="0"/>
      <dgm:spPr/>
    </dgm:pt>
    <dgm:pt modelId="{DBFE320A-8695-42E5-8ACA-CF43D4651826}" type="pres">
      <dgm:prSet presAssocID="{DDF60982-B4AA-4BC8-99A5-05B8BA922B91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EEA10-1DE7-4A4C-A5DA-8090A21896B1}" type="pres">
      <dgm:prSet presAssocID="{DDF60982-B4AA-4BC8-99A5-05B8BA922B91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8256B3-5785-4798-B777-26A28A44DB03}" type="presOf" srcId="{75F20244-4440-4FF4-ADF6-C25DC3AA42BB}" destId="{D4A0E254-6359-46F6-821F-78DAE4EBFB4E}" srcOrd="0" destOrd="0" presId="urn:microsoft.com/office/officeart/2005/8/layout/chevron2"/>
    <dgm:cxn modelId="{17E27D32-3083-4D9C-8CBA-77B8B6EFED3F}" srcId="{75F20244-4440-4FF4-ADF6-C25DC3AA42BB}" destId="{2A6BC121-5C50-479B-A600-928D4C67BA23}" srcOrd="0" destOrd="0" parTransId="{F784BB9C-EBAA-44DE-9EEC-F74411870DD5}" sibTransId="{C7BCEB52-B2FC-4C8D-8464-2002E56F277D}"/>
    <dgm:cxn modelId="{6F9AAF6E-5874-4ABF-954E-947ABA7232F7}" type="presOf" srcId="{0335ADFC-CFCA-4D21-A2F8-21F3D1E274B2}" destId="{8FD4F76F-E132-4070-8458-4BD264C882CA}" srcOrd="0" destOrd="0" presId="urn:microsoft.com/office/officeart/2005/8/layout/chevron2"/>
    <dgm:cxn modelId="{39512C09-34BB-46C2-849F-018AA1795339}" type="presOf" srcId="{CBAE765C-C2BC-47CB-B954-1E860B0D6D12}" destId="{B80EF653-4828-41DE-9C2C-6DF6A46AFF62}" srcOrd="0" destOrd="0" presId="urn:microsoft.com/office/officeart/2005/8/layout/chevron2"/>
    <dgm:cxn modelId="{DC30B934-09AC-4471-BB39-918CBFBE2DB2}" type="presOf" srcId="{2CD581DE-C8A0-4023-B1A9-2CA400E42DA8}" destId="{B8CF2DA1-77E7-4927-BB20-B0F8BDDCD153}" srcOrd="0" destOrd="0" presId="urn:microsoft.com/office/officeart/2005/8/layout/chevron2"/>
    <dgm:cxn modelId="{0B3037BC-56E1-4225-88F5-82F193CA518E}" type="presOf" srcId="{2A6BC121-5C50-479B-A600-928D4C67BA23}" destId="{3564AAA0-38EA-4102-8C13-68C53415FCE1}" srcOrd="0" destOrd="0" presId="urn:microsoft.com/office/officeart/2005/8/layout/chevron2"/>
    <dgm:cxn modelId="{C805CC6B-FE46-4AAA-9E23-1445D98A0AB6}" srcId="{7D1844BD-07C9-44A2-B464-A371712DA8B0}" destId="{2CD581DE-C8A0-4023-B1A9-2CA400E42DA8}" srcOrd="0" destOrd="0" parTransId="{67EA4B80-AE5F-4A2A-8EAA-F37A0C54AD1E}" sibTransId="{4F8F4979-A41B-4F1F-B3B8-43F5A3896D72}"/>
    <dgm:cxn modelId="{8D3E2BCE-89F4-4841-A698-9F559E003DB8}" srcId="{3C45FC74-E4D1-4225-AEFB-E88E955D9F69}" destId="{0335ADFC-CFCA-4D21-A2F8-21F3D1E274B2}" srcOrd="0" destOrd="0" parTransId="{1F388285-EB2B-422F-9584-AD845ECEE02A}" sibTransId="{B8FD3767-024D-4E78-9E64-07464AC5A7FF}"/>
    <dgm:cxn modelId="{0FB4C8A0-73E7-416B-A9B7-183E2A218647}" type="presOf" srcId="{7990373A-B0CC-4DE2-ADBA-A1D5C3CA31CB}" destId="{266EEA10-1DE7-4A4C-A5DA-8090A21896B1}" srcOrd="0" destOrd="0" presId="urn:microsoft.com/office/officeart/2005/8/layout/chevron2"/>
    <dgm:cxn modelId="{BF4DF2D7-0AE8-407D-B92F-EDFE5386366C}" type="presOf" srcId="{7D1844BD-07C9-44A2-B464-A371712DA8B0}" destId="{5F4C0590-35D5-4894-B2D7-0837FFA0B941}" srcOrd="0" destOrd="0" presId="urn:microsoft.com/office/officeart/2005/8/layout/chevron2"/>
    <dgm:cxn modelId="{1F62FCFC-6F61-4620-985C-7D5C107E407F}" type="presOf" srcId="{3C45FC74-E4D1-4225-AEFB-E88E955D9F69}" destId="{2C7FD992-C95B-4C6E-B55D-60767AD515A6}" srcOrd="0" destOrd="0" presId="urn:microsoft.com/office/officeart/2005/8/layout/chevron2"/>
    <dgm:cxn modelId="{FA8B020C-94E2-4364-85EC-FF7AE2CB2386}" srcId="{DDF60982-B4AA-4BC8-99A5-05B8BA922B91}" destId="{7990373A-B0CC-4DE2-ADBA-A1D5C3CA31CB}" srcOrd="0" destOrd="0" parTransId="{5DDAFE21-6F66-48D1-BB5B-70DBBED5667B}" sibTransId="{C3C7DEF4-DB6C-4E0F-B849-96DD9606796B}"/>
    <dgm:cxn modelId="{6EEB257E-47C8-4E43-AF94-B19AFFEB240D}" type="presOf" srcId="{3EF948F1-275D-4C80-85F6-2A2E6A30CAAD}" destId="{63DBADF7-6298-44DD-A517-2BE176F8C37F}" srcOrd="0" destOrd="0" presId="urn:microsoft.com/office/officeart/2005/8/layout/chevron2"/>
    <dgm:cxn modelId="{28C57C98-1F0A-4402-B57E-FDDDF4A9BDE5}" srcId="{3EF948F1-275D-4C80-85F6-2A2E6A30CAAD}" destId="{CBAE765C-C2BC-47CB-B954-1E860B0D6D12}" srcOrd="0" destOrd="0" parTransId="{2F5A9C17-17E3-4A7A-B3E6-9E8A52CBC9C2}" sibTransId="{A314997E-52B1-48C4-8992-506E2E262147}"/>
    <dgm:cxn modelId="{36F56545-7A73-43AE-B5E7-C8447C6F6F30}" type="presOf" srcId="{DDF60982-B4AA-4BC8-99A5-05B8BA922B91}" destId="{DBFE320A-8695-42E5-8ACA-CF43D4651826}" srcOrd="0" destOrd="0" presId="urn:microsoft.com/office/officeart/2005/8/layout/chevron2"/>
    <dgm:cxn modelId="{98F4420E-1FC7-4EAF-A63B-CEA76D9A7A90}" srcId="{0719CF98-8849-417C-A538-029E148ABD4C}" destId="{3EF948F1-275D-4C80-85F6-2A2E6A30CAAD}" srcOrd="3" destOrd="0" parTransId="{337790B2-9592-41BF-A6EE-1DDE09E098D8}" sibTransId="{080DDD39-16D2-489B-8392-A76B26D98090}"/>
    <dgm:cxn modelId="{8DB6050A-8C07-41EF-ACD1-6C2C6DB31374}" srcId="{0719CF98-8849-417C-A538-029E148ABD4C}" destId="{7D1844BD-07C9-44A2-B464-A371712DA8B0}" srcOrd="1" destOrd="0" parTransId="{EE025F3F-5F9D-4A43-9A4E-890E72873DBA}" sibTransId="{7BDE4E68-9AEB-445C-BEFB-7EECF17BABB9}"/>
    <dgm:cxn modelId="{6F738C33-C5C7-433A-8427-DD941115D8C5}" type="presOf" srcId="{0719CF98-8849-417C-A538-029E148ABD4C}" destId="{9A01142E-9891-4CAC-8859-F24053E8A7B0}" srcOrd="0" destOrd="0" presId="urn:microsoft.com/office/officeart/2005/8/layout/chevron2"/>
    <dgm:cxn modelId="{C181551A-357B-4966-BB2C-619C84A3320F}" srcId="{0719CF98-8849-417C-A538-029E148ABD4C}" destId="{3C45FC74-E4D1-4225-AEFB-E88E955D9F69}" srcOrd="0" destOrd="0" parTransId="{0B137E99-DA2F-46E4-9A40-7FD65442586D}" sibTransId="{1CA01492-AF36-4994-B738-5EEA412BA5E9}"/>
    <dgm:cxn modelId="{A778F051-02C8-4394-8422-FF834C668AD3}" srcId="{0719CF98-8849-417C-A538-029E148ABD4C}" destId="{DDF60982-B4AA-4BC8-99A5-05B8BA922B91}" srcOrd="4" destOrd="0" parTransId="{62EBF1A9-D9FF-4BC3-A270-A9CC54FA6C3C}" sibTransId="{4AA18D97-9C4B-4F38-AC4D-43E1DE79B0E3}"/>
    <dgm:cxn modelId="{33B29CDB-5361-42EA-87BC-D45DA3AF6C5C}" srcId="{0719CF98-8849-417C-A538-029E148ABD4C}" destId="{75F20244-4440-4FF4-ADF6-C25DC3AA42BB}" srcOrd="2" destOrd="0" parTransId="{7E8B8464-F74A-441A-B46B-6878141229BE}" sibTransId="{4B8A2424-8A6F-4518-98B8-8C34198348D6}"/>
    <dgm:cxn modelId="{71D45390-C033-4EE8-848B-C18468ECD6AA}" type="presParOf" srcId="{9A01142E-9891-4CAC-8859-F24053E8A7B0}" destId="{CE15EA2C-9A65-4697-951A-7F6D6CCA0835}" srcOrd="0" destOrd="0" presId="urn:microsoft.com/office/officeart/2005/8/layout/chevron2"/>
    <dgm:cxn modelId="{18D07B5A-C8EB-41DF-8C77-FB7D7FAA6293}" type="presParOf" srcId="{CE15EA2C-9A65-4697-951A-7F6D6CCA0835}" destId="{2C7FD992-C95B-4C6E-B55D-60767AD515A6}" srcOrd="0" destOrd="0" presId="urn:microsoft.com/office/officeart/2005/8/layout/chevron2"/>
    <dgm:cxn modelId="{06F21DD6-3C2D-4002-832D-3461645D9E64}" type="presParOf" srcId="{CE15EA2C-9A65-4697-951A-7F6D6CCA0835}" destId="{8FD4F76F-E132-4070-8458-4BD264C882CA}" srcOrd="1" destOrd="0" presId="urn:microsoft.com/office/officeart/2005/8/layout/chevron2"/>
    <dgm:cxn modelId="{7CD0254E-51DA-497D-A5E6-BB179C58D299}" type="presParOf" srcId="{9A01142E-9891-4CAC-8859-F24053E8A7B0}" destId="{5C25C4ED-3EAB-4488-874A-04D7C9F990B0}" srcOrd="1" destOrd="0" presId="urn:microsoft.com/office/officeart/2005/8/layout/chevron2"/>
    <dgm:cxn modelId="{92BB5BA4-B2C2-4629-8FBC-3314038B9401}" type="presParOf" srcId="{9A01142E-9891-4CAC-8859-F24053E8A7B0}" destId="{71E9C704-DB96-453A-B3C5-60DCF08FF547}" srcOrd="2" destOrd="0" presId="urn:microsoft.com/office/officeart/2005/8/layout/chevron2"/>
    <dgm:cxn modelId="{87709F09-C655-42F7-9D16-C1E180C00B31}" type="presParOf" srcId="{71E9C704-DB96-453A-B3C5-60DCF08FF547}" destId="{5F4C0590-35D5-4894-B2D7-0837FFA0B941}" srcOrd="0" destOrd="0" presId="urn:microsoft.com/office/officeart/2005/8/layout/chevron2"/>
    <dgm:cxn modelId="{AC0F49D5-5AE6-4FC6-BF5F-EED9B4394F7B}" type="presParOf" srcId="{71E9C704-DB96-453A-B3C5-60DCF08FF547}" destId="{B8CF2DA1-77E7-4927-BB20-B0F8BDDCD153}" srcOrd="1" destOrd="0" presId="urn:microsoft.com/office/officeart/2005/8/layout/chevron2"/>
    <dgm:cxn modelId="{B0CE12C0-5A96-4DA6-8C05-DC73BA2F3C4C}" type="presParOf" srcId="{9A01142E-9891-4CAC-8859-F24053E8A7B0}" destId="{13778CE7-46EC-448C-AABC-A9C21D1BC1B5}" srcOrd="3" destOrd="0" presId="urn:microsoft.com/office/officeart/2005/8/layout/chevron2"/>
    <dgm:cxn modelId="{D267BF62-7060-4D12-94DA-9140771F05BE}" type="presParOf" srcId="{9A01142E-9891-4CAC-8859-F24053E8A7B0}" destId="{271BD979-D4C6-4AC4-BC7B-021A8A898C12}" srcOrd="4" destOrd="0" presId="urn:microsoft.com/office/officeart/2005/8/layout/chevron2"/>
    <dgm:cxn modelId="{0403E11D-B90E-46CB-AF32-22F371D75812}" type="presParOf" srcId="{271BD979-D4C6-4AC4-BC7B-021A8A898C12}" destId="{D4A0E254-6359-46F6-821F-78DAE4EBFB4E}" srcOrd="0" destOrd="0" presId="urn:microsoft.com/office/officeart/2005/8/layout/chevron2"/>
    <dgm:cxn modelId="{15659AE0-6C78-4DFC-8397-579E584855C0}" type="presParOf" srcId="{271BD979-D4C6-4AC4-BC7B-021A8A898C12}" destId="{3564AAA0-38EA-4102-8C13-68C53415FCE1}" srcOrd="1" destOrd="0" presId="urn:microsoft.com/office/officeart/2005/8/layout/chevron2"/>
    <dgm:cxn modelId="{031FDC44-53EB-43EE-BD92-AD6569A34CC4}" type="presParOf" srcId="{9A01142E-9891-4CAC-8859-F24053E8A7B0}" destId="{21FB3413-5D01-45F6-A842-5104298B848E}" srcOrd="5" destOrd="0" presId="urn:microsoft.com/office/officeart/2005/8/layout/chevron2"/>
    <dgm:cxn modelId="{B315BD3C-4A4F-4DFC-87F3-77C037EAD5F0}" type="presParOf" srcId="{9A01142E-9891-4CAC-8859-F24053E8A7B0}" destId="{3C3D2730-E676-4451-A7EF-D9F3B0057984}" srcOrd="6" destOrd="0" presId="urn:microsoft.com/office/officeart/2005/8/layout/chevron2"/>
    <dgm:cxn modelId="{9644E17F-2613-4D91-82D3-0393D412E247}" type="presParOf" srcId="{3C3D2730-E676-4451-A7EF-D9F3B0057984}" destId="{63DBADF7-6298-44DD-A517-2BE176F8C37F}" srcOrd="0" destOrd="0" presId="urn:microsoft.com/office/officeart/2005/8/layout/chevron2"/>
    <dgm:cxn modelId="{829263A4-1396-4E3C-89EF-5C50B078C595}" type="presParOf" srcId="{3C3D2730-E676-4451-A7EF-D9F3B0057984}" destId="{B80EF653-4828-41DE-9C2C-6DF6A46AFF62}" srcOrd="1" destOrd="0" presId="urn:microsoft.com/office/officeart/2005/8/layout/chevron2"/>
    <dgm:cxn modelId="{18DF074E-F564-41AE-BA83-4AE63D66C033}" type="presParOf" srcId="{9A01142E-9891-4CAC-8859-F24053E8A7B0}" destId="{9E8C3369-3B5A-41B3-81C5-D546AD787794}" srcOrd="7" destOrd="0" presId="urn:microsoft.com/office/officeart/2005/8/layout/chevron2"/>
    <dgm:cxn modelId="{C035CCD1-6C3E-41C3-A526-61C336E27896}" type="presParOf" srcId="{9A01142E-9891-4CAC-8859-F24053E8A7B0}" destId="{340EBB72-A554-4782-896C-638C93368EA2}" srcOrd="8" destOrd="0" presId="urn:microsoft.com/office/officeart/2005/8/layout/chevron2"/>
    <dgm:cxn modelId="{A761C6AE-2C5B-4034-B17C-A8406E3A89F1}" type="presParOf" srcId="{340EBB72-A554-4782-896C-638C93368EA2}" destId="{DBFE320A-8695-42E5-8ACA-CF43D4651826}" srcOrd="0" destOrd="0" presId="urn:microsoft.com/office/officeart/2005/8/layout/chevron2"/>
    <dgm:cxn modelId="{9C707946-D65F-4545-8F8E-E56E732227B8}" type="presParOf" srcId="{340EBB72-A554-4782-896C-638C93368EA2}" destId="{266EEA10-1DE7-4A4C-A5DA-8090A21896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FD992-C95B-4C6E-B55D-60767AD515A6}">
      <dsp:nvSpPr>
        <dsp:cNvPr id="0" name=""/>
        <dsp:cNvSpPr/>
      </dsp:nvSpPr>
      <dsp:spPr>
        <a:xfrm rot="5400000">
          <a:off x="-100398" y="100995"/>
          <a:ext cx="669326" cy="4685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Mentor</a:t>
          </a:r>
          <a:endParaRPr lang="en-US" sz="1100" kern="1200" dirty="0"/>
        </a:p>
      </dsp:txBody>
      <dsp:txXfrm rot="-5400000">
        <a:off x="1" y="234860"/>
        <a:ext cx="468528" cy="200798"/>
      </dsp:txXfrm>
    </dsp:sp>
    <dsp:sp modelId="{8FD4F76F-E132-4070-8458-4BD264C882CA}">
      <dsp:nvSpPr>
        <dsp:cNvPr id="0" name=""/>
        <dsp:cNvSpPr/>
      </dsp:nvSpPr>
      <dsp:spPr>
        <a:xfrm rot="5400000">
          <a:off x="2236144" y="-1767019"/>
          <a:ext cx="435061" cy="39702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Pham Nguyen Minh </a:t>
          </a:r>
          <a:r>
            <a:rPr lang="en-US" sz="2500" kern="1200" dirty="0" err="1" smtClean="0"/>
            <a:t>Khoi</a:t>
          </a:r>
          <a:endParaRPr lang="en-US" sz="2500" kern="1200" dirty="0"/>
        </a:p>
      </dsp:txBody>
      <dsp:txXfrm rot="-5400000">
        <a:off x="468528" y="21835"/>
        <a:ext cx="3949055" cy="392585"/>
      </dsp:txXfrm>
    </dsp:sp>
    <dsp:sp modelId="{5F4C0590-35D5-4894-B2D7-0837FFA0B941}">
      <dsp:nvSpPr>
        <dsp:cNvPr id="0" name=""/>
        <dsp:cNvSpPr/>
      </dsp:nvSpPr>
      <dsp:spPr>
        <a:xfrm rot="5400000">
          <a:off x="-100398" y="645089"/>
          <a:ext cx="669326" cy="4685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</a:t>
          </a:r>
          <a:endParaRPr lang="en-US" sz="1100" kern="1200" dirty="0"/>
        </a:p>
      </dsp:txBody>
      <dsp:txXfrm rot="-5400000">
        <a:off x="1" y="778954"/>
        <a:ext cx="468528" cy="200798"/>
      </dsp:txXfrm>
    </dsp:sp>
    <dsp:sp modelId="{B8CF2DA1-77E7-4927-BB20-B0F8BDDCD153}">
      <dsp:nvSpPr>
        <dsp:cNvPr id="0" name=""/>
        <dsp:cNvSpPr/>
      </dsp:nvSpPr>
      <dsp:spPr>
        <a:xfrm rot="5400000">
          <a:off x="2236144" y="-1214916"/>
          <a:ext cx="435061" cy="39702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Nguyen Phan Thao </a:t>
          </a:r>
          <a:r>
            <a:rPr lang="en-US" sz="2500" kern="1200" dirty="0" err="1" smtClean="0"/>
            <a:t>Nhi</a:t>
          </a:r>
          <a:endParaRPr lang="en-US" sz="2500" kern="1200" dirty="0"/>
        </a:p>
      </dsp:txBody>
      <dsp:txXfrm rot="-5400000">
        <a:off x="468528" y="573938"/>
        <a:ext cx="3949055" cy="392585"/>
      </dsp:txXfrm>
    </dsp:sp>
    <dsp:sp modelId="{D4A0E254-6359-46F6-821F-78DAE4EBFB4E}">
      <dsp:nvSpPr>
        <dsp:cNvPr id="0" name=""/>
        <dsp:cNvSpPr/>
      </dsp:nvSpPr>
      <dsp:spPr>
        <a:xfrm rot="5400000">
          <a:off x="-100398" y="1189183"/>
          <a:ext cx="669326" cy="4685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</a:t>
          </a:r>
          <a:endParaRPr lang="en-US" sz="1100" kern="1200" dirty="0"/>
        </a:p>
      </dsp:txBody>
      <dsp:txXfrm rot="-5400000">
        <a:off x="1" y="1323048"/>
        <a:ext cx="468528" cy="200798"/>
      </dsp:txXfrm>
    </dsp:sp>
    <dsp:sp modelId="{3564AAA0-38EA-4102-8C13-68C53415FCE1}">
      <dsp:nvSpPr>
        <dsp:cNvPr id="0" name=""/>
        <dsp:cNvSpPr/>
      </dsp:nvSpPr>
      <dsp:spPr>
        <a:xfrm rot="5400000">
          <a:off x="2236144" y="-678831"/>
          <a:ext cx="435061" cy="39702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kern="1200" dirty="0" smtClean="0"/>
            <a:t>Phan Van </a:t>
          </a:r>
          <a:r>
            <a:rPr lang="en-US" sz="2500" b="0" kern="1200" dirty="0" err="1" smtClean="0"/>
            <a:t>Hieu</a:t>
          </a:r>
          <a:endParaRPr lang="en-US" sz="2500" b="0" kern="1200" dirty="0"/>
        </a:p>
      </dsp:txBody>
      <dsp:txXfrm rot="-5400000">
        <a:off x="468528" y="1110023"/>
        <a:ext cx="3949055" cy="392585"/>
      </dsp:txXfrm>
    </dsp:sp>
    <dsp:sp modelId="{63DBADF7-6298-44DD-A517-2BE176F8C37F}">
      <dsp:nvSpPr>
        <dsp:cNvPr id="0" name=""/>
        <dsp:cNvSpPr/>
      </dsp:nvSpPr>
      <dsp:spPr>
        <a:xfrm rot="5400000">
          <a:off x="-100398" y="1733277"/>
          <a:ext cx="669326" cy="4685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</a:t>
          </a:r>
          <a:endParaRPr lang="en-US" sz="1100" kern="1200" dirty="0"/>
        </a:p>
      </dsp:txBody>
      <dsp:txXfrm rot="-5400000">
        <a:off x="1" y="1867142"/>
        <a:ext cx="468528" cy="200798"/>
      </dsp:txXfrm>
    </dsp:sp>
    <dsp:sp modelId="{B80EF653-4828-41DE-9C2C-6DF6A46AFF62}">
      <dsp:nvSpPr>
        <dsp:cNvPr id="0" name=""/>
        <dsp:cNvSpPr/>
      </dsp:nvSpPr>
      <dsp:spPr>
        <a:xfrm rot="5400000">
          <a:off x="2236144" y="-134737"/>
          <a:ext cx="435061" cy="39702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Phan Le </a:t>
          </a:r>
          <a:r>
            <a:rPr lang="en-US" sz="2500" kern="1200" dirty="0" err="1" smtClean="0"/>
            <a:t>Quang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Chien</a:t>
          </a:r>
          <a:endParaRPr lang="en-US" sz="2500" kern="1200" dirty="0"/>
        </a:p>
      </dsp:txBody>
      <dsp:txXfrm rot="-5400000">
        <a:off x="468528" y="1654117"/>
        <a:ext cx="3949055" cy="392585"/>
      </dsp:txXfrm>
    </dsp:sp>
    <dsp:sp modelId="{DBFE320A-8695-42E5-8ACA-CF43D4651826}">
      <dsp:nvSpPr>
        <dsp:cNvPr id="0" name=""/>
        <dsp:cNvSpPr/>
      </dsp:nvSpPr>
      <dsp:spPr>
        <a:xfrm rot="5400000">
          <a:off x="-100398" y="2277371"/>
          <a:ext cx="669326" cy="4685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4</a:t>
          </a:r>
          <a:endParaRPr lang="en-US" sz="1100" kern="1200" dirty="0"/>
        </a:p>
      </dsp:txBody>
      <dsp:txXfrm rot="-5400000">
        <a:off x="1" y="2411236"/>
        <a:ext cx="468528" cy="200798"/>
      </dsp:txXfrm>
    </dsp:sp>
    <dsp:sp modelId="{266EEA10-1DE7-4A4C-A5DA-8090A21896B1}">
      <dsp:nvSpPr>
        <dsp:cNvPr id="0" name=""/>
        <dsp:cNvSpPr/>
      </dsp:nvSpPr>
      <dsp:spPr>
        <a:xfrm rot="5400000">
          <a:off x="2236144" y="409356"/>
          <a:ext cx="435061" cy="39702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Le Xuan </a:t>
          </a:r>
          <a:r>
            <a:rPr lang="en-US" sz="2500" kern="1200" dirty="0" err="1" smtClean="0"/>
            <a:t>Huy</a:t>
          </a:r>
          <a:endParaRPr lang="en-US" sz="2500" kern="1200" dirty="0"/>
        </a:p>
      </dsp:txBody>
      <dsp:txXfrm rot="-5400000">
        <a:off x="468528" y="2198210"/>
        <a:ext cx="3949055" cy="39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23F69-1DAF-4491-9341-06331BBCDF53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27602-123A-4560-85DE-12408FC2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9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9525" y="-17463"/>
            <a:ext cx="9161463" cy="105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985838" y="269876"/>
            <a:ext cx="8458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200" b="1" dirty="0">
                <a:solidFill>
                  <a:srgbClr val="00B0F0"/>
                </a:solidFill>
                <a:latin typeface="Cambria" panose="02040503050406030204" pitchFamily="18" charset="0"/>
                <a:cs typeface="Segoe UI" panose="020B0502040204020203" pitchFamily="34" charset="0"/>
              </a:rPr>
              <a:t>YOUR QUALITY PARTNER FOR SOFTWARE SOLUTIONS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187700"/>
            <a:ext cx="9151938" cy="2189163"/>
          </a:xfrm>
          <a:prstGeom prst="rect">
            <a:avLst/>
          </a:prstGeom>
          <a:solidFill>
            <a:srgbClr val="76879B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76879B"/>
              </a:solidFill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0655300" y="39258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10291763" y="4387850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9532938" y="5245100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19470" y="3319008"/>
            <a:ext cx="7772400" cy="115971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1064" y="4478719"/>
            <a:ext cx="8405736" cy="91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C82D41E-0A26-43E9-B3F8-F671FD399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3" y="242238"/>
            <a:ext cx="1209677" cy="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3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8575" y="1027113"/>
            <a:ext cx="568325" cy="136525"/>
          </a:xfrm>
          <a:prstGeom prst="rect">
            <a:avLst/>
          </a:prstGeom>
          <a:solidFill>
            <a:srgbClr val="76879B"/>
          </a:solidFill>
          <a:ln>
            <a:solidFill>
              <a:srgbClr val="768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28575" y="495300"/>
            <a:ext cx="568325" cy="1365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solidFill>
                <a:srgbClr val="249D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8302625" y="6251575"/>
            <a:ext cx="438150" cy="431800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solidFill>
                <a:srgbClr val="00B0F0"/>
              </a:solidFill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199313" y="6321425"/>
            <a:ext cx="2676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fld id="{3E974B63-4D10-4C4B-9040-37CFAC245BA0}" type="slidenum">
              <a:rPr lang="en-US" altLang="en-US" sz="1400" b="1" smtClean="0">
                <a:solidFill>
                  <a:schemeClr val="bg1"/>
                </a:solidFill>
                <a:latin typeface="Cambria" panose="02040503050406030204" pitchFamily="18" charset="0"/>
                <a:cs typeface="Segoe UI" panose="020B05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400" b="1">
              <a:solidFill>
                <a:schemeClr val="bg1"/>
              </a:solidFill>
              <a:latin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6725" y="6138863"/>
            <a:ext cx="7886700" cy="639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60000"/>
              <a:buFont typeface="Wingdings" charset="2"/>
              <a:buNone/>
              <a:defRPr sz="3600" b="1" i="0" kern="1200">
                <a:solidFill>
                  <a:srgbClr val="00A0E6"/>
                </a:solidFill>
                <a:latin typeface="Cambria"/>
                <a:ea typeface="+mj-ea"/>
                <a:cs typeface="Cambria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000" b="0" dirty="0">
                <a:solidFill>
                  <a:srgbClr val="249DD8"/>
                </a:solidFill>
              </a:rPr>
              <a:t>TMA Solutions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38400" y="6484938"/>
            <a:ext cx="5867400" cy="0"/>
          </a:xfrm>
          <a:prstGeom prst="line">
            <a:avLst/>
          </a:prstGeom>
          <a:ln>
            <a:solidFill>
              <a:srgbClr val="249DD8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9DD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414C59"/>
              </a:buClr>
              <a:buSzPct val="80000"/>
              <a:defRPr sz="3000">
                <a:solidFill>
                  <a:srgbClr val="414C59"/>
                </a:solidFill>
                <a:latin typeface="Cambria" panose="02040503050406030204" pitchFamily="18" charset="0"/>
              </a:defRPr>
            </a:lvl1pPr>
            <a:lvl2pPr>
              <a:lnSpc>
                <a:spcPct val="100000"/>
              </a:lnSpc>
              <a:buSzPct val="70000"/>
              <a:defRPr>
                <a:solidFill>
                  <a:srgbClr val="229DD8"/>
                </a:solidFill>
                <a:latin typeface="Cambria" panose="02040503050406030204" pitchFamily="18" charset="0"/>
              </a:defRPr>
            </a:lvl2pPr>
            <a:lvl3pPr>
              <a:lnSpc>
                <a:spcPct val="100000"/>
              </a:lnSpc>
              <a:buSzPct val="60000"/>
              <a:defRPr>
                <a:latin typeface="Cambria" panose="02040503050406030204" pitchFamily="18" charset="0"/>
              </a:defRPr>
            </a:lvl3pPr>
            <a:lvl4pPr marL="1714500" indent="-342900">
              <a:lnSpc>
                <a:spcPct val="100000"/>
              </a:lnSpc>
              <a:buFont typeface="Wingdings" panose="05000000000000000000" pitchFamily="2" charset="2"/>
              <a:buChar char="q"/>
              <a:defRPr>
                <a:solidFill>
                  <a:srgbClr val="249DD8"/>
                </a:solidFill>
                <a:latin typeface="Cambria" panose="02040503050406030204" pitchFamily="18" charset="0"/>
              </a:defRPr>
            </a:lvl4pPr>
            <a:lvl5pPr marL="2171700" indent="-342900">
              <a:lnSpc>
                <a:spcPct val="100000"/>
              </a:lnSpc>
              <a:buSzPct val="40000"/>
              <a:buFont typeface="Wingdings" panose="05000000000000000000" pitchFamily="2" charset="2"/>
              <a:buChar char="q"/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1663" y="4498975"/>
            <a:ext cx="8140700" cy="638175"/>
          </a:xfrm>
          <a:prstGeom prst="rect">
            <a:avLst/>
          </a:prstGeom>
          <a:solidFill>
            <a:srgbClr val="76879B"/>
          </a:solidFill>
          <a:ln>
            <a:solidFill>
              <a:srgbClr val="768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4838" y="3529013"/>
            <a:ext cx="8140700" cy="638175"/>
          </a:xfrm>
          <a:prstGeom prst="rect">
            <a:avLst/>
          </a:prstGeom>
          <a:solidFill>
            <a:srgbClr val="76879B"/>
          </a:solidFill>
          <a:ln>
            <a:solidFill>
              <a:srgbClr val="768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5313" y="2559050"/>
            <a:ext cx="8139112" cy="638175"/>
          </a:xfrm>
          <a:prstGeom prst="rect">
            <a:avLst/>
          </a:prstGeom>
          <a:solidFill>
            <a:srgbClr val="76879B"/>
          </a:solidFill>
          <a:ln>
            <a:solidFill>
              <a:srgbClr val="768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488" y="1589088"/>
            <a:ext cx="8139112" cy="638175"/>
          </a:xfrm>
          <a:prstGeom prst="rect">
            <a:avLst/>
          </a:prstGeom>
          <a:solidFill>
            <a:srgbClr val="76879B"/>
          </a:solidFill>
          <a:ln>
            <a:solidFill>
              <a:srgbClr val="768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617538" y="1652588"/>
            <a:ext cx="6621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400" b="1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617538" y="4567238"/>
            <a:ext cx="6469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400" b="1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D. 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617538" y="2646363"/>
            <a:ext cx="4895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400" b="1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617538" y="3581400"/>
            <a:ext cx="544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400" b="1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5788" y="5416550"/>
            <a:ext cx="8139112" cy="638175"/>
          </a:xfrm>
          <a:prstGeom prst="rect">
            <a:avLst/>
          </a:prstGeom>
          <a:solidFill>
            <a:srgbClr val="76879B"/>
          </a:solidFill>
          <a:ln>
            <a:solidFill>
              <a:srgbClr val="768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657225" y="5481638"/>
            <a:ext cx="587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400" b="1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E. 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28575" y="1027113"/>
            <a:ext cx="568325" cy="136525"/>
          </a:xfrm>
          <a:prstGeom prst="rect">
            <a:avLst/>
          </a:prstGeom>
          <a:solidFill>
            <a:srgbClr val="76879B"/>
          </a:solidFill>
          <a:ln>
            <a:solidFill>
              <a:srgbClr val="768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28575" y="495300"/>
            <a:ext cx="568325" cy="1365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solidFill>
                <a:srgbClr val="249DD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8302625" y="6251575"/>
            <a:ext cx="438150" cy="431800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solidFill>
                <a:srgbClr val="00B0F0"/>
              </a:solidFill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7199313" y="6321425"/>
            <a:ext cx="2676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fld id="{B0B79ECF-E5FD-4D96-AD3C-71ECE026F5A1}" type="slidenum">
              <a:rPr lang="en-US" altLang="en-US" sz="1400" b="1" smtClean="0">
                <a:solidFill>
                  <a:schemeClr val="bg1"/>
                </a:solidFill>
                <a:latin typeface="Cambria" panose="02040503050406030204" pitchFamily="18" charset="0"/>
                <a:cs typeface="Segoe UI" panose="020B05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400" b="1">
              <a:solidFill>
                <a:schemeClr val="bg1"/>
              </a:solidFill>
              <a:latin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66725" y="6138863"/>
            <a:ext cx="7886700" cy="639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60000"/>
              <a:buFont typeface="Wingdings" charset="2"/>
              <a:buNone/>
              <a:defRPr sz="3600" b="1" i="0" kern="1200">
                <a:solidFill>
                  <a:srgbClr val="00A0E6"/>
                </a:solidFill>
                <a:latin typeface="Cambria"/>
                <a:ea typeface="+mj-ea"/>
                <a:cs typeface="Cambria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000" b="0" dirty="0">
                <a:solidFill>
                  <a:srgbClr val="249DD8"/>
                </a:solidFill>
              </a:rPr>
              <a:t>TMA Solutions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438400" y="6484938"/>
            <a:ext cx="5867400" cy="0"/>
          </a:xfrm>
          <a:prstGeom prst="line">
            <a:avLst/>
          </a:prstGeom>
          <a:ln>
            <a:solidFill>
              <a:srgbClr val="249DD8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7463" y="2130425"/>
            <a:ext cx="9161463" cy="1876425"/>
          </a:xfrm>
          <a:prstGeom prst="rect">
            <a:avLst/>
          </a:prstGeom>
          <a:solidFill>
            <a:srgbClr val="7687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76879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25" y="4789488"/>
            <a:ext cx="2319338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+ 1 802-735-1392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+ 61 414-734-277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+81 3-6432-4994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www.tmasolutions.com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0588" y="4789488"/>
            <a:ext cx="2311400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North America number: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Australia number: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Japan number: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Website: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9388" y="4799013"/>
            <a:ext cx="2719387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+84 8 3997-8000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+84 908-676-212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+84 8 3990-3303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sales@tmasolutions.com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663" y="4799013"/>
            <a:ext cx="1155700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Tel: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Mobile: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Fax: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29DD8"/>
                </a:solidFill>
                <a:latin typeface="Cambria"/>
                <a:cs typeface="Cambria"/>
              </a:rPr>
              <a:t>Email: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30" y="2772256"/>
            <a:ext cx="7772400" cy="927678"/>
          </a:xfrm>
        </p:spPr>
        <p:txBody>
          <a:bodyPr anchor="t"/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E306D-7284-41ED-9C75-19AA777D8959}" type="datetimeFigureOut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3266F-05C5-4ADC-8E87-1A6C88E8B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84" y="665250"/>
            <a:ext cx="2170385" cy="10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1AC94F-94F3-4FD8-ABAD-9AA9E1D1B135}" type="datetimeFigureOut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F3ED082-5287-4516-B73C-55371B1AA4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24A0E6"/>
          </a:solidFill>
          <a:latin typeface="Cambria"/>
          <a:ea typeface="Cambria" panose="02040503050406030204" pitchFamily="18" charset="0"/>
          <a:cs typeface="Cambri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4A0E6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4A0E6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4A0E6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4A0E6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4A0E6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4A0E6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4A0E6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4A0E6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457200" indent="-457200" algn="l" defTabSz="457200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76879B"/>
        </a:buClr>
        <a:buFont typeface="Wingdings" panose="05000000000000000000" pitchFamily="2" charset="2"/>
        <a:buChar char="q"/>
        <a:defRPr sz="3200" kern="1200">
          <a:solidFill>
            <a:srgbClr val="76879B"/>
          </a:solidFill>
          <a:latin typeface="Cambria" panose="02040503050406030204" pitchFamily="18" charset="0"/>
          <a:ea typeface="+mn-ea"/>
          <a:cs typeface="+mn-cs"/>
        </a:defRPr>
      </a:lvl1pPr>
      <a:lvl2pPr marL="914400" indent="-457200" algn="l" defTabSz="457200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24A0E6"/>
        </a:buClr>
        <a:buFont typeface="Wingdings" panose="05000000000000000000" pitchFamily="2" charset="2"/>
        <a:buChar char="q"/>
        <a:defRPr sz="2800" kern="1200">
          <a:solidFill>
            <a:srgbClr val="24A0E6"/>
          </a:solidFill>
          <a:latin typeface="Cambria" panose="02040503050406030204" pitchFamily="18" charset="0"/>
          <a:ea typeface="+mn-ea"/>
          <a:cs typeface="+mn-cs"/>
        </a:defRPr>
      </a:lvl2pPr>
      <a:lvl3pPr marL="1257300" indent="-342900" algn="l" defTabSz="457200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76879B"/>
        </a:buClr>
        <a:buSzPct val="70000"/>
        <a:buFont typeface="Wingdings" panose="05000000000000000000" pitchFamily="2" charset="2"/>
        <a:buChar char="q"/>
        <a:defRPr sz="2400" kern="1200">
          <a:solidFill>
            <a:srgbClr val="76879B"/>
          </a:solidFill>
          <a:latin typeface="Cambria" panose="02040503050406030204" pitchFamily="18" charset="0"/>
          <a:ea typeface="+mn-ea"/>
          <a:cs typeface="+mn-cs"/>
        </a:defRPr>
      </a:lvl3pPr>
      <a:lvl4pPr marL="1714500" indent="-342900" algn="l" defTabSz="457200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24A0E6"/>
        </a:buClr>
        <a:buSzPct val="50000"/>
        <a:buFont typeface="Wingdings" panose="05000000000000000000" pitchFamily="2" charset="2"/>
        <a:buChar char="q"/>
        <a:defRPr sz="2000" kern="1200">
          <a:solidFill>
            <a:srgbClr val="24A0E6"/>
          </a:solidFill>
          <a:latin typeface="Cambria" panose="02040503050406030204" pitchFamily="18" charset="0"/>
          <a:ea typeface="+mn-ea"/>
          <a:cs typeface="+mn-cs"/>
        </a:defRPr>
      </a:lvl4pPr>
      <a:lvl5pPr marL="2171700" indent="-342900" algn="l" defTabSz="457200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76879B"/>
        </a:buClr>
        <a:buSzPct val="30000"/>
        <a:buFont typeface="Wingdings" panose="05000000000000000000" pitchFamily="2" charset="2"/>
        <a:buChar char="q"/>
        <a:defRPr sz="2000" kern="1200">
          <a:solidFill>
            <a:srgbClr val="76879B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>
                <a:latin typeface="Cambria" panose="02040503050406030204" pitchFamily="18" charset="0"/>
                <a:cs typeface="Cambria" panose="02040503050406030204" pitchFamily="18" charset="0"/>
              </a:rPr>
              <a:t>TMA AUTOMOTIVE SOFTWARE CENTER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1064" y="4307269"/>
            <a:ext cx="8405736" cy="914400"/>
          </a:xfrm>
        </p:spPr>
        <p:txBody>
          <a:bodyPr/>
          <a:lstStyle/>
          <a:p>
            <a:r>
              <a:rPr lang="en-US" altLang="en-US" dirty="0" smtClean="0"/>
              <a:t>SMART LIGHT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WHAT IS OUR SYSTEM?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5048" y="855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49DD8"/>
                </a:solidFill>
                <a:latin typeface="Cambria"/>
                <a:ea typeface="Cambria" panose="02040503050406030204" pitchFamily="18" charset="0"/>
                <a:cs typeface="Cambri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r>
              <a:rPr lang="en-US" sz="2800" dirty="0"/>
              <a:t>2</a:t>
            </a:r>
            <a:r>
              <a:rPr lang="en-US" sz="2800" dirty="0" smtClean="0"/>
              <a:t>. WHAT DOES IT HAS?</a:t>
            </a:r>
            <a:endParaRPr lang="en-US" dirty="0"/>
          </a:p>
        </p:txBody>
      </p:sp>
      <p:sp>
        <p:nvSpPr>
          <p:cNvPr id="9" name="Shape 196"/>
          <p:cNvSpPr/>
          <p:nvPr/>
        </p:nvSpPr>
        <p:spPr>
          <a:xfrm>
            <a:off x="5895975" y="3054382"/>
            <a:ext cx="3248026" cy="14688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RGB LED Module</a:t>
            </a:r>
          </a:p>
        </p:txBody>
      </p:sp>
      <p:pic>
        <p:nvPicPr>
          <p:cNvPr id="3074" name="Picture 2" descr="Káº¿t quáº£ hÃ¬nh áº£nh cho RGB LED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998600"/>
            <a:ext cx="343852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WHAT IS OUR SYSTEM?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5048" y="855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49DD8"/>
                </a:solidFill>
                <a:latin typeface="Cambria"/>
                <a:ea typeface="Cambria" panose="02040503050406030204" pitchFamily="18" charset="0"/>
                <a:cs typeface="Cambri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r>
              <a:rPr lang="en-US" sz="2800" dirty="0"/>
              <a:t>3</a:t>
            </a:r>
            <a:r>
              <a:rPr lang="en-US" sz="2800" dirty="0" smtClean="0"/>
              <a:t>. HOW DOES IT WORK?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893181"/>
            <a:ext cx="6877050" cy="3791209"/>
          </a:xfrm>
          <a:prstGeom prst="rect">
            <a:avLst/>
          </a:prstGeom>
        </p:spPr>
      </p:pic>
      <p:sp>
        <p:nvSpPr>
          <p:cNvPr id="9" name="Shape 196"/>
          <p:cNvSpPr/>
          <p:nvPr/>
        </p:nvSpPr>
        <p:spPr>
          <a:xfrm>
            <a:off x="6943725" y="3054382"/>
            <a:ext cx="2200276" cy="14688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ELECTRIC CIRCUIT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WHAT IS OUR SYSTEM?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5048" y="855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49DD8"/>
                </a:solidFill>
                <a:latin typeface="Cambria"/>
                <a:ea typeface="Cambria" panose="02040503050406030204" pitchFamily="18" charset="0"/>
                <a:cs typeface="Cambri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r>
              <a:rPr lang="en-US" sz="2800" dirty="0" smtClean="0"/>
              <a:t>4. </a:t>
            </a:r>
            <a:r>
              <a:rPr lang="en-US" sz="2800" smtClean="0"/>
              <a:t>OPERATION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6" y="2986086"/>
            <a:ext cx="8705621" cy="1033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6" y="2495549"/>
            <a:ext cx="8705621" cy="25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DEMO</a:t>
            </a:r>
            <a:endParaRPr lang="en-US" dirty="0"/>
          </a:p>
        </p:txBody>
      </p:sp>
      <p:pic>
        <p:nvPicPr>
          <p:cNvPr id="4098" name="Picture 2" descr="Káº¿t quáº£ hÃ¬nh áº£nh cho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7" y="1742188"/>
            <a:ext cx="6880225" cy="375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0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90940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4234" y="330909"/>
            <a:ext cx="8229600" cy="1143000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5" name="Shape 196"/>
          <p:cNvSpPr/>
          <p:nvPr/>
        </p:nvSpPr>
        <p:spPr>
          <a:xfrm>
            <a:off x="6786900" y="1473909"/>
            <a:ext cx="2357100" cy="2357100"/>
          </a:xfrm>
          <a:prstGeom prst="rect">
            <a:avLst/>
          </a:prstGeom>
          <a:solidFill>
            <a:srgbClr val="229DD8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SPRINT 1: SMART LIGHT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82689050"/>
              </p:ext>
            </p:extLst>
          </p:nvPr>
        </p:nvGraphicFramePr>
        <p:xfrm>
          <a:off x="1571722" y="3133652"/>
          <a:ext cx="4438822" cy="2846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hape 196"/>
          <p:cNvSpPr/>
          <p:nvPr/>
        </p:nvSpPr>
        <p:spPr>
          <a:xfrm>
            <a:off x="1571722" y="1922376"/>
            <a:ext cx="3052056" cy="853020"/>
          </a:xfrm>
          <a:prstGeom prst="rect">
            <a:avLst/>
          </a:prstGeom>
          <a:solidFill>
            <a:srgbClr val="229DD8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MEMBER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6087" y="1748721"/>
            <a:ext cx="389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7200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🌏</a:t>
            </a:r>
            <a:endParaRPr lang="en-US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4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33852"/>
            <a:ext cx="4893733" cy="3426771"/>
          </a:xfrm>
        </p:spPr>
        <p:txBody>
          <a:bodyPr>
            <a:normAutofit/>
          </a:bodyPr>
          <a:lstStyle/>
          <a:p>
            <a:pPr>
              <a:buFont typeface="+mj-lt"/>
              <a:buAutoNum type="romanUcPeriod"/>
            </a:pPr>
            <a:r>
              <a:rPr lang="en-US" sz="2400" dirty="0" smtClean="0"/>
              <a:t>Problem</a:t>
            </a:r>
            <a:endParaRPr lang="en-US" sz="2400" dirty="0"/>
          </a:p>
          <a:p>
            <a:pPr>
              <a:buFont typeface="+mj-lt"/>
              <a:buAutoNum type="romanUcPeriod"/>
            </a:pPr>
            <a:r>
              <a:rPr lang="en-US" sz="2400" dirty="0"/>
              <a:t>What is our </a:t>
            </a:r>
            <a:r>
              <a:rPr lang="en-US" sz="2400" dirty="0" smtClean="0"/>
              <a:t>system?</a:t>
            </a:r>
            <a:endParaRPr lang="en-US" sz="2400" dirty="0"/>
          </a:p>
          <a:p>
            <a:pPr lvl="1">
              <a:buFont typeface="+mj-lt"/>
              <a:buAutoNum type="arabicPeriod"/>
            </a:pPr>
            <a:r>
              <a:rPr lang="en-US" sz="2400" dirty="0"/>
              <a:t>Smart </a:t>
            </a:r>
            <a:r>
              <a:rPr lang="en-US" sz="2400" dirty="0" smtClean="0"/>
              <a:t>Light</a:t>
            </a:r>
          </a:p>
          <a:p>
            <a:pPr lvl="1">
              <a:buFont typeface="+mj-lt"/>
              <a:buAutoNum type="arabicPeriod"/>
            </a:pPr>
            <a:r>
              <a:rPr lang="en-US" sz="2400" dirty="0"/>
              <a:t>What does it </a:t>
            </a:r>
            <a:r>
              <a:rPr lang="en-US" sz="2400" dirty="0" smtClean="0"/>
              <a:t>has?</a:t>
            </a:r>
          </a:p>
          <a:p>
            <a:pPr lvl="1">
              <a:buFont typeface="+mj-lt"/>
              <a:buAutoNum type="arabicPeriod"/>
            </a:pPr>
            <a:r>
              <a:rPr lang="en-US" sz="2400" dirty="0" smtClean="0"/>
              <a:t>How dose it work?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 smtClean="0"/>
              <a:t>Demo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8896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78" y="1621120"/>
            <a:ext cx="2400935" cy="2143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7" name="Picture 16" descr="HÃ¬nh áº£nh cÃ³ liÃªn qua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8" y="1417638"/>
            <a:ext cx="47625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343878" y="1128889"/>
            <a:ext cx="34671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Have you ever come home and groping for the switch to turn on the lights in the dark</a:t>
            </a:r>
            <a:r>
              <a:rPr lang="en-US" sz="3000" dirty="0" smtClean="0"/>
              <a:t>?</a:t>
            </a:r>
          </a:p>
          <a:p>
            <a:endParaRPr lang="en-US" sz="3000" dirty="0"/>
          </a:p>
        </p:txBody>
      </p:sp>
      <p:pic>
        <p:nvPicPr>
          <p:cNvPr id="16" name="Picture 15" descr="Káº¿t quáº£ hÃ¬nh áº£nh cho turn on a light in a dark room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78" y="3788490"/>
            <a:ext cx="3467100" cy="2339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1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2045"/>
            <a:ext cx="5107948" cy="3631182"/>
          </a:xfrm>
          <a:prstGeom prst="rect">
            <a:avLst/>
          </a:prstGeom>
        </p:spPr>
      </p:pic>
      <p:pic>
        <p:nvPicPr>
          <p:cNvPr id="9" name="Picture 8" descr="Káº¿t quáº£ hÃ¬nh áº£nh cho ligh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561" y="3616289"/>
            <a:ext cx="2909394" cy="23442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565148" y="927344"/>
            <a:ext cx="310695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ealize </a:t>
            </a:r>
            <a:r>
              <a:rPr lang="en-US" sz="2800" dirty="0"/>
              <a:t>that you have not turned off the lights but can not do anything because you are in the company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5147" y="1039292"/>
            <a:ext cx="3398230" cy="50475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endParaRPr lang="en-US" sz="3000" dirty="0" smtClean="0"/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700" dirty="0" smtClean="0"/>
              <a:t>It </a:t>
            </a:r>
            <a:r>
              <a:rPr lang="en-US" sz="2700" dirty="0"/>
              <a:t>is annoying and inconvenient if we keep control the electrical equipment in the traditional way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/>
              <a:t>Need a system </a:t>
            </a:r>
            <a:r>
              <a:rPr lang="en-US" sz="2800" dirty="0" smtClean="0"/>
              <a:t>that </a:t>
            </a:r>
            <a:r>
              <a:rPr lang="en-US" sz="2800" dirty="0"/>
              <a:t>make the control </a:t>
            </a:r>
            <a:r>
              <a:rPr lang="en-US" sz="2800" dirty="0" smtClean="0"/>
              <a:t>easier</a:t>
            </a:r>
            <a:endParaRPr lang="en-US" sz="2800" dirty="0"/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9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smtClean="0"/>
              <a:t>WHAT IS OUR SYSTEM?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5048" y="855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49DD8"/>
                </a:solidFill>
                <a:latin typeface="Cambria"/>
                <a:ea typeface="Cambria" panose="02040503050406030204" pitchFamily="18" charset="0"/>
                <a:cs typeface="Cambri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r>
              <a:rPr lang="en-US" sz="2800" dirty="0"/>
              <a:t>1. </a:t>
            </a:r>
            <a:r>
              <a:rPr lang="en-US" sz="2800" dirty="0" smtClean="0"/>
              <a:t>SMART LIGHT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0225"/>
            <a:ext cx="6242118" cy="4165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2602" y="2162174"/>
            <a:ext cx="204139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a light that can turn on/turn off by reading people’s gesture.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9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WHAT IS OUR SYSTEM?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5048" y="855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49DD8"/>
                </a:solidFill>
                <a:latin typeface="Cambria"/>
                <a:ea typeface="Cambria" panose="02040503050406030204" pitchFamily="18" charset="0"/>
                <a:cs typeface="Cambri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r>
              <a:rPr lang="en-US" sz="2800" dirty="0"/>
              <a:t>2</a:t>
            </a:r>
            <a:r>
              <a:rPr lang="en-US" sz="2800" dirty="0" smtClean="0"/>
              <a:t>. WHAT DOES IT HAS?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1998600"/>
            <a:ext cx="6553200" cy="3640667"/>
          </a:xfrm>
          <a:prstGeom prst="rect">
            <a:avLst/>
          </a:prstGeom>
        </p:spPr>
      </p:pic>
      <p:sp>
        <p:nvSpPr>
          <p:cNvPr id="9" name="Shape 196"/>
          <p:cNvSpPr/>
          <p:nvPr/>
        </p:nvSpPr>
        <p:spPr>
          <a:xfrm>
            <a:off x="7304341" y="3054382"/>
            <a:ext cx="1839659" cy="14688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Esp8266 </a:t>
            </a:r>
            <a:r>
              <a:rPr lang="en-US" sz="2800" dirty="0" err="1" smtClean="0">
                <a:solidFill>
                  <a:schemeClr val="bg1"/>
                </a:solidFill>
              </a:rPr>
              <a:t>NodeMCU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5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WHAT IS OUR SYSTEM?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5048" y="855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49DD8"/>
                </a:solidFill>
                <a:latin typeface="Cambria"/>
                <a:ea typeface="Cambria" panose="02040503050406030204" pitchFamily="18" charset="0"/>
                <a:cs typeface="Cambri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r>
              <a:rPr lang="en-US" sz="2800" dirty="0"/>
              <a:t>2</a:t>
            </a:r>
            <a:r>
              <a:rPr lang="en-US" sz="2800" dirty="0" smtClean="0"/>
              <a:t>. WHAT DOES IT HAS?</a:t>
            </a:r>
            <a:endParaRPr lang="en-US" dirty="0"/>
          </a:p>
        </p:txBody>
      </p:sp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607560"/>
            <a:ext cx="43624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96"/>
          <p:cNvSpPr/>
          <p:nvPr/>
        </p:nvSpPr>
        <p:spPr>
          <a:xfrm>
            <a:off x="5895975" y="3054382"/>
            <a:ext cx="3248026" cy="14688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b="1" dirty="0" err="1">
                <a:solidFill>
                  <a:schemeClr val="bg1"/>
                </a:solidFill>
              </a:rPr>
              <a:t>Photoresistor</a:t>
            </a:r>
            <a:r>
              <a:rPr lang="en-US" sz="2500" b="1" dirty="0">
                <a:solidFill>
                  <a:schemeClr val="bg1"/>
                </a:solidFill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03909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WHAT IS OUR SYSTEM?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5048" y="855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249DD8"/>
                </a:solidFill>
                <a:latin typeface="Cambria"/>
                <a:ea typeface="Cambria" panose="02040503050406030204" pitchFamily="18" charset="0"/>
                <a:cs typeface="Cambri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4A0E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r>
              <a:rPr lang="en-US" sz="2800" dirty="0"/>
              <a:t>2</a:t>
            </a:r>
            <a:r>
              <a:rPr lang="en-US" sz="2800" dirty="0" smtClean="0"/>
              <a:t>. WHAT DOES IT HAS?</a:t>
            </a:r>
            <a:endParaRPr lang="en-US" dirty="0"/>
          </a:p>
        </p:txBody>
      </p:sp>
      <p:sp>
        <p:nvSpPr>
          <p:cNvPr id="9" name="Shape 196"/>
          <p:cNvSpPr/>
          <p:nvPr/>
        </p:nvSpPr>
        <p:spPr>
          <a:xfrm>
            <a:off x="5895975" y="3054382"/>
            <a:ext cx="3248026" cy="14688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Avoidance Module</a:t>
            </a:r>
          </a:p>
        </p:txBody>
      </p:sp>
      <p:pic>
        <p:nvPicPr>
          <p:cNvPr id="2050" name="Picture 2" descr="Káº¿t quáº£ hÃ¬nh áº£nh cho Avoidance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23435"/>
            <a:ext cx="42957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2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A_Template_Opt2.potx" id="{A007E2A8-E89D-485B-86A0-E7D468E867CE}" vid="{601D62EB-C6B6-4FF8-909A-9FADFD61B8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8998</TotalTime>
  <Words>248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Barlow</vt:lpstr>
      <vt:lpstr>Calibri</vt:lpstr>
      <vt:lpstr>Cambria</vt:lpstr>
      <vt:lpstr>Segoe UI</vt:lpstr>
      <vt:lpstr>Wingdings</vt:lpstr>
      <vt:lpstr>Office Theme</vt:lpstr>
      <vt:lpstr>TMA AUTOMOTIVE SOFTWARE CENTER</vt:lpstr>
      <vt:lpstr> INTRODUCTION</vt:lpstr>
      <vt:lpstr>Overview</vt:lpstr>
      <vt:lpstr>I. PROBLEM</vt:lpstr>
      <vt:lpstr>I. PROBLEM</vt:lpstr>
      <vt:lpstr>II. WHAT IS OUR SYSTEM?</vt:lpstr>
      <vt:lpstr>II. WHAT IS OUR SYSTEM?</vt:lpstr>
      <vt:lpstr>II. WHAT IS OUR SYSTEM?</vt:lpstr>
      <vt:lpstr>II. WHAT IS OUR SYSTEM?</vt:lpstr>
      <vt:lpstr>II. WHAT IS OUR SYSTEM?</vt:lpstr>
      <vt:lpstr>II. WHAT IS OUR SYSTEM?</vt:lpstr>
      <vt:lpstr>II. WHAT IS OUR SYSTEM?</vt:lpstr>
      <vt:lpstr>III. DEMO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Tran</dc:creator>
  <cp:lastModifiedBy>Windows User</cp:lastModifiedBy>
  <cp:revision>415</cp:revision>
  <dcterms:created xsi:type="dcterms:W3CDTF">2016-06-07T09:48:40Z</dcterms:created>
  <dcterms:modified xsi:type="dcterms:W3CDTF">2018-07-12T09:53:55Z</dcterms:modified>
</cp:coreProperties>
</file>