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6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1838-3C22-4C87-8FE1-23C646A4C298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5000" dirty="0" err="1">
                <a:solidFill>
                  <a:schemeClr val="bg1"/>
                </a:solidFill>
              </a:rPr>
              <a:t>Бачу</a:t>
            </a:r>
            <a:r>
              <a:rPr lang="ru-RU" sz="5000" dirty="0">
                <a:solidFill>
                  <a:schemeClr val="bg1"/>
                </a:solidFill>
              </a:rPr>
              <a:t> я </a:t>
            </a:r>
            <a:r>
              <a:rPr lang="ru-RU" sz="5000" dirty="0" err="1">
                <a:solidFill>
                  <a:schemeClr val="bg1"/>
                </a:solidFill>
              </a:rPr>
              <a:t>Ісуса</a:t>
            </a:r>
            <a:r>
              <a:rPr lang="ru-RU" sz="5000" dirty="0">
                <a:solidFill>
                  <a:schemeClr val="bg1"/>
                </a:solidFill>
              </a:rPr>
              <a:t>, в </a:t>
            </a:r>
            <a:r>
              <a:rPr lang="ru-RU" sz="5000" dirty="0" err="1">
                <a:solidFill>
                  <a:schemeClr val="bg1"/>
                </a:solidFill>
              </a:rPr>
              <a:t>славі</a:t>
            </a:r>
            <a:r>
              <a:rPr lang="ru-RU" sz="5000" dirty="0">
                <a:solidFill>
                  <a:schemeClr val="bg1"/>
                </a:solidFill>
              </a:rPr>
              <a:t> та </a:t>
            </a:r>
            <a:r>
              <a:rPr lang="ru-RU" sz="5000" dirty="0" err="1">
                <a:solidFill>
                  <a:schemeClr val="bg1"/>
                </a:solidFill>
              </a:rPr>
              <a:t>силі</a:t>
            </a:r>
            <a:r>
              <a:rPr lang="ru-RU" sz="5000" dirty="0">
                <a:solidFill>
                  <a:schemeClr val="bg1"/>
                </a:solidFill>
              </a:rPr>
              <a:t>.</a:t>
            </a:r>
          </a:p>
          <a:p>
            <a:r>
              <a:rPr lang="ru-RU" sz="5000" dirty="0">
                <a:solidFill>
                  <a:schemeClr val="bg1"/>
                </a:solidFill>
              </a:rPr>
              <a:t>На </a:t>
            </a:r>
            <a:r>
              <a:rPr lang="ru-RU" sz="5000" dirty="0" err="1">
                <a:solidFill>
                  <a:schemeClr val="bg1"/>
                </a:solidFill>
              </a:rPr>
              <a:t>Нього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підіймаю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свій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зір</a:t>
            </a:r>
            <a:r>
              <a:rPr lang="ru-RU" sz="5000" dirty="0">
                <a:solidFill>
                  <a:schemeClr val="bg1"/>
                </a:solidFill>
              </a:rPr>
              <a:t>, як </a:t>
            </a:r>
            <a:r>
              <a:rPr lang="ru-RU" sz="5000" dirty="0" err="1">
                <a:solidFill>
                  <a:schemeClr val="bg1"/>
                </a:solidFill>
              </a:rPr>
              <a:t>сонце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сяє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Він</a:t>
            </a:r>
            <a:r>
              <a:rPr lang="ru-RU" sz="5000" dirty="0">
                <a:solidFill>
                  <a:schemeClr val="bg1"/>
                </a:solidFill>
              </a:rPr>
              <a:t>.</a:t>
            </a:r>
          </a:p>
          <a:p>
            <a:r>
              <a:rPr lang="ru-RU" sz="5000" dirty="0" err="1">
                <a:solidFill>
                  <a:schemeClr val="bg1"/>
                </a:solidFill>
              </a:rPr>
              <a:t>Бачу</a:t>
            </a:r>
            <a:r>
              <a:rPr lang="ru-RU" sz="5000" dirty="0">
                <a:solidFill>
                  <a:schemeClr val="bg1"/>
                </a:solidFill>
              </a:rPr>
              <a:t> я </a:t>
            </a:r>
            <a:r>
              <a:rPr lang="ru-RU" sz="5000" dirty="0" err="1">
                <a:solidFill>
                  <a:schemeClr val="bg1"/>
                </a:solidFill>
              </a:rPr>
              <a:t>Ісуса</a:t>
            </a:r>
            <a:r>
              <a:rPr lang="ru-RU" sz="5000" dirty="0">
                <a:solidFill>
                  <a:schemeClr val="bg1"/>
                </a:solidFill>
              </a:rPr>
              <a:t>, в славу </a:t>
            </a:r>
            <a:r>
              <a:rPr lang="ru-RU" sz="5000" dirty="0" err="1">
                <a:solidFill>
                  <a:schemeClr val="bg1"/>
                </a:solidFill>
              </a:rPr>
              <a:t>зодягнений</a:t>
            </a:r>
            <a:endParaRPr lang="ru-RU" sz="5000" dirty="0">
              <a:solidFill>
                <a:schemeClr val="bg1"/>
              </a:solidFill>
            </a:endParaRPr>
          </a:p>
          <a:p>
            <a:r>
              <a:rPr lang="ru-RU" sz="5000" dirty="0" err="1">
                <a:solidFill>
                  <a:schemeClr val="bg1"/>
                </a:solidFill>
              </a:rPr>
              <a:t>Він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увійшов</a:t>
            </a:r>
            <a:r>
              <a:rPr lang="ru-RU" sz="5000" dirty="0">
                <a:solidFill>
                  <a:schemeClr val="bg1"/>
                </a:solidFill>
              </a:rPr>
              <a:t> та </a:t>
            </a:r>
            <a:r>
              <a:rPr lang="ru-RU" sz="5000" dirty="0" err="1">
                <a:solidFill>
                  <a:schemeClr val="bg1"/>
                </a:solidFill>
              </a:rPr>
              <a:t>ризи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Його</a:t>
            </a:r>
            <a:r>
              <a:rPr lang="ru-RU" sz="5000" dirty="0">
                <a:solidFill>
                  <a:schemeClr val="bg1"/>
                </a:solidFill>
              </a:rPr>
              <a:t> </a:t>
            </a:r>
            <a:r>
              <a:rPr lang="ru-RU" sz="5000" dirty="0" err="1">
                <a:solidFill>
                  <a:schemeClr val="bg1"/>
                </a:solidFill>
              </a:rPr>
              <a:t>наповнили</a:t>
            </a:r>
            <a:r>
              <a:rPr lang="ru-RU" sz="5000" dirty="0">
                <a:solidFill>
                  <a:schemeClr val="bg1"/>
                </a:solidFill>
              </a:rPr>
              <a:t> храм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18909"/>
            <a:ext cx="1847271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І </a:t>
            </a:r>
            <a:r>
              <a:rPr lang="ru-RU" sz="6600" dirty="0" err="1">
                <a:solidFill>
                  <a:schemeClr val="bg1"/>
                </a:solidFill>
              </a:rPr>
              <a:t>ангели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всі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співають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Святий</a:t>
            </a:r>
            <a:r>
              <a:rPr lang="ru-RU" sz="6600" dirty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 err="1">
                <a:solidFill>
                  <a:schemeClr val="bg1"/>
                </a:solidFill>
              </a:rPr>
              <a:t>Всі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святі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співають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Святий</a:t>
            </a:r>
            <a:r>
              <a:rPr lang="ru-RU" sz="6600" dirty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>
                <a:solidFill>
                  <a:schemeClr val="bg1"/>
                </a:solidFill>
              </a:rPr>
              <a:t>Вся земля </a:t>
            </a:r>
            <a:r>
              <a:rPr lang="ru-RU" sz="6600" dirty="0" err="1">
                <a:solidFill>
                  <a:schemeClr val="bg1"/>
                </a:solidFill>
              </a:rPr>
              <a:t>співає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Святий</a:t>
            </a:r>
            <a:r>
              <a:rPr lang="ru-RU" sz="6600" dirty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 err="1">
                <a:solidFill>
                  <a:schemeClr val="bg1"/>
                </a:solidFill>
              </a:rPr>
              <a:t>Агнець</a:t>
            </a:r>
            <a:r>
              <a:rPr lang="ru-RU" sz="6600" dirty="0">
                <a:solidFill>
                  <a:schemeClr val="bg1"/>
                </a:solidFill>
              </a:rPr>
              <a:t> </a:t>
            </a:r>
            <a:r>
              <a:rPr lang="ru-RU" sz="6600" dirty="0" err="1">
                <a:solidFill>
                  <a:schemeClr val="bg1"/>
                </a:solidFill>
              </a:rPr>
              <a:t>Святий</a:t>
            </a:r>
            <a:r>
              <a:rPr lang="ru-RU" sz="66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18909"/>
            <a:ext cx="1847271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6200" dirty="0">
                <a:solidFill>
                  <a:schemeClr val="bg1"/>
                </a:solidFill>
              </a:rPr>
              <a:t>Хвала </a:t>
            </a:r>
            <a:r>
              <a:rPr lang="ru-RU" sz="6200" dirty="0" err="1">
                <a:solidFill>
                  <a:schemeClr val="bg1"/>
                </a:solidFill>
              </a:rPr>
              <a:t>Агнцю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  <a:r>
              <a:rPr lang="ru-RU" sz="6200" dirty="0" err="1">
                <a:solidFill>
                  <a:schemeClr val="bg1"/>
                </a:solidFill>
              </a:rPr>
              <a:t>навік</a:t>
            </a:r>
            <a:r>
              <a:rPr lang="ru-RU" sz="6200" dirty="0">
                <a:solidFill>
                  <a:schemeClr val="bg1"/>
                </a:solidFill>
              </a:rPr>
              <a:t>, на </a:t>
            </a:r>
            <a:r>
              <a:rPr lang="ru-RU" sz="6200" dirty="0" err="1">
                <a:solidFill>
                  <a:schemeClr val="bg1"/>
                </a:solidFill>
              </a:rPr>
              <a:t>троні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  <a:r>
              <a:rPr lang="ru-RU" sz="6200" dirty="0" err="1">
                <a:solidFill>
                  <a:schemeClr val="bg1"/>
                </a:solidFill>
              </a:rPr>
              <a:t>сидить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</a:p>
          <a:p>
            <a:r>
              <a:rPr lang="ru-RU" sz="6200" dirty="0">
                <a:solidFill>
                  <a:schemeClr val="bg1"/>
                </a:solidFill>
              </a:rPr>
              <a:t>Сила і слава </a:t>
            </a:r>
            <a:r>
              <a:rPr lang="ru-RU" sz="6200" dirty="0" err="1">
                <a:solidFill>
                  <a:schemeClr val="bg1"/>
                </a:solidFill>
              </a:rPr>
              <a:t>навіки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  <a:r>
              <a:rPr lang="ru-RU" sz="6200" dirty="0" err="1">
                <a:solidFill>
                  <a:schemeClr val="bg1"/>
                </a:solidFill>
              </a:rPr>
              <a:t>Йому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</a:p>
          <a:p>
            <a:r>
              <a:rPr lang="ru-RU" sz="6200" dirty="0" err="1">
                <a:solidFill>
                  <a:schemeClr val="bg1"/>
                </a:solidFill>
              </a:rPr>
              <a:t>Агнцю</a:t>
            </a:r>
            <a:r>
              <a:rPr lang="ru-RU" sz="6200" dirty="0">
                <a:solidFill>
                  <a:schemeClr val="bg1"/>
                </a:solidFill>
              </a:rPr>
              <a:t> хвала, </a:t>
            </a:r>
            <a:r>
              <a:rPr lang="ru-RU" sz="6200" dirty="0" err="1">
                <a:solidFill>
                  <a:schemeClr val="bg1"/>
                </a:solidFill>
              </a:rPr>
              <a:t>Що</a:t>
            </a:r>
            <a:r>
              <a:rPr lang="ru-RU" sz="6200" dirty="0">
                <a:solidFill>
                  <a:schemeClr val="bg1"/>
                </a:solidFill>
              </a:rPr>
              <a:t> </a:t>
            </a:r>
            <a:r>
              <a:rPr lang="ru-RU" sz="6200" dirty="0" err="1">
                <a:solidFill>
                  <a:schemeClr val="bg1"/>
                </a:solidFill>
              </a:rPr>
              <a:t>був</a:t>
            </a:r>
            <a:r>
              <a:rPr lang="ru-RU" sz="6200" dirty="0">
                <a:solidFill>
                  <a:schemeClr val="bg1"/>
                </a:solidFill>
              </a:rPr>
              <a:t> і </a:t>
            </a:r>
            <a:r>
              <a:rPr lang="ru-RU" sz="6200" dirty="0" err="1">
                <a:solidFill>
                  <a:schemeClr val="bg1"/>
                </a:solidFill>
              </a:rPr>
              <a:t>Що</a:t>
            </a:r>
            <a:r>
              <a:rPr lang="ru-RU" sz="6200" dirty="0">
                <a:solidFill>
                  <a:schemeClr val="bg1"/>
                </a:solidFill>
              </a:rPr>
              <a:t> є, </a:t>
            </a:r>
          </a:p>
          <a:p>
            <a:r>
              <a:rPr lang="ru-RU" sz="6200" dirty="0">
                <a:solidFill>
                  <a:schemeClr val="bg1"/>
                </a:solidFill>
              </a:rPr>
              <a:t>І скоро гряде!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18909"/>
            <a:ext cx="1847271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8000" dirty="0" err="1">
                <a:solidFill>
                  <a:schemeClr val="bg1"/>
                </a:solidFill>
              </a:rPr>
              <a:t>Алілуя</a:t>
            </a:r>
            <a:r>
              <a:rPr lang="ru-RU" sz="8000" dirty="0">
                <a:solidFill>
                  <a:schemeClr val="bg1"/>
                </a:solidFill>
              </a:rPr>
              <a:t>, </a:t>
            </a:r>
            <a:r>
              <a:rPr lang="ru-RU" sz="8000" dirty="0" err="1">
                <a:solidFill>
                  <a:schemeClr val="bg1"/>
                </a:solidFill>
              </a:rPr>
              <a:t>Алілуя</a:t>
            </a:r>
            <a:endParaRPr lang="ru-RU" sz="8000" dirty="0">
              <a:solidFill>
                <a:schemeClr val="bg1"/>
              </a:solidFill>
            </a:endParaRPr>
          </a:p>
          <a:p>
            <a:r>
              <a:rPr lang="ru-RU" sz="8000" dirty="0" err="1">
                <a:solidFill>
                  <a:schemeClr val="bg1"/>
                </a:solidFill>
              </a:rPr>
              <a:t>Алілуя</a:t>
            </a:r>
            <a:r>
              <a:rPr lang="ru-RU" sz="8000" dirty="0">
                <a:solidFill>
                  <a:schemeClr val="bg1"/>
                </a:solidFill>
              </a:rPr>
              <a:t>, </a:t>
            </a:r>
            <a:r>
              <a:rPr lang="ru-RU" sz="8000" dirty="0" err="1">
                <a:solidFill>
                  <a:schemeClr val="bg1"/>
                </a:solidFill>
              </a:rPr>
              <a:t>Алілуя</a:t>
            </a:r>
            <a:r>
              <a:rPr lang="ru-RU" sz="8000" dirty="0">
                <a:solidFill>
                  <a:schemeClr val="bg1"/>
                </a:solidFill>
              </a:rPr>
              <a:t>, </a:t>
            </a:r>
            <a:r>
              <a:rPr lang="ru-RU" sz="8000" dirty="0" err="1">
                <a:solidFill>
                  <a:schemeClr val="bg1"/>
                </a:solidFill>
              </a:rPr>
              <a:t>Алілуя</a:t>
            </a:r>
            <a:endParaRPr lang="ru-RU" sz="8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18909"/>
            <a:ext cx="1847271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6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Molod Spasinnya</cp:lastModifiedBy>
  <cp:revision>8</cp:revision>
  <dcterms:created xsi:type="dcterms:W3CDTF">2019-10-15T20:06:49Z</dcterms:created>
  <dcterms:modified xsi:type="dcterms:W3CDTF">2020-10-31T17:56:04Z</dcterms:modified>
</cp:coreProperties>
</file>