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7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3501007"/>
          </a:xfrm>
        </p:spPr>
        <p:txBody>
          <a:bodyPr>
            <a:noAutofit/>
          </a:bodyPr>
          <a:lstStyle/>
          <a:p>
            <a:r>
              <a:rPr lang="ru-RU" sz="3600" b="1" dirty="0"/>
              <a:t>Как хорошо и приятно жить братьям вместе</a:t>
            </a:r>
            <a:br>
              <a:rPr lang="ru-RU" sz="3600" b="1" dirty="0"/>
            </a:br>
            <a:r>
              <a:rPr lang="ru-RU" sz="3600" b="1" dirty="0"/>
              <a:t>Как хорошо и приятно жить братьям вместе</a:t>
            </a:r>
            <a:br>
              <a:rPr lang="ru-RU" sz="3600" b="1" dirty="0"/>
            </a:br>
            <a:r>
              <a:rPr lang="ru-RU" sz="3600" b="1" dirty="0"/>
              <a:t>Как хорошо жить братьям вместе</a:t>
            </a:r>
            <a:br>
              <a:rPr lang="ru-RU" sz="3600" b="1" dirty="0"/>
            </a:br>
            <a:r>
              <a:rPr lang="ru-RU" sz="3600" b="1" dirty="0"/>
              <a:t>Как хорошо жить братьям вместе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80528" y="0"/>
            <a:ext cx="9468544" cy="3501007"/>
          </a:xfrm>
        </p:spPr>
        <p:txBody>
          <a:bodyPr>
            <a:noAutofit/>
          </a:bodyPr>
          <a:lstStyle/>
          <a:p>
            <a:r>
              <a:rPr lang="ru-RU" sz="3600" b="1" dirty="0"/>
              <a:t>Словно елей драгоценный на бороде Аарона</a:t>
            </a:r>
            <a:br>
              <a:rPr lang="ru-RU" sz="3600" b="1" dirty="0"/>
            </a:br>
            <a:r>
              <a:rPr lang="ru-RU" sz="3600" b="1" dirty="0"/>
              <a:t>Словно елей драгоценный на бороде Аарона</a:t>
            </a:r>
            <a:br>
              <a:rPr lang="ru-RU" sz="3600" b="1" dirty="0"/>
            </a:br>
            <a:r>
              <a:rPr lang="ru-RU" sz="3600" b="1" dirty="0"/>
              <a:t>Словно елей на бороде Аарона</a:t>
            </a:r>
            <a:br>
              <a:rPr lang="ru-RU" sz="3600" b="1" dirty="0"/>
            </a:br>
            <a:r>
              <a:rPr lang="ru-RU" sz="3600" b="1" dirty="0"/>
              <a:t>Словно елей на бороде Аарона</a:t>
            </a:r>
          </a:p>
        </p:txBody>
      </p:sp>
    </p:spTree>
    <p:extLst>
      <p:ext uri="{BB962C8B-B14F-4D97-AF65-F5344CB8AC3E}">
        <p14:creationId xmlns:p14="http://schemas.microsoft.com/office/powerpoint/2010/main" val="234089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3501007"/>
          </a:xfrm>
        </p:spPr>
        <p:txBody>
          <a:bodyPr>
            <a:noAutofit/>
          </a:bodyPr>
          <a:lstStyle/>
          <a:p>
            <a:r>
              <a:rPr lang="ru-RU" sz="3600" b="1" dirty="0"/>
              <a:t>Словно роса </a:t>
            </a:r>
            <a:r>
              <a:rPr lang="ru-RU" sz="3600" b="1" dirty="0" err="1"/>
              <a:t>Ермонская</a:t>
            </a:r>
            <a:r>
              <a:rPr lang="ru-RU" sz="3600" b="1" dirty="0"/>
              <a:t> на горах Сиона</a:t>
            </a:r>
            <a:br>
              <a:rPr lang="ru-RU" sz="3600" b="1" dirty="0"/>
            </a:br>
            <a:r>
              <a:rPr lang="ru-RU" sz="3600" b="1" dirty="0"/>
              <a:t>Словно роса </a:t>
            </a:r>
            <a:r>
              <a:rPr lang="ru-RU" sz="3600" b="1" dirty="0" err="1"/>
              <a:t>Ермонская</a:t>
            </a:r>
            <a:r>
              <a:rPr lang="ru-RU" sz="3600" b="1" dirty="0"/>
              <a:t> на горах Сиона</a:t>
            </a:r>
            <a:br>
              <a:rPr lang="ru-RU" sz="3600" b="1" dirty="0"/>
            </a:br>
            <a:r>
              <a:rPr lang="ru-RU" sz="3600" b="1" dirty="0"/>
              <a:t>Словно роса на горах Сиона</a:t>
            </a:r>
            <a:br>
              <a:rPr lang="ru-RU" sz="3600" b="1" dirty="0"/>
            </a:br>
            <a:r>
              <a:rPr lang="ru-RU" sz="3600" b="1" dirty="0"/>
              <a:t>Словно роса на горах Сиона</a:t>
            </a:r>
          </a:p>
        </p:txBody>
      </p:sp>
    </p:spTree>
    <p:extLst>
      <p:ext uri="{BB962C8B-B14F-4D97-AF65-F5344CB8AC3E}">
        <p14:creationId xmlns:p14="http://schemas.microsoft.com/office/powerpoint/2010/main" val="6738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1149" y="0"/>
            <a:ext cx="9155149" cy="4365104"/>
          </a:xfrm>
        </p:spPr>
        <p:txBody>
          <a:bodyPr>
            <a:noAutofit/>
          </a:bodyPr>
          <a:lstStyle/>
          <a:p>
            <a:r>
              <a:rPr lang="ru-RU" sz="3600" b="1" dirty="0"/>
              <a:t>Там заповедал Господь нам, благословил навеки</a:t>
            </a:r>
            <a:br>
              <a:rPr lang="ru-RU" sz="3600" b="1" dirty="0"/>
            </a:br>
            <a:r>
              <a:rPr lang="ru-RU" sz="3600" b="1" dirty="0"/>
              <a:t>Там заповедал Господь нам, благословил навеки</a:t>
            </a:r>
            <a:br>
              <a:rPr lang="ru-RU" sz="3600" b="1" dirty="0"/>
            </a:br>
            <a:r>
              <a:rPr lang="ru-RU" sz="3600" b="1" dirty="0"/>
              <a:t>Там Господь нас благословил навеки</a:t>
            </a:r>
            <a:br>
              <a:rPr lang="ru-RU" sz="3600" b="1" dirty="0"/>
            </a:br>
            <a:r>
              <a:rPr lang="ru-RU" sz="3600" b="1" dirty="0"/>
              <a:t>Там Господь нас благословил навеки</a:t>
            </a:r>
          </a:p>
        </p:txBody>
      </p:sp>
    </p:spTree>
    <p:extLst>
      <p:ext uri="{BB962C8B-B14F-4D97-AF65-F5344CB8AC3E}">
        <p14:creationId xmlns:p14="http://schemas.microsoft.com/office/powerpoint/2010/main" val="18320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Office PowerPoint</Application>
  <PresentationFormat>Экран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Тема Office</vt:lpstr>
      <vt:lpstr>Как хорошо и приятно жить братьям вместе Как хорошо и приятно жить братьям вместе Как хорошо жить братьям вместе Как хорошо жить братьям вместе</vt:lpstr>
      <vt:lpstr>Словно елей драгоценный на бороде Аарона Словно елей драгоценный на бороде Аарона Словно елей на бороде Аарона Словно елей на бороде Аарона</vt:lpstr>
      <vt:lpstr>Словно роса Ермонская на горах Сиона Словно роса Ермонская на горах Сиона Словно роса на горах Сиона Словно роса на горах Сиона</vt:lpstr>
      <vt:lpstr>Там заповедал Господь нам, благословил навеки Там заповедал Господь нам, благословил навеки Там Господь нас благословил навеки Там Господь нас благословил навеки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Бачу Бога кожен день, Як відкрию вранці свої очі, В дивнім небі голубім, Перевеслі золотім, як промінь сонця</dc:title>
  <dc:creator>Церква Спасіння</dc:creator>
  <cp:lastModifiedBy>Пользователь Windows</cp:lastModifiedBy>
  <cp:revision>4</cp:revision>
  <dcterms:created xsi:type="dcterms:W3CDTF">2018-12-09T07:03:49Z</dcterms:created>
  <dcterms:modified xsi:type="dcterms:W3CDTF">2020-10-30T22:09:53Z</dcterms:modified>
</cp:coreProperties>
</file>