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7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4968552"/>
          </a:xfrm>
        </p:spPr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Сколько </a:t>
            </a:r>
            <a:r>
              <a:rPr lang="ru-RU" dirty="0"/>
              <a:t>раз падал я,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сколько </a:t>
            </a:r>
            <a:r>
              <a:rPr lang="ru-RU" dirty="0"/>
              <a:t>враг брал меня в </a:t>
            </a:r>
            <a:r>
              <a:rPr lang="ru-RU" dirty="0" smtClean="0"/>
              <a:t>плен</a:t>
            </a:r>
          </a:p>
          <a:p>
            <a:pPr marL="0" indent="0" algn="ctr">
              <a:buNone/>
            </a:pPr>
            <a:r>
              <a:rPr lang="ru-RU" dirty="0" smtClean="0"/>
              <a:t>Но </a:t>
            </a:r>
            <a:r>
              <a:rPr lang="ru-RU" dirty="0"/>
              <a:t>Ты давал мне шанс и подымал с </a:t>
            </a:r>
            <a:r>
              <a:rPr lang="ru-RU" dirty="0" smtClean="0"/>
              <a:t>колен</a:t>
            </a:r>
          </a:p>
          <a:p>
            <a:pPr marL="0" indent="0" algn="ctr">
              <a:buNone/>
            </a:pPr>
            <a:r>
              <a:rPr lang="ru-RU" dirty="0" smtClean="0"/>
              <a:t>Сколько </a:t>
            </a:r>
            <a:r>
              <a:rPr lang="ru-RU" dirty="0"/>
              <a:t>отверженным был</a:t>
            </a:r>
            <a:r>
              <a:rPr lang="ru-RU" dirty="0" smtClean="0"/>
              <a:t>, </a:t>
            </a:r>
            <a:r>
              <a:rPr lang="ru-RU" dirty="0"/>
              <a:t>но Тобой не был </a:t>
            </a:r>
            <a:r>
              <a:rPr lang="ru-RU" dirty="0" smtClean="0"/>
              <a:t>забыт</a:t>
            </a:r>
          </a:p>
          <a:p>
            <a:pPr marL="0" indent="0" algn="ctr">
              <a:buNone/>
            </a:pPr>
            <a:r>
              <a:rPr lang="ru-RU" dirty="0" smtClean="0"/>
              <a:t>Чтобы </a:t>
            </a:r>
            <a:r>
              <a:rPr lang="ru-RU" dirty="0"/>
              <a:t>мне небо </a:t>
            </a:r>
            <a:r>
              <a:rPr lang="ru-RU" dirty="0" smtClean="0"/>
              <a:t>открыть,</a:t>
            </a:r>
            <a:r>
              <a:rPr lang="en-US" dirty="0"/>
              <a:t> </a:t>
            </a:r>
            <a:r>
              <a:rPr lang="ru-RU" dirty="0" smtClean="0"/>
              <a:t>Ты </a:t>
            </a:r>
            <a:r>
              <a:rPr lang="ru-RU" dirty="0"/>
              <a:t>ко кресту был прибит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752"/>
            <a:ext cx="9144000" cy="5976664"/>
          </a:xfrm>
        </p:spPr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sz="3600" dirty="0" smtClean="0"/>
              <a:t>Твою </a:t>
            </a:r>
            <a:r>
              <a:rPr lang="ru-RU" sz="3600" dirty="0"/>
              <a:t>любовь не описать </a:t>
            </a:r>
            <a:r>
              <a:rPr lang="ru-RU" sz="3600" dirty="0" smtClean="0"/>
              <a:t>словами</a:t>
            </a:r>
          </a:p>
          <a:p>
            <a:pPr marL="0" indent="0" algn="ctr">
              <a:buNone/>
            </a:pPr>
            <a:r>
              <a:rPr lang="ru-RU" sz="3600" dirty="0" smtClean="0"/>
              <a:t>но </a:t>
            </a:r>
            <a:r>
              <a:rPr lang="ru-RU" sz="3600" dirty="0"/>
              <a:t>хочу сказать Тебе…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5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5433467"/>
          </a:xfrm>
        </p:spPr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sz="3600" dirty="0" smtClean="0"/>
              <a:t>Я </a:t>
            </a:r>
            <a:r>
              <a:rPr lang="ru-RU" sz="3600" dirty="0"/>
              <a:t>пойду по воде, навстречу к тебе</a:t>
            </a:r>
          </a:p>
          <a:p>
            <a:pPr marL="0" indent="0" algn="ctr">
              <a:buNone/>
            </a:pPr>
            <a:r>
              <a:rPr lang="ru-RU" sz="3600" dirty="0"/>
              <a:t>Ты проведёшь меня, мой взгляд лишь на Тебя</a:t>
            </a:r>
          </a:p>
          <a:p>
            <a:pPr marL="0" indent="0" algn="ctr">
              <a:buNone/>
            </a:pPr>
            <a:r>
              <a:rPr lang="ru-RU" sz="3600" dirty="0"/>
              <a:t>Я пойду по воде, навстречу к тебе</a:t>
            </a:r>
          </a:p>
          <a:p>
            <a:pPr marL="0" indent="0" algn="ctr">
              <a:buNone/>
            </a:pPr>
            <a:r>
              <a:rPr lang="ru-RU" sz="3600" dirty="0"/>
              <a:t>Ты проведёшь меня, мой взгляд лишь на Тебя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430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93507"/>
          </a:xfrm>
        </p:spPr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3600" dirty="0" smtClean="0"/>
              <a:t>Сердце </a:t>
            </a:r>
            <a:r>
              <a:rPr lang="ru-RU" sz="3600" dirty="0"/>
              <a:t>чистое сотворил во мне</a:t>
            </a:r>
          </a:p>
          <a:p>
            <a:pPr marL="0" indent="0" algn="ctr">
              <a:buNone/>
            </a:pPr>
            <a:r>
              <a:rPr lang="ru-RU" sz="3600" dirty="0"/>
              <a:t>И любовь явил, цену заплатил</a:t>
            </a:r>
          </a:p>
          <a:p>
            <a:pPr marL="0" indent="0" algn="ctr">
              <a:buNone/>
            </a:pPr>
            <a:r>
              <a:rPr lang="ru-RU" sz="3600" dirty="0"/>
              <a:t>За меня страдал, на Голгофе Ты</a:t>
            </a:r>
          </a:p>
          <a:p>
            <a:pPr marL="0" indent="0" algn="ctr">
              <a:buNone/>
            </a:pPr>
            <a:r>
              <a:rPr lang="ru-RU" sz="3600" dirty="0"/>
              <a:t>Чтоб меня оправдать, чтобы мир спасти</a:t>
            </a:r>
            <a:endParaRPr lang="ru-RU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-13214"/>
            <a:ext cx="8291264" cy="5937523"/>
          </a:xfrm>
        </p:spPr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sz="3600" dirty="0" smtClean="0"/>
              <a:t>Твою </a:t>
            </a:r>
            <a:r>
              <a:rPr lang="ru-RU" sz="3600" dirty="0"/>
              <a:t>любовь не описать словами</a:t>
            </a:r>
          </a:p>
          <a:p>
            <a:pPr marL="0" indent="0" algn="ctr">
              <a:buNone/>
            </a:pPr>
            <a:r>
              <a:rPr lang="ru-RU" sz="3600" dirty="0"/>
              <a:t>но хочу сказать Тебе…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22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5433467"/>
          </a:xfrm>
        </p:spPr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sz="3600" dirty="0" smtClean="0"/>
              <a:t>Я </a:t>
            </a:r>
            <a:r>
              <a:rPr lang="ru-RU" sz="3600" dirty="0"/>
              <a:t>пойду по воде, навстречу к тебе</a:t>
            </a:r>
          </a:p>
          <a:p>
            <a:pPr marL="0" indent="0" algn="ctr">
              <a:buNone/>
            </a:pPr>
            <a:r>
              <a:rPr lang="ru-RU" sz="3600" dirty="0"/>
              <a:t>Ты проведёшь меня, мой взгляд лишь на Тебя</a:t>
            </a:r>
          </a:p>
          <a:p>
            <a:pPr marL="0" indent="0" algn="ctr">
              <a:buNone/>
            </a:pPr>
            <a:r>
              <a:rPr lang="ru-RU" sz="3600" dirty="0"/>
              <a:t>Я пойду по воде, навстречу к тебе</a:t>
            </a:r>
          </a:p>
          <a:p>
            <a:pPr marL="0" indent="0" algn="ctr">
              <a:buNone/>
            </a:pPr>
            <a:r>
              <a:rPr lang="ru-RU" sz="3600" dirty="0"/>
              <a:t>Ты проведёшь меня, мой взгляд лишь на Тебя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250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118</Words>
  <Application>Microsoft Office PowerPoint</Application>
  <PresentationFormat>Экран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Бачу Бога кожен день, Як відкрию вранці свої очі, В дивнім небі голубім, Перевеслі золотім, як промінь сонця</dc:title>
  <dc:creator>Церква Спасіння</dc:creator>
  <cp:lastModifiedBy>Пользователь Windows</cp:lastModifiedBy>
  <cp:revision>6</cp:revision>
  <dcterms:created xsi:type="dcterms:W3CDTF">2018-12-09T07:03:49Z</dcterms:created>
  <dcterms:modified xsi:type="dcterms:W3CDTF">2020-10-31T07:38:08Z</dcterms:modified>
</cp:coreProperties>
</file>