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6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4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6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7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4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0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8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1838-3C22-4C87-8FE1-23C646A4C298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89F8-98F2-441C-A53F-4D7A80980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uk-UA" sz="8800" dirty="0">
              <a:solidFill>
                <a:schemeClr val="bg1"/>
              </a:solidFill>
            </a:endParaRPr>
          </a:p>
          <a:p>
            <a:r>
              <a:rPr lang="ru-RU" sz="8800" dirty="0" err="1">
                <a:solidFill>
                  <a:schemeClr val="bg1"/>
                </a:solidFill>
              </a:rPr>
              <a:t>Що</a:t>
            </a:r>
            <a:r>
              <a:rPr lang="ru-RU" sz="8800" dirty="0">
                <a:solidFill>
                  <a:schemeClr val="bg1"/>
                </a:solidFill>
              </a:rPr>
              <a:t> </a:t>
            </a:r>
            <a:r>
              <a:rPr lang="ru-RU" sz="8800" dirty="0" err="1">
                <a:solidFill>
                  <a:schemeClr val="bg1"/>
                </a:solidFill>
              </a:rPr>
              <a:t>відчуваємо</a:t>
            </a:r>
            <a:r>
              <a:rPr lang="ru-RU" sz="8800" dirty="0">
                <a:solidFill>
                  <a:schemeClr val="bg1"/>
                </a:solidFill>
              </a:rPr>
              <a:t> до людей?</a:t>
            </a:r>
          </a:p>
        </p:txBody>
      </p:sp>
    </p:spTree>
    <p:extLst>
      <p:ext uri="{BB962C8B-B14F-4D97-AF65-F5344CB8AC3E}">
        <p14:creationId xmlns:p14="http://schemas.microsoft.com/office/powerpoint/2010/main" val="394340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uk-UA" sz="8800" dirty="0">
              <a:solidFill>
                <a:schemeClr val="bg1"/>
              </a:solidFill>
            </a:endParaRPr>
          </a:p>
          <a:p>
            <a:r>
              <a:rPr lang="ru-RU" sz="8800" dirty="0" err="1">
                <a:solidFill>
                  <a:schemeClr val="bg1"/>
                </a:solidFill>
              </a:rPr>
              <a:t>Що</a:t>
            </a:r>
            <a:r>
              <a:rPr lang="ru-RU" sz="8800" dirty="0">
                <a:solidFill>
                  <a:schemeClr val="bg1"/>
                </a:solidFill>
              </a:rPr>
              <a:t> </a:t>
            </a:r>
            <a:r>
              <a:rPr lang="ru-RU" sz="8800" dirty="0" err="1">
                <a:solidFill>
                  <a:schemeClr val="bg1"/>
                </a:solidFill>
              </a:rPr>
              <a:t>відчуваємо</a:t>
            </a:r>
            <a:r>
              <a:rPr lang="ru-RU" sz="8800" dirty="0">
                <a:solidFill>
                  <a:schemeClr val="bg1"/>
                </a:solidFill>
              </a:rPr>
              <a:t> </a:t>
            </a:r>
          </a:p>
          <a:p>
            <a:r>
              <a:rPr lang="ru-RU" sz="8800" dirty="0">
                <a:solidFill>
                  <a:schemeClr val="bg1"/>
                </a:solidFill>
              </a:rPr>
              <a:t>до людей у </a:t>
            </a:r>
            <a:r>
              <a:rPr lang="ru-RU" sz="8800" dirty="0" err="1">
                <a:solidFill>
                  <a:schemeClr val="bg1"/>
                </a:solidFill>
              </a:rPr>
              <a:t>місті</a:t>
            </a:r>
            <a:r>
              <a:rPr lang="ru-RU" sz="8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93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uk-UA" sz="8800" dirty="0">
              <a:solidFill>
                <a:schemeClr val="bg1"/>
              </a:solidFill>
            </a:endParaRPr>
          </a:p>
          <a:p>
            <a:r>
              <a:rPr lang="ru-RU" sz="8800" dirty="0" err="1">
                <a:solidFill>
                  <a:schemeClr val="bg1"/>
                </a:solidFill>
              </a:rPr>
              <a:t>Що</a:t>
            </a:r>
            <a:r>
              <a:rPr lang="ru-RU" sz="8800" dirty="0">
                <a:solidFill>
                  <a:schemeClr val="bg1"/>
                </a:solidFill>
              </a:rPr>
              <a:t> </a:t>
            </a:r>
            <a:r>
              <a:rPr lang="ru-RU" sz="8800" dirty="0" err="1">
                <a:solidFill>
                  <a:schemeClr val="bg1"/>
                </a:solidFill>
              </a:rPr>
              <a:t>відчуваємо</a:t>
            </a:r>
            <a:r>
              <a:rPr lang="ru-RU" sz="8800" dirty="0">
                <a:solidFill>
                  <a:schemeClr val="bg1"/>
                </a:solidFill>
              </a:rPr>
              <a:t> </a:t>
            </a:r>
          </a:p>
          <a:p>
            <a:r>
              <a:rPr lang="ru-RU" sz="8800" dirty="0">
                <a:solidFill>
                  <a:schemeClr val="bg1"/>
                </a:solidFill>
              </a:rPr>
              <a:t>до людей у </a:t>
            </a:r>
            <a:r>
              <a:rPr lang="ru-RU" sz="8800" dirty="0" err="1">
                <a:solidFill>
                  <a:schemeClr val="bg1"/>
                </a:solidFill>
              </a:rPr>
              <a:t>Церкві</a:t>
            </a:r>
            <a:r>
              <a:rPr lang="ru-RU" sz="8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81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uk-UA" sz="8800" dirty="0">
              <a:solidFill>
                <a:schemeClr val="bg1"/>
              </a:solidFill>
            </a:endParaRPr>
          </a:p>
          <a:p>
            <a:r>
              <a:rPr lang="ru-RU" sz="8800" dirty="0" err="1">
                <a:solidFill>
                  <a:schemeClr val="bg1"/>
                </a:solidFill>
              </a:rPr>
              <a:t>Що</a:t>
            </a:r>
            <a:r>
              <a:rPr lang="ru-RU" sz="8800" dirty="0">
                <a:solidFill>
                  <a:schemeClr val="bg1"/>
                </a:solidFill>
              </a:rPr>
              <a:t> </a:t>
            </a:r>
            <a:r>
              <a:rPr lang="ru-RU" sz="8800" dirty="0" err="1">
                <a:solidFill>
                  <a:schemeClr val="bg1"/>
                </a:solidFill>
              </a:rPr>
              <a:t>відчуваємо</a:t>
            </a:r>
            <a:r>
              <a:rPr lang="ru-RU" sz="8800" dirty="0">
                <a:solidFill>
                  <a:schemeClr val="bg1"/>
                </a:solidFill>
              </a:rPr>
              <a:t> </a:t>
            </a:r>
          </a:p>
          <a:p>
            <a:r>
              <a:rPr lang="ru-RU" sz="8800" dirty="0">
                <a:solidFill>
                  <a:schemeClr val="bg1"/>
                </a:solidFill>
              </a:rPr>
              <a:t>до людей – до </a:t>
            </a:r>
            <a:r>
              <a:rPr lang="ru-RU" sz="8800" dirty="0" err="1">
                <a:solidFill>
                  <a:schemeClr val="bg1"/>
                </a:solidFill>
              </a:rPr>
              <a:t>рідних</a:t>
            </a:r>
            <a:r>
              <a:rPr lang="ru-RU" sz="8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779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Sveta SV</dc:creator>
  <cp:lastModifiedBy>Molod Spasinnya</cp:lastModifiedBy>
  <cp:revision>5</cp:revision>
  <dcterms:created xsi:type="dcterms:W3CDTF">2019-10-15T20:06:49Z</dcterms:created>
  <dcterms:modified xsi:type="dcterms:W3CDTF">2020-11-08T07:09:09Z</dcterms:modified>
</cp:coreProperties>
</file>