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6600" dirty="0" smtClean="0">
                <a:solidFill>
                  <a:schemeClr val="bg1"/>
                </a:solidFill>
              </a:rPr>
              <a:t>Бог избрал нас </a:t>
            </a:r>
            <a:br>
              <a:rPr lang="ru-RU" sz="6600" dirty="0" smtClean="0">
                <a:solidFill>
                  <a:schemeClr val="bg1"/>
                </a:solidFill>
              </a:rPr>
            </a:br>
            <a:r>
              <a:rPr lang="ru-RU" sz="6600" dirty="0" smtClean="0">
                <a:solidFill>
                  <a:schemeClr val="bg1"/>
                </a:solidFill>
              </a:rPr>
              <a:t>Из </a:t>
            </a:r>
            <a:r>
              <a:rPr lang="ru-RU" sz="6600" dirty="0" err="1" smtClean="0">
                <a:solidFill>
                  <a:schemeClr val="bg1"/>
                </a:solidFill>
              </a:rPr>
              <a:t>раных</a:t>
            </a:r>
            <a:r>
              <a:rPr lang="ru-RU" sz="6600" dirty="0" smtClean="0">
                <a:solidFill>
                  <a:schemeClr val="bg1"/>
                </a:solidFill>
              </a:rPr>
              <a:t> народов</a:t>
            </a:r>
            <a:br>
              <a:rPr lang="ru-RU" sz="6600" dirty="0" smtClean="0">
                <a:solidFill>
                  <a:schemeClr val="bg1"/>
                </a:solidFill>
              </a:rPr>
            </a:br>
            <a:r>
              <a:rPr lang="ru-RU" sz="6600" dirty="0">
                <a:solidFill>
                  <a:schemeClr val="bg1"/>
                </a:solidFill>
              </a:rPr>
              <a:t>И дал нам имя </a:t>
            </a:r>
            <a:r>
              <a:rPr lang="ru-RU" sz="6600" dirty="0" smtClean="0">
                <a:solidFill>
                  <a:schemeClr val="bg1"/>
                </a:solidFill>
              </a:rPr>
              <a:t>Свое</a:t>
            </a:r>
            <a:br>
              <a:rPr lang="ru-RU" sz="6600" dirty="0" smtClean="0">
                <a:solidFill>
                  <a:schemeClr val="bg1"/>
                </a:solidFill>
              </a:rPr>
            </a:br>
            <a:r>
              <a:rPr lang="ru-RU" sz="6600" dirty="0" smtClean="0">
                <a:solidFill>
                  <a:schemeClr val="bg1"/>
                </a:solidFill>
              </a:rPr>
              <a:t>Бог избрал нас </a:t>
            </a:r>
            <a:br>
              <a:rPr lang="ru-RU" sz="6600" dirty="0" smtClean="0">
                <a:solidFill>
                  <a:schemeClr val="bg1"/>
                </a:solidFill>
              </a:rPr>
            </a:br>
            <a:r>
              <a:rPr lang="ru-RU" sz="6600" dirty="0" smtClean="0">
                <a:solidFill>
                  <a:schemeClr val="bg1"/>
                </a:solidFill>
              </a:rPr>
              <a:t>Из разных племен</a:t>
            </a:r>
            <a:br>
              <a:rPr lang="ru-RU" sz="6600" dirty="0" smtClean="0">
                <a:solidFill>
                  <a:schemeClr val="bg1"/>
                </a:solidFill>
              </a:rPr>
            </a:br>
            <a:r>
              <a:rPr lang="ru-RU" sz="6600" dirty="0" smtClean="0">
                <a:solidFill>
                  <a:schemeClr val="bg1"/>
                </a:solidFill>
              </a:rPr>
              <a:t>Но дал нам сердце одно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7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Когда мы вместе</a:t>
            </a:r>
            <a:br>
              <a:rPr lang="ru-RU" sz="6000" dirty="0" smtClean="0">
                <a:solidFill>
                  <a:schemeClr val="bg1"/>
                </a:solidFill>
              </a:rPr>
            </a:br>
            <a:r>
              <a:rPr lang="ru-RU" sz="6000" dirty="0" smtClean="0">
                <a:solidFill>
                  <a:schemeClr val="bg1"/>
                </a:solidFill>
              </a:rPr>
              <a:t>Мы сильны</a:t>
            </a:r>
            <a:br>
              <a:rPr lang="ru-RU" sz="6000" dirty="0" smtClean="0">
                <a:solidFill>
                  <a:schemeClr val="bg1"/>
                </a:solidFill>
              </a:rPr>
            </a:br>
            <a:r>
              <a:rPr lang="ru-RU" sz="6000" dirty="0" smtClean="0">
                <a:solidFill>
                  <a:schemeClr val="bg1"/>
                </a:solidFill>
              </a:rPr>
              <a:t>Когда мы вместе</a:t>
            </a:r>
            <a:br>
              <a:rPr lang="ru-RU" sz="6000" dirty="0" smtClean="0">
                <a:solidFill>
                  <a:schemeClr val="bg1"/>
                </a:solidFill>
              </a:rPr>
            </a:br>
            <a:r>
              <a:rPr lang="ru-RU" sz="6000" dirty="0" smtClean="0">
                <a:solidFill>
                  <a:schemeClr val="bg1"/>
                </a:solidFill>
              </a:rPr>
              <a:t>Господь среди нас</a:t>
            </a:r>
            <a:br>
              <a:rPr lang="ru-RU" sz="6000" dirty="0" smtClean="0">
                <a:solidFill>
                  <a:schemeClr val="bg1"/>
                </a:solidFill>
              </a:rPr>
            </a:br>
            <a:r>
              <a:rPr lang="ru-RU" sz="6000" dirty="0" smtClean="0">
                <a:solidFill>
                  <a:schemeClr val="bg1"/>
                </a:solidFill>
              </a:rPr>
              <a:t>Когда мы вместе</a:t>
            </a:r>
            <a:br>
              <a:rPr lang="ru-RU" sz="6000" dirty="0" smtClean="0">
                <a:solidFill>
                  <a:schemeClr val="bg1"/>
                </a:solidFill>
              </a:rPr>
            </a:br>
            <a:r>
              <a:rPr lang="ru-RU" sz="6000" dirty="0" smtClean="0">
                <a:solidFill>
                  <a:schemeClr val="bg1"/>
                </a:solidFill>
              </a:rPr>
              <a:t>Потоки Божьей любви</a:t>
            </a:r>
            <a:br>
              <a:rPr lang="ru-RU" sz="6000" dirty="0" smtClean="0">
                <a:solidFill>
                  <a:schemeClr val="bg1"/>
                </a:solidFill>
              </a:rPr>
            </a:br>
            <a:r>
              <a:rPr lang="ru-RU" sz="6000" dirty="0" err="1" smtClean="0">
                <a:solidFill>
                  <a:schemeClr val="bg1"/>
                </a:solidFill>
              </a:rPr>
              <a:t>Льються</a:t>
            </a:r>
            <a:r>
              <a:rPr lang="ru-RU" sz="6000" dirty="0" smtClean="0">
                <a:solidFill>
                  <a:schemeClr val="bg1"/>
                </a:solidFill>
              </a:rPr>
              <a:t> с небес на нас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Мы есть церковь</a:t>
            </a:r>
            <a:br>
              <a:rPr lang="ru-RU" sz="6000" dirty="0" smtClean="0">
                <a:solidFill>
                  <a:schemeClr val="bg1"/>
                </a:solidFill>
              </a:rPr>
            </a:br>
            <a:r>
              <a:rPr lang="ru-RU" sz="6000" dirty="0" smtClean="0">
                <a:solidFill>
                  <a:schemeClr val="bg1"/>
                </a:solidFill>
              </a:rPr>
              <a:t>Мы есть тело Христа</a:t>
            </a:r>
            <a:br>
              <a:rPr lang="ru-RU" sz="6000" dirty="0" smtClean="0">
                <a:solidFill>
                  <a:schemeClr val="bg1"/>
                </a:solidFill>
              </a:rPr>
            </a:br>
            <a:r>
              <a:rPr lang="ru-RU" sz="6000" dirty="0" smtClean="0">
                <a:solidFill>
                  <a:schemeClr val="bg1"/>
                </a:solidFill>
              </a:rPr>
              <a:t>Мы искуплены кровью Его</a:t>
            </a:r>
            <a:br>
              <a:rPr lang="ru-RU" sz="6000" dirty="0" smtClean="0">
                <a:solidFill>
                  <a:schemeClr val="bg1"/>
                </a:solidFill>
              </a:rPr>
            </a:br>
            <a:r>
              <a:rPr lang="ru-RU" sz="6000" dirty="0" smtClean="0">
                <a:solidFill>
                  <a:schemeClr val="bg1"/>
                </a:solidFill>
              </a:rPr>
              <a:t>Врата ада не одолеют нас</a:t>
            </a:r>
            <a:br>
              <a:rPr lang="ru-RU" sz="6000" dirty="0" smtClean="0">
                <a:solidFill>
                  <a:schemeClr val="bg1"/>
                </a:solidFill>
              </a:rPr>
            </a:br>
            <a:r>
              <a:rPr lang="ru-RU" sz="6000" dirty="0" smtClean="0">
                <a:solidFill>
                  <a:schemeClr val="bg1"/>
                </a:solidFill>
              </a:rPr>
              <a:t>Потому что </a:t>
            </a:r>
            <a:br>
              <a:rPr lang="ru-RU" sz="6000" dirty="0" smtClean="0">
                <a:solidFill>
                  <a:schemeClr val="bg1"/>
                </a:solidFill>
              </a:rPr>
            </a:br>
            <a:r>
              <a:rPr lang="ru-RU" sz="6000" dirty="0" smtClean="0">
                <a:solidFill>
                  <a:schemeClr val="bg1"/>
                </a:solidFill>
              </a:rPr>
              <a:t>Непобедимы мы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01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Бог избрал нас  Из раных народов И дал нам имя Свое Бог избрал нас  Из разных племен Но дал нам сердце одно </vt:lpstr>
      <vt:lpstr>Когда мы вместе Мы сильны Когда мы вместе Господь среди нас Когда мы вместе Потоки Божьей любви Льються с небес на нас</vt:lpstr>
      <vt:lpstr>Мы есть церковь Мы есть тело Христа Мы искуплены кровью Его Врата ада не одолеют нас Потому что  Непобедимы 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Бог избрал нас  Из раных народов И дал нам имя Свое Бог избрал нас  Из разных племен Но дал нам сердце одно </dc:title>
  <dc:creator>Администратор</dc:creator>
  <cp:lastModifiedBy>RePack by Diakov</cp:lastModifiedBy>
  <cp:revision>3</cp:revision>
  <dcterms:created xsi:type="dcterms:W3CDTF">2018-10-13T15:54:54Z</dcterms:created>
  <dcterms:modified xsi:type="dcterms:W3CDTF">2018-11-17T17:17:37Z</dcterms:modified>
</cp:coreProperties>
</file>