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fontAlgn="base"/>
            <a:r>
              <a:rPr lang="uk-UA" sz="3200" b="1" dirty="0"/>
              <a:t>Будь прославлений, як рясний плід дає земля</a:t>
            </a:r>
            <a:r>
              <a:rPr lang="uk-UA" sz="3200" b="1" dirty="0" smtClean="0"/>
              <a:t>,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Як в достатку тече ріка, будь прославлений</a:t>
            </a:r>
            <a:r>
              <a:rPr lang="uk-UA" sz="3200" b="1" dirty="0" smtClean="0"/>
              <a:t>.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Будь прославлений, як пустеля самотня </a:t>
            </a:r>
            <a:r>
              <a:rPr lang="uk-UA" sz="3200" b="1" dirty="0" smtClean="0"/>
              <a:t>скрізь,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Як іду по долинах сліз, будь </a:t>
            </a:r>
            <a:r>
              <a:rPr lang="uk-UA" sz="3200" b="1" dirty="0" smtClean="0"/>
              <a:t>прославлений</a:t>
            </a:r>
            <a:r>
              <a:rPr lang="en-US" sz="3200" b="1" dirty="0"/>
              <a:t>.</a:t>
            </a:r>
            <a:endParaRPr lang="ru-RU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fontAlgn="base"/>
            <a:r>
              <a:rPr lang="uk-UA" sz="3200" b="1" dirty="0"/>
              <a:t>Кожен дар Твій повертаю Тобі в хвалі</a:t>
            </a:r>
            <a:r>
              <a:rPr lang="uk-UA" sz="3200" b="1" dirty="0" smtClean="0"/>
              <a:t>.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Коли темінь наступає, кажу Тобі: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 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 smtClean="0"/>
              <a:t>Будь </a:t>
            </a:r>
            <a:r>
              <a:rPr lang="uk-UA" sz="3200" b="1" dirty="0"/>
              <a:t>благословен навіки!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uk-UA" sz="3200" b="1" dirty="0" smtClean="0"/>
              <a:t>Будь </a:t>
            </a:r>
            <a:r>
              <a:rPr lang="uk-UA" sz="3200" b="1" dirty="0"/>
              <a:t>благословен</a:t>
            </a:r>
            <a:r>
              <a:rPr lang="uk-UA" sz="3200" b="1" dirty="0" smtClean="0"/>
              <a:t>.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 smtClean="0"/>
              <a:t>Будь </a:t>
            </a:r>
            <a:r>
              <a:rPr lang="uk-UA" sz="3200" b="1" dirty="0"/>
              <a:t>благословен навіки!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uk-UA" sz="3200" b="1" dirty="0" smtClean="0"/>
              <a:t>Господи </a:t>
            </a:r>
            <a:r>
              <a:rPr lang="uk-UA" sz="3200" b="1" dirty="0"/>
              <a:t>мій, будь благословен!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1089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540552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fontAlgn="base"/>
            <a:r>
              <a:rPr lang="uk-UA" sz="3200" b="1" dirty="0"/>
              <a:t>Будь прославлений коли радість цвіте в </a:t>
            </a:r>
            <a:r>
              <a:rPr lang="uk-UA" sz="3200" b="1" dirty="0" smtClean="0"/>
              <a:t>мені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Коли світлі приємні дні будь </a:t>
            </a:r>
            <a:r>
              <a:rPr lang="uk-UA" sz="3200" b="1" dirty="0" smtClean="0"/>
              <a:t>прославлений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Будь прославлений коли в серці страждання й </a:t>
            </a:r>
            <a:r>
              <a:rPr lang="uk-UA" sz="3200" b="1" dirty="0" smtClean="0"/>
              <a:t>сум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Коли тяжко свій хрест несу будь прославлений.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263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fontAlgn="base"/>
            <a:r>
              <a:rPr lang="uk-UA" sz="3200" b="1" dirty="0"/>
              <a:t>Кожен дар Твій повертаю Тобі в хвалі</a:t>
            </a:r>
            <a:r>
              <a:rPr lang="uk-UA" sz="3200" b="1" dirty="0" smtClean="0"/>
              <a:t>.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Коли темінь наступає, кажу Тобі: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 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 smtClean="0"/>
              <a:t>Будь </a:t>
            </a:r>
            <a:r>
              <a:rPr lang="uk-UA" sz="3200" b="1" dirty="0"/>
              <a:t>благословен навіки!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uk-UA" sz="3200" b="1" dirty="0" smtClean="0"/>
              <a:t>Будь </a:t>
            </a:r>
            <a:r>
              <a:rPr lang="uk-UA" sz="3200" b="1" dirty="0"/>
              <a:t>благословен</a:t>
            </a:r>
            <a:r>
              <a:rPr lang="uk-UA" sz="3200" b="1" dirty="0" smtClean="0"/>
              <a:t>.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 smtClean="0"/>
              <a:t>Будь </a:t>
            </a:r>
            <a:r>
              <a:rPr lang="uk-UA" sz="3200" b="1" dirty="0"/>
              <a:t>благословен навіки!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uk-UA" sz="3200" b="1" dirty="0" smtClean="0"/>
              <a:t>Господи </a:t>
            </a:r>
            <a:r>
              <a:rPr lang="uk-UA" sz="3200" b="1" dirty="0"/>
              <a:t>мій, будь благословен!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7087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3855"/>
            <a:ext cx="9144000" cy="687185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fontAlgn="base"/>
            <a:r>
              <a:rPr lang="uk-UA" sz="4000" b="1" dirty="0"/>
              <a:t>Ти дав, і Ти узяв,</a:t>
            </a:r>
            <a:r>
              <a:rPr lang="ru-RU" sz="4000" b="1" dirty="0"/>
              <a:t/>
            </a:r>
            <a:br>
              <a:rPr lang="ru-RU" sz="4000" b="1" dirty="0"/>
            </a:br>
            <a:r>
              <a:rPr lang="uk-UA" sz="4000" b="1" dirty="0"/>
              <a:t>      </a:t>
            </a:r>
            <a:r>
              <a:rPr lang="ru-RU" sz="4000" b="1" dirty="0"/>
              <a:t/>
            </a:r>
            <a:br>
              <a:rPr lang="ru-RU" sz="4000" b="1" dirty="0"/>
            </a:br>
            <a:r>
              <a:rPr lang="uk-UA" sz="4000" b="1" dirty="0"/>
              <a:t>Ти дав, і Ти узяв,</a:t>
            </a:r>
            <a:r>
              <a:rPr lang="ru-RU" sz="4000" b="1" dirty="0"/>
              <a:t/>
            </a:r>
            <a:br>
              <a:rPr lang="ru-RU" sz="4000" b="1" dirty="0"/>
            </a:br>
            <a:r>
              <a:rPr lang="uk-UA" sz="4000" b="1" dirty="0"/>
              <a:t>         </a:t>
            </a:r>
            <a:r>
              <a:rPr lang="ru-RU" sz="4000" b="1" dirty="0"/>
              <a:t/>
            </a:r>
            <a:br>
              <a:rPr lang="ru-RU" sz="4000" b="1" dirty="0"/>
            </a:br>
            <a:r>
              <a:rPr lang="uk-UA" sz="4000" b="1" dirty="0"/>
              <a:t>Слова ж мої без змін:</a:t>
            </a:r>
            <a:r>
              <a:rPr lang="ru-RU" sz="4000" b="1" dirty="0"/>
              <a:t/>
            </a:r>
            <a:br>
              <a:rPr lang="ru-RU" sz="4000" b="1" dirty="0"/>
            </a:br>
            <a:r>
              <a:rPr lang="uk-UA" sz="4000" b="1" dirty="0"/>
              <a:t>    </a:t>
            </a:r>
            <a:r>
              <a:rPr lang="ru-RU" sz="4000" b="1" dirty="0"/>
              <a:t/>
            </a:r>
            <a:br>
              <a:rPr lang="ru-RU" sz="4000" b="1" dirty="0"/>
            </a:br>
            <a:r>
              <a:rPr lang="uk-UA" sz="4000" b="1" dirty="0"/>
              <a:t>О будь благословен</a:t>
            </a:r>
            <a:r>
              <a:rPr lang="uk-UA" sz="4000" b="1" dirty="0" smtClean="0"/>
              <a:t>!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ru-RU" sz="4000" b="1" dirty="0"/>
              <a:t/>
            </a:r>
            <a:br>
              <a:rPr lang="ru-RU" sz="4000" b="1" dirty="0"/>
            </a:br>
            <a:r>
              <a:rPr lang="uk-UA" sz="4000" b="1" dirty="0"/>
              <a:t>О Будь </a:t>
            </a:r>
            <a:r>
              <a:rPr lang="uk-UA" sz="4000" b="1" dirty="0" smtClean="0"/>
              <a:t>благословен</a:t>
            </a:r>
            <a:r>
              <a:rPr lang="en-US" sz="4000" b="1" dirty="0"/>
              <a:t>.</a:t>
            </a:r>
            <a:endParaRPr lang="ru-RU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5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5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7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39</Words>
  <Application>Microsoft Office PowerPoint</Application>
  <PresentationFormat>Экран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Будь прославлений, як рясний плід дає земля,  Як в достатку тече ріка, будь прославлений.  Будь прославлений, як пустеля самотня скрізь,  Як іду по долинах сліз, будь прославлений.</vt:lpstr>
      <vt:lpstr>Кожен дар Твій повертаю Тобі в хвалі.  Коли темінь наступає, кажу Тобі:    Будь благословен навіки!   Будь благословен.  Будь благословен навіки!   Господи мій, будь благословен!</vt:lpstr>
      <vt:lpstr>Будь прославлений коли радість цвіте в мені  Коли світлі приємні дні будь прославлений  Будь прославлений коли в серці страждання й сум  Коли тяжко свій хрест несу будь прославлений.</vt:lpstr>
      <vt:lpstr>Кожен дар Твій повертаю Тобі в хвалі.  Коли темінь наступає, кажу Тобі:    Будь благословен навіки!   Будь благословен.  Будь благословен навіки!   Господи мій, будь благословен!</vt:lpstr>
      <vt:lpstr>Ти дав, і Ти узяв,        Ти дав, і Ти узяв,           Слова ж мої без змін:      О будь благословен!  О Будь благословен.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Церьковь Господа, Ты невеста у Христа Церьковь Господа Слушай голос жениха Он тебя избрал Возлюбил и оправдал Славою и честью увенчал</dc:title>
  <dc:creator>Администратор</dc:creator>
  <cp:lastModifiedBy>RePack by Diakov</cp:lastModifiedBy>
  <cp:revision>9</cp:revision>
  <dcterms:created xsi:type="dcterms:W3CDTF">2018-10-13T16:03:25Z</dcterms:created>
  <dcterms:modified xsi:type="dcterms:W3CDTF">2018-10-20T17:33:56Z</dcterms:modified>
</cp:coreProperties>
</file>