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7200" dirty="0"/>
              <a:t>Більше ніж пісня </a:t>
            </a:r>
            <a:r>
              <a:rPr lang="uk-UA" sz="7200" dirty="0" smtClean="0"/>
              <a:t>моя</a:t>
            </a:r>
            <a:r>
              <a:rPr lang="en-US" sz="7200" dirty="0" smtClean="0"/>
              <a:t> </a:t>
            </a:r>
            <a:r>
              <a:rPr lang="uk-UA" sz="7200" dirty="0" smtClean="0"/>
              <a:t/>
            </a:r>
            <a:br>
              <a:rPr lang="uk-UA" sz="7200" dirty="0" smtClean="0"/>
            </a:br>
            <a:r>
              <a:rPr lang="uk-UA" sz="7200" dirty="0" smtClean="0"/>
              <a:t>Більше </a:t>
            </a:r>
            <a:r>
              <a:rPr lang="uk-UA" sz="7200" dirty="0"/>
              <a:t>ніж гарні </a:t>
            </a:r>
            <a:r>
              <a:rPr lang="uk-UA" sz="7200" dirty="0" smtClean="0"/>
              <a:t>слова </a:t>
            </a:r>
            <a:br>
              <a:rPr lang="uk-UA" sz="7200" dirty="0" smtClean="0"/>
            </a:br>
            <a:r>
              <a:rPr lang="uk-UA" sz="7200" dirty="0" smtClean="0"/>
              <a:t>Понад </a:t>
            </a:r>
            <a:r>
              <a:rPr lang="uk-UA" sz="7200" dirty="0"/>
              <a:t>усе я знайшов </a:t>
            </a:r>
            <a:r>
              <a:rPr lang="uk-UA" sz="7200" dirty="0" smtClean="0"/>
              <a:t/>
            </a:r>
            <a:br>
              <a:rPr lang="uk-UA" sz="7200" dirty="0" smtClean="0"/>
            </a:br>
            <a:r>
              <a:rPr lang="uk-UA" sz="7200" dirty="0" smtClean="0"/>
              <a:t>Твою </a:t>
            </a:r>
            <a:r>
              <a:rPr lang="uk-UA" sz="7200" dirty="0"/>
              <a:t>незрівнянну любов</a:t>
            </a:r>
          </a:p>
        </p:txBody>
      </p:sp>
    </p:spTree>
    <p:extLst>
      <p:ext uri="{BB962C8B-B14F-4D97-AF65-F5344CB8AC3E}">
        <p14:creationId xmlns:p14="http://schemas.microsoft.com/office/powerpoint/2010/main" val="40228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7200" i="1" dirty="0"/>
              <a:t>Я </a:t>
            </a:r>
            <a:r>
              <a:rPr lang="ru-RU" sz="7200" i="1" dirty="0" err="1"/>
              <a:t>прагну</a:t>
            </a:r>
            <a:r>
              <a:rPr lang="ru-RU" sz="7200" i="1" dirty="0"/>
              <a:t> Тебе </a:t>
            </a:r>
            <a:r>
              <a:rPr lang="ru-RU" sz="7200" i="1" dirty="0" err="1" smtClean="0"/>
              <a:t>Ісус</a:t>
            </a:r>
            <a:r>
              <a:rPr lang="ru-RU" sz="7200" i="1" dirty="0"/>
              <a:t> </a:t>
            </a:r>
            <a:r>
              <a:rPr lang="ru-RU" sz="7200" i="1" dirty="0" smtClean="0"/>
              <a:t/>
            </a:r>
            <a:br>
              <a:rPr lang="ru-RU" sz="7200" i="1" dirty="0" smtClean="0"/>
            </a:br>
            <a:r>
              <a:rPr lang="ru-RU" sz="7200" i="1" dirty="0" smtClean="0"/>
              <a:t>Я </a:t>
            </a:r>
            <a:r>
              <a:rPr lang="ru-RU" sz="7200" i="1" dirty="0" err="1"/>
              <a:t>прагну</a:t>
            </a:r>
            <a:r>
              <a:rPr lang="ru-RU" sz="7200" i="1" dirty="0"/>
              <a:t> Тебе </a:t>
            </a:r>
            <a:r>
              <a:rPr lang="ru-RU" sz="7200" i="1" dirty="0" err="1"/>
              <a:t>мій</a:t>
            </a:r>
            <a:r>
              <a:rPr lang="ru-RU" sz="7200" i="1" dirty="0"/>
              <a:t> Бог </a:t>
            </a:r>
            <a:r>
              <a:rPr lang="ru-RU" sz="7200" i="1" dirty="0" smtClean="0"/>
              <a:t/>
            </a:r>
            <a:br>
              <a:rPr lang="ru-RU" sz="7200" i="1" dirty="0" smtClean="0"/>
            </a:br>
            <a:r>
              <a:rPr lang="ru-RU" sz="7200" i="1" dirty="0" smtClean="0"/>
              <a:t>Я </a:t>
            </a:r>
            <a:r>
              <a:rPr lang="ru-RU" sz="7200" i="1" dirty="0" err="1"/>
              <a:t>прагну</a:t>
            </a:r>
            <a:r>
              <a:rPr lang="ru-RU" sz="7200" i="1" dirty="0"/>
              <a:t> Тебе </a:t>
            </a:r>
            <a:r>
              <a:rPr lang="ru-RU" sz="7200" i="1" dirty="0" err="1"/>
              <a:t>Ісус</a:t>
            </a:r>
            <a:r>
              <a:rPr lang="ru-RU" sz="7200" i="1" dirty="0"/>
              <a:t> </a:t>
            </a:r>
            <a:r>
              <a:rPr lang="ru-RU" sz="7200" i="1" dirty="0" smtClean="0"/>
              <a:t/>
            </a:r>
            <a:br>
              <a:rPr lang="ru-RU" sz="7200" i="1" dirty="0" smtClean="0"/>
            </a:br>
            <a:r>
              <a:rPr lang="ru-RU" sz="7200" i="1" dirty="0" smtClean="0"/>
              <a:t>Я </a:t>
            </a:r>
            <a:r>
              <a:rPr lang="ru-RU" sz="7200" i="1" dirty="0" err="1"/>
              <a:t>прагну</a:t>
            </a:r>
            <a:r>
              <a:rPr lang="ru-RU" sz="7200" i="1" dirty="0"/>
              <a:t> Тебе</a:t>
            </a:r>
            <a:endParaRPr lang="uk-UA" sz="7200" i="1" dirty="0"/>
          </a:p>
        </p:txBody>
      </p:sp>
    </p:spTree>
    <p:extLst>
      <p:ext uri="{BB962C8B-B14F-4D97-AF65-F5344CB8AC3E}">
        <p14:creationId xmlns:p14="http://schemas.microsoft.com/office/powerpoint/2010/main" val="38636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/>
              <a:t>Не </a:t>
            </a:r>
            <a:r>
              <a:rPr lang="ru-RU" sz="6600" dirty="0" err="1"/>
              <a:t>осягну</a:t>
            </a:r>
            <a:r>
              <a:rPr lang="ru-RU" sz="6600" dirty="0"/>
              <a:t> до </a:t>
            </a:r>
            <a:r>
              <a:rPr lang="ru-RU" sz="6600" dirty="0" err="1"/>
              <a:t>кінця</a:t>
            </a:r>
            <a:r>
              <a:rPr lang="ru-RU" sz="6600" dirty="0"/>
              <a:t>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err="1" smtClean="0"/>
              <a:t>Любов</a:t>
            </a:r>
            <a:r>
              <a:rPr lang="ru-RU" sz="6600" dirty="0"/>
              <a:t>, </a:t>
            </a:r>
            <a:r>
              <a:rPr lang="ru-RU" sz="6600" dirty="0" err="1"/>
              <a:t>що</a:t>
            </a:r>
            <a:r>
              <a:rPr lang="ru-RU" sz="6600" dirty="0"/>
              <a:t> </a:t>
            </a:r>
            <a:r>
              <a:rPr lang="ru-RU" sz="6600" dirty="0" err="1"/>
              <a:t>прийшла</a:t>
            </a:r>
            <a:r>
              <a:rPr lang="ru-RU" sz="6600" dirty="0"/>
              <a:t> </a:t>
            </a:r>
            <a:r>
              <a:rPr lang="ru-RU" sz="6600" dirty="0" err="1"/>
              <a:t>від</a:t>
            </a:r>
            <a:r>
              <a:rPr lang="ru-RU" sz="6600" dirty="0"/>
              <a:t> </a:t>
            </a:r>
            <a:r>
              <a:rPr lang="ru-RU" sz="6600" dirty="0" err="1"/>
              <a:t>Отця</a:t>
            </a:r>
            <a:r>
              <a:rPr lang="ru-RU" sz="6600" dirty="0"/>
              <a:t>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Не </a:t>
            </a:r>
            <a:r>
              <a:rPr lang="ru-RU" sz="6600" dirty="0"/>
              <a:t>заслужив я </a:t>
            </a:r>
            <a:r>
              <a:rPr lang="ru-RU" sz="6600" dirty="0" err="1"/>
              <a:t>її</a:t>
            </a:r>
            <a:r>
              <a:rPr lang="ru-RU" sz="6600" dirty="0"/>
              <a:t>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Та </a:t>
            </a:r>
            <a:r>
              <a:rPr lang="ru-RU" sz="6600" dirty="0"/>
              <a:t>вона </a:t>
            </a:r>
            <a:r>
              <a:rPr lang="ru-RU" sz="6600" dirty="0" err="1"/>
              <a:t>гріхи</a:t>
            </a:r>
            <a:r>
              <a:rPr lang="ru-RU" sz="6600" dirty="0"/>
              <a:t> </a:t>
            </a:r>
            <a:r>
              <a:rPr lang="ru-RU" sz="6600" dirty="0" err="1"/>
              <a:t>прощає</a:t>
            </a:r>
            <a:r>
              <a:rPr lang="ru-RU" sz="6600" dirty="0"/>
              <a:t> </a:t>
            </a:r>
            <a:r>
              <a:rPr lang="ru-RU" sz="6600" dirty="0" err="1"/>
              <a:t>мої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38636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7200" i="1" dirty="0"/>
              <a:t>Я </a:t>
            </a:r>
            <a:r>
              <a:rPr lang="ru-RU" sz="7200" i="1" dirty="0" err="1"/>
              <a:t>прагну</a:t>
            </a:r>
            <a:r>
              <a:rPr lang="ru-RU" sz="7200" i="1" dirty="0"/>
              <a:t> Тебе </a:t>
            </a:r>
            <a:r>
              <a:rPr lang="ru-RU" sz="7200" i="1" dirty="0" err="1" smtClean="0"/>
              <a:t>Ісус</a:t>
            </a:r>
            <a:r>
              <a:rPr lang="ru-RU" sz="7200" i="1" dirty="0"/>
              <a:t> </a:t>
            </a:r>
            <a:r>
              <a:rPr lang="ru-RU" sz="7200" i="1" dirty="0" smtClean="0"/>
              <a:t/>
            </a:r>
            <a:br>
              <a:rPr lang="ru-RU" sz="7200" i="1" dirty="0" smtClean="0"/>
            </a:br>
            <a:r>
              <a:rPr lang="ru-RU" sz="7200" i="1" dirty="0" smtClean="0"/>
              <a:t>Я </a:t>
            </a:r>
            <a:r>
              <a:rPr lang="ru-RU" sz="7200" i="1" dirty="0" err="1"/>
              <a:t>прагну</a:t>
            </a:r>
            <a:r>
              <a:rPr lang="ru-RU" sz="7200" i="1" dirty="0"/>
              <a:t> Тебе </a:t>
            </a:r>
            <a:r>
              <a:rPr lang="ru-RU" sz="7200" i="1" dirty="0" err="1"/>
              <a:t>мій</a:t>
            </a:r>
            <a:r>
              <a:rPr lang="ru-RU" sz="7200" i="1" dirty="0"/>
              <a:t> Бог </a:t>
            </a:r>
            <a:r>
              <a:rPr lang="ru-RU" sz="7200" i="1" dirty="0" smtClean="0"/>
              <a:t/>
            </a:r>
            <a:br>
              <a:rPr lang="ru-RU" sz="7200" i="1" dirty="0" smtClean="0"/>
            </a:br>
            <a:r>
              <a:rPr lang="ru-RU" sz="7200" i="1" dirty="0" smtClean="0"/>
              <a:t>Я </a:t>
            </a:r>
            <a:r>
              <a:rPr lang="ru-RU" sz="7200" i="1" dirty="0" err="1"/>
              <a:t>прагну</a:t>
            </a:r>
            <a:r>
              <a:rPr lang="ru-RU" sz="7200" i="1" dirty="0"/>
              <a:t> Тебе </a:t>
            </a:r>
            <a:r>
              <a:rPr lang="ru-RU" sz="7200" i="1" dirty="0" err="1"/>
              <a:t>Ісус</a:t>
            </a:r>
            <a:r>
              <a:rPr lang="ru-RU" sz="7200" i="1" dirty="0"/>
              <a:t> </a:t>
            </a:r>
            <a:r>
              <a:rPr lang="ru-RU" sz="7200" i="1" dirty="0" smtClean="0"/>
              <a:t/>
            </a:r>
            <a:br>
              <a:rPr lang="ru-RU" sz="7200" i="1" dirty="0" smtClean="0"/>
            </a:br>
            <a:r>
              <a:rPr lang="ru-RU" sz="7200" i="1" dirty="0" smtClean="0"/>
              <a:t>Я </a:t>
            </a:r>
            <a:r>
              <a:rPr lang="ru-RU" sz="7200" i="1" dirty="0" err="1"/>
              <a:t>прагну</a:t>
            </a:r>
            <a:r>
              <a:rPr lang="ru-RU" sz="7200" i="1" dirty="0"/>
              <a:t> Тебе</a:t>
            </a:r>
            <a:endParaRPr lang="uk-UA" sz="7200" i="1" dirty="0"/>
          </a:p>
        </p:txBody>
      </p:sp>
    </p:spTree>
    <p:extLst>
      <p:ext uri="{BB962C8B-B14F-4D97-AF65-F5344CB8AC3E}">
        <p14:creationId xmlns:p14="http://schemas.microsoft.com/office/powerpoint/2010/main" val="374999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000" b="1" i="1" dirty="0"/>
              <a:t>Тільки Твоя любов найбільша </a:t>
            </a:r>
            <a:r>
              <a:rPr lang="uk-UA" sz="6000" b="1" i="1" dirty="0" smtClean="0"/>
              <a:t/>
            </a:r>
            <a:br>
              <a:rPr lang="uk-UA" sz="6000" b="1" i="1" dirty="0" smtClean="0"/>
            </a:br>
            <a:r>
              <a:rPr lang="uk-UA" sz="6000" b="1" i="1" dirty="0" smtClean="0"/>
              <a:t>Ні </a:t>
            </a:r>
            <a:r>
              <a:rPr lang="uk-UA" sz="6000" b="1" i="1" dirty="0"/>
              <a:t>з чим не зрівняти її </a:t>
            </a:r>
            <a:r>
              <a:rPr lang="uk-UA" sz="6000" b="1" i="1" dirty="0" smtClean="0"/>
              <a:t/>
            </a:r>
            <a:br>
              <a:rPr lang="uk-UA" sz="6000" b="1" i="1" dirty="0" smtClean="0"/>
            </a:br>
            <a:r>
              <a:rPr lang="uk-UA" sz="6000" b="1" i="1" dirty="0" smtClean="0"/>
              <a:t>І </a:t>
            </a:r>
            <a:r>
              <a:rPr lang="uk-UA" sz="6000" b="1" i="1" dirty="0"/>
              <a:t>навіть якщо весь світ обшукати </a:t>
            </a:r>
            <a:r>
              <a:rPr lang="uk-UA" sz="6000" b="1" i="1" dirty="0" smtClean="0"/>
              <a:t/>
            </a:r>
            <a:br>
              <a:rPr lang="uk-UA" sz="6000" b="1" i="1" dirty="0" smtClean="0"/>
            </a:br>
            <a:r>
              <a:rPr lang="uk-UA" sz="6000" b="1" i="1" dirty="0" smtClean="0"/>
              <a:t>Такої </a:t>
            </a:r>
            <a:r>
              <a:rPr lang="uk-UA" sz="6000" b="1" i="1" dirty="0"/>
              <a:t>як Твоя не знайти</a:t>
            </a:r>
          </a:p>
        </p:txBody>
      </p:sp>
    </p:spTree>
    <p:extLst>
      <p:ext uri="{BB962C8B-B14F-4D97-AF65-F5344CB8AC3E}">
        <p14:creationId xmlns:p14="http://schemas.microsoft.com/office/powerpoint/2010/main" val="3863637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Більше ніж пісня моя  Більше ніж гарні слова  Понад усе я знайшов  Твою незрівнянну любов</vt:lpstr>
      <vt:lpstr>Я прагну Тебе Ісус  Я прагну Тебе мій Бог  Я прагну Тебе Ісус  Я прагну Тебе</vt:lpstr>
      <vt:lpstr>Не осягну до кінця  Любов, що прийшла від Отця  Не заслужив я її  Та вона гріхи прощає мої</vt:lpstr>
      <vt:lpstr>Я прагну Тебе Ісус  Я прагну Тебе мій Бог  Я прагну Тебе Ісус  Я прагну Тебе</vt:lpstr>
      <vt:lpstr>Тільки Твоя любов найбільша  Ні з чим не зрівняти її  І навіть якщо весь світ обшукати  Такої як Твоя не знайти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Більше ніж пісня моя  Більше ніж гарні слова  Понад усе я знайшов  Твою незрівнянну любов</dc:title>
  <dc:creator>user</dc:creator>
  <cp:lastModifiedBy>user</cp:lastModifiedBy>
  <cp:revision>1</cp:revision>
  <dcterms:created xsi:type="dcterms:W3CDTF">2020-01-18T07:36:00Z</dcterms:created>
  <dcterms:modified xsi:type="dcterms:W3CDTF">2020-01-18T07:40:35Z</dcterms:modified>
</cp:coreProperties>
</file>