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69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57301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4800" dirty="0"/>
              <a:t>В глубины вод меня призвал Ты</a:t>
            </a:r>
            <a:br>
              <a:rPr lang="ru-RU" sz="4800" dirty="0"/>
            </a:br>
            <a:r>
              <a:rPr lang="ru-RU" sz="4800" dirty="0"/>
              <a:t>Мне не пройти их без Тебя</a:t>
            </a:r>
            <a:br>
              <a:rPr lang="ru-RU" sz="4800" dirty="0"/>
            </a:br>
            <a:r>
              <a:rPr lang="ru-RU" sz="4800" dirty="0"/>
              <a:t>Но вера крепнет в океанах</a:t>
            </a:r>
            <a:br>
              <a:rPr lang="ru-RU" sz="4800" dirty="0"/>
            </a:br>
            <a:r>
              <a:rPr lang="ru-RU" sz="4800" dirty="0"/>
              <a:t>Там явишь мне, Господь, Себя</a:t>
            </a:r>
          </a:p>
        </p:txBody>
      </p:sp>
    </p:spTree>
    <p:extLst>
      <p:ext uri="{BB962C8B-B14F-4D97-AF65-F5344CB8AC3E}">
        <p14:creationId xmlns:p14="http://schemas.microsoft.com/office/powerpoint/2010/main" val="61759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57301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4000" i="1" dirty="0"/>
              <a:t>Я имя, Бог, Твоё зову</a:t>
            </a:r>
            <a:br>
              <a:rPr lang="ru-RU" sz="4000" i="1" dirty="0"/>
            </a:br>
            <a:r>
              <a:rPr lang="ru-RU" sz="4000" i="1" dirty="0"/>
              <a:t>И взгляд я с волн на Тебя смещу</a:t>
            </a:r>
            <a:br>
              <a:rPr lang="ru-RU" sz="4000" i="1" dirty="0"/>
            </a:br>
            <a:r>
              <a:rPr lang="ru-RU" sz="4000" i="1" dirty="0"/>
              <a:t>Душе моей Ты дашь покой во время бурь</a:t>
            </a:r>
            <a:br>
              <a:rPr lang="ru-RU" sz="4000" i="1" dirty="0"/>
            </a:br>
            <a:r>
              <a:rPr lang="ru-RU" sz="4000" i="1" dirty="0"/>
              <a:t>Ведь я в Тебе, а Ты во мне</a:t>
            </a:r>
          </a:p>
        </p:txBody>
      </p:sp>
    </p:spTree>
    <p:extLst>
      <p:ext uri="{BB962C8B-B14F-4D97-AF65-F5344CB8AC3E}">
        <p14:creationId xmlns:p14="http://schemas.microsoft.com/office/powerpoint/2010/main" val="421806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57301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4800" dirty="0"/>
              <a:t>В пучинах больше благодати</a:t>
            </a:r>
            <a:br>
              <a:rPr lang="ru-RU" sz="4800" dirty="0"/>
            </a:br>
            <a:r>
              <a:rPr lang="ru-RU" sz="4800" dirty="0"/>
              <a:t>Рукой Своей меня спасешь</a:t>
            </a:r>
            <a:br>
              <a:rPr lang="ru-RU" sz="4800" dirty="0"/>
            </a:br>
            <a:r>
              <a:rPr lang="ru-RU" sz="4800" dirty="0"/>
              <a:t>Где страх объял и нет опоры</a:t>
            </a:r>
            <a:br>
              <a:rPr lang="ru-RU" sz="4800" dirty="0"/>
            </a:br>
            <a:r>
              <a:rPr lang="ru-RU" sz="4800" dirty="0"/>
              <a:t>Ты не подводил и не подведешь</a:t>
            </a:r>
          </a:p>
        </p:txBody>
      </p:sp>
    </p:spTree>
    <p:extLst>
      <p:ext uri="{BB962C8B-B14F-4D97-AF65-F5344CB8AC3E}">
        <p14:creationId xmlns:p14="http://schemas.microsoft.com/office/powerpoint/2010/main" val="756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57301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3600" i="1" dirty="0"/>
              <a:t>Безгранично доверяюсь Духу Бога</a:t>
            </a:r>
            <a:br>
              <a:rPr lang="ru-RU" sz="3600" i="1" dirty="0"/>
            </a:br>
            <a:r>
              <a:rPr lang="ru-RU" sz="3600" i="1" dirty="0"/>
              <a:t>Пусть ведёт меня по водам туда, куда призвал Он</a:t>
            </a:r>
            <a:br>
              <a:rPr lang="ru-RU" sz="3600" i="1" dirty="0"/>
            </a:br>
            <a:r>
              <a:rPr lang="ru-RU" sz="3600" i="1" dirty="0"/>
              <a:t>И в глубинах тех, что не преодолеть мне</a:t>
            </a:r>
            <a:br>
              <a:rPr lang="ru-RU" sz="3600" i="1" dirty="0"/>
            </a:br>
            <a:r>
              <a:rPr lang="ru-RU" sz="3600" i="1" dirty="0"/>
              <a:t>Станет вера моя крепче когда рядом мой Спаситель</a:t>
            </a:r>
          </a:p>
        </p:txBody>
      </p:sp>
    </p:spTree>
    <p:extLst>
      <p:ext uri="{BB962C8B-B14F-4D97-AF65-F5344CB8AC3E}">
        <p14:creationId xmlns:p14="http://schemas.microsoft.com/office/powerpoint/2010/main" val="16529432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119</Words>
  <Application>Microsoft Office PowerPoint</Application>
  <PresentationFormat>Экран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Тема Office</vt:lpstr>
      <vt:lpstr>В глубины вод меня призвал Ты Мне не пройти их без Тебя Но вера крепнет в океанах Там явишь мне, Господь, Себя</vt:lpstr>
      <vt:lpstr>Я имя, Бог, Твоё зову И взгляд я с волн на Тебя смещу Душе моей Ты дашь покой во время бурь Ведь я в Тебе, а Ты во мне</vt:lpstr>
      <vt:lpstr>В пучинах больше благодати Рукой Своей меня спасешь Где страх объял и нет опоры Ты не подводил и не подведешь</vt:lpstr>
      <vt:lpstr>Безгранично доверяюсь Духу Бога Пусть ведёт меня по водам туда, куда призвал Он И в глубинах тех, что не преодолеть мне Станет вера моя крепче когда рядом мой Спаситель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минуту жизни трудную Тесниться ль в сердце грусть Одну молитву чудную  Твержу я наизусть</dc:title>
  <dc:creator>Администратор</dc:creator>
  <cp:lastModifiedBy>Molod Spasinnya</cp:lastModifiedBy>
  <cp:revision>15</cp:revision>
  <dcterms:created xsi:type="dcterms:W3CDTF">2018-10-13T16:03:43Z</dcterms:created>
  <dcterms:modified xsi:type="dcterms:W3CDTF">2020-10-17T15:16:55Z</dcterms:modified>
</cp:coreProperties>
</file>