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2613-D9B9-4940-AF09-AE3C13CDEE04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2DD9-D2E5-4C25-9E06-C902E275510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793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2613-D9B9-4940-AF09-AE3C13CDEE04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2DD9-D2E5-4C25-9E06-C902E275510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464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2613-D9B9-4940-AF09-AE3C13CDEE04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2DD9-D2E5-4C25-9E06-C902E275510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38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2613-D9B9-4940-AF09-AE3C13CDEE04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2DD9-D2E5-4C25-9E06-C902E275510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560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2613-D9B9-4940-AF09-AE3C13CDEE04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2DD9-D2E5-4C25-9E06-C902E275510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570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2613-D9B9-4940-AF09-AE3C13CDEE04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2DD9-D2E5-4C25-9E06-C902E275510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506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2613-D9B9-4940-AF09-AE3C13CDEE04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2DD9-D2E5-4C25-9E06-C902E275510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271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2613-D9B9-4940-AF09-AE3C13CDEE04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2DD9-D2E5-4C25-9E06-C902E275510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423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2613-D9B9-4940-AF09-AE3C13CDEE04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2DD9-D2E5-4C25-9E06-C902E275510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990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2613-D9B9-4940-AF09-AE3C13CDEE04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2DD9-D2E5-4C25-9E06-C902E275510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146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2613-D9B9-4940-AF09-AE3C13CDEE04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2DD9-D2E5-4C25-9E06-C902E275510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918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82613-D9B9-4940-AF09-AE3C13CDEE04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42DD9-D2E5-4C25-9E06-C902E275510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57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2700" y="1409700"/>
            <a:ext cx="9144000" cy="4648200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В жизни много открытий,</a:t>
            </a:r>
            <a:endParaRPr lang="uk-UA" sz="4800" dirty="0">
              <a:solidFill>
                <a:schemeClr val="bg1"/>
              </a:solidFill>
            </a:endParaRPr>
          </a:p>
          <a:p>
            <a:r>
              <a:rPr lang="ru-RU" sz="4800" dirty="0">
                <a:solidFill>
                  <a:schemeClr val="bg1"/>
                </a:solidFill>
              </a:rPr>
              <a:t>Светлых надежд и дней.</a:t>
            </a:r>
            <a:endParaRPr lang="uk-UA" sz="4800" dirty="0">
              <a:solidFill>
                <a:schemeClr val="bg1"/>
              </a:solidFill>
            </a:endParaRPr>
          </a:p>
          <a:p>
            <a:r>
              <a:rPr lang="ru-RU" sz="4800" dirty="0">
                <a:solidFill>
                  <a:schemeClr val="bg1"/>
                </a:solidFill>
              </a:rPr>
              <a:t>В бурном потоке событий</a:t>
            </a:r>
            <a:endParaRPr lang="uk-UA" sz="4800" dirty="0">
              <a:solidFill>
                <a:schemeClr val="bg1"/>
              </a:solidFill>
            </a:endParaRPr>
          </a:p>
          <a:p>
            <a:r>
              <a:rPr lang="ru-RU" sz="4800" dirty="0">
                <a:solidFill>
                  <a:schemeClr val="bg1"/>
                </a:solidFill>
              </a:rPr>
              <a:t>Душу мольбой согрей…</a:t>
            </a:r>
            <a:endParaRPr lang="uk-UA" sz="4800" dirty="0">
              <a:solidFill>
                <a:schemeClr val="bg1"/>
              </a:solidFill>
            </a:endParaRPr>
          </a:p>
          <a:p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7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41891"/>
            <a:ext cx="10515600" cy="5540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>
                <a:solidFill>
                  <a:schemeClr val="bg1"/>
                </a:solidFill>
              </a:rPr>
              <a:t>Припев:</a:t>
            </a:r>
            <a:endParaRPr lang="uk-UA" sz="3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3200" dirty="0">
                <a:solidFill>
                  <a:schemeClr val="bg1"/>
                </a:solidFill>
              </a:rPr>
              <a:t>Жизнь — это не только слезы,</a:t>
            </a:r>
            <a:endParaRPr lang="uk-UA" sz="3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3200" dirty="0">
                <a:solidFill>
                  <a:schemeClr val="bg1"/>
                </a:solidFill>
              </a:rPr>
              <a:t>Жизнь — это не только боль,</a:t>
            </a:r>
            <a:endParaRPr lang="uk-UA" sz="3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3200" dirty="0">
                <a:solidFill>
                  <a:schemeClr val="bg1"/>
                </a:solidFill>
              </a:rPr>
              <a:t>Жизнь — это не только грезы,</a:t>
            </a:r>
            <a:endParaRPr lang="uk-UA" sz="3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3200" dirty="0">
                <a:solidFill>
                  <a:schemeClr val="bg1"/>
                </a:solidFill>
              </a:rPr>
              <a:t>Жизнь — это любовь!</a:t>
            </a:r>
            <a:endParaRPr lang="uk-UA" sz="3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3200" dirty="0">
                <a:solidFill>
                  <a:schemeClr val="bg1"/>
                </a:solidFill>
              </a:rPr>
              <a:t>Жизнь щедро нам дарит встречи,</a:t>
            </a:r>
            <a:endParaRPr lang="uk-UA" sz="3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3200" dirty="0">
                <a:solidFill>
                  <a:schemeClr val="bg1"/>
                </a:solidFill>
              </a:rPr>
              <a:t>Жизнь щедро нам дарит свет,</a:t>
            </a:r>
            <a:endParaRPr lang="uk-UA" sz="3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3200" dirty="0">
                <a:solidFill>
                  <a:schemeClr val="bg1"/>
                </a:solidFill>
              </a:rPr>
              <a:t>Жизнь вновь зажигает свечи</a:t>
            </a:r>
            <a:endParaRPr lang="uk-UA" sz="3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3200" dirty="0">
                <a:solidFill>
                  <a:schemeClr val="bg1"/>
                </a:solidFill>
              </a:rPr>
              <a:t>Нами прожитых лет…</a:t>
            </a:r>
            <a:endParaRPr lang="uk-UA" sz="3200" dirty="0">
              <a:solidFill>
                <a:schemeClr val="bg1"/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881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9800" y="1317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dirty="0">
                <a:solidFill>
                  <a:schemeClr val="bg1"/>
                </a:solidFill>
              </a:rPr>
              <a:t>В вихре воспоминаний</a:t>
            </a:r>
            <a:endParaRPr lang="uk-UA" sz="6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6000" dirty="0">
                <a:solidFill>
                  <a:schemeClr val="bg1"/>
                </a:solidFill>
              </a:rPr>
              <a:t>Все закружится вновь!</a:t>
            </a:r>
            <a:endParaRPr lang="uk-UA" sz="6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6000" dirty="0">
                <a:solidFill>
                  <a:schemeClr val="bg1"/>
                </a:solidFill>
              </a:rPr>
              <a:t>Господи, что будет с нами,</a:t>
            </a:r>
            <a:endParaRPr lang="uk-UA" sz="6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6000" dirty="0">
                <a:solidFill>
                  <a:schemeClr val="bg1"/>
                </a:solidFill>
              </a:rPr>
              <a:t>Если уйдет любовь?</a:t>
            </a:r>
            <a:endParaRPr lang="uk-UA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9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Широкоэкранный</PresentationFormat>
  <Paragraphs>17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</cp:revision>
  <dcterms:created xsi:type="dcterms:W3CDTF">2019-12-15T15:19:51Z</dcterms:created>
  <dcterms:modified xsi:type="dcterms:W3CDTF">2019-12-15T15:20:28Z</dcterms:modified>
</cp:coreProperties>
</file>