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smtClean="0">
                <a:solidFill>
                  <a:srgbClr val="FFFF00"/>
                </a:solidFill>
              </a:rPr>
              <a:t>В минуту жизни трудную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Тесниться ль в сердце грусть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Одну молитву чудную 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Твержу я наизусть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7200" dirty="0" smtClean="0">
                <a:solidFill>
                  <a:srgbClr val="FFFF00"/>
                </a:solidFill>
              </a:rPr>
              <a:t>Есть сила благодатная</a:t>
            </a:r>
            <a:br>
              <a:rPr lang="ru-RU" sz="7200" dirty="0" smtClean="0">
                <a:solidFill>
                  <a:srgbClr val="FFFF00"/>
                </a:solidFill>
              </a:rPr>
            </a:br>
            <a:r>
              <a:rPr lang="ru-RU" sz="7200" dirty="0" smtClean="0">
                <a:solidFill>
                  <a:srgbClr val="FFFF00"/>
                </a:solidFill>
              </a:rPr>
              <a:t>В созвучье слов живых</a:t>
            </a:r>
            <a:br>
              <a:rPr lang="ru-RU" sz="7200" dirty="0" smtClean="0">
                <a:solidFill>
                  <a:srgbClr val="FFFF00"/>
                </a:solidFill>
              </a:rPr>
            </a:br>
            <a:r>
              <a:rPr lang="ru-RU" sz="7200" dirty="0" smtClean="0">
                <a:solidFill>
                  <a:srgbClr val="FFFF00"/>
                </a:solidFill>
              </a:rPr>
              <a:t>И дышит непонятная</a:t>
            </a:r>
            <a:br>
              <a:rPr lang="ru-RU" sz="7200" dirty="0" smtClean="0">
                <a:solidFill>
                  <a:srgbClr val="FFFF00"/>
                </a:solidFill>
              </a:rPr>
            </a:br>
            <a:r>
              <a:rPr lang="ru-RU" sz="7200" dirty="0" smtClean="0">
                <a:solidFill>
                  <a:srgbClr val="FFFF00"/>
                </a:solidFill>
              </a:rPr>
              <a:t>Святая прелесть в них</a:t>
            </a:r>
            <a:endParaRPr lang="ru-RU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7200" dirty="0" smtClean="0">
                <a:solidFill>
                  <a:srgbClr val="FFFF00"/>
                </a:solidFill>
              </a:rPr>
              <a:t>С души как бремя скатиться</a:t>
            </a:r>
            <a:br>
              <a:rPr lang="ru-RU" sz="7200" dirty="0" smtClean="0">
                <a:solidFill>
                  <a:srgbClr val="FFFF00"/>
                </a:solidFill>
              </a:rPr>
            </a:br>
            <a:r>
              <a:rPr lang="ru-RU" sz="7200" dirty="0" smtClean="0">
                <a:solidFill>
                  <a:srgbClr val="FFFF00"/>
                </a:solidFill>
              </a:rPr>
              <a:t>Сомненье далеко</a:t>
            </a:r>
            <a:br>
              <a:rPr lang="ru-RU" sz="7200" dirty="0" smtClean="0">
                <a:solidFill>
                  <a:srgbClr val="FFFF00"/>
                </a:solidFill>
              </a:rPr>
            </a:br>
            <a:r>
              <a:rPr lang="ru-RU" sz="7200" dirty="0" smtClean="0">
                <a:solidFill>
                  <a:srgbClr val="FFFF00"/>
                </a:solidFill>
              </a:rPr>
              <a:t>И </a:t>
            </a:r>
            <a:r>
              <a:rPr lang="ru-RU" sz="7200" dirty="0" err="1" smtClean="0">
                <a:solidFill>
                  <a:srgbClr val="FFFF00"/>
                </a:solidFill>
              </a:rPr>
              <a:t>вериться,и</a:t>
            </a:r>
            <a:r>
              <a:rPr lang="ru-RU" sz="7200" dirty="0" smtClean="0">
                <a:solidFill>
                  <a:srgbClr val="FFFF00"/>
                </a:solidFill>
              </a:rPr>
              <a:t> </a:t>
            </a:r>
            <a:r>
              <a:rPr lang="ru-RU" sz="7200" dirty="0" err="1" smtClean="0">
                <a:solidFill>
                  <a:srgbClr val="FFFF00"/>
                </a:solidFill>
              </a:rPr>
              <a:t>плачеться</a:t>
            </a:r>
            <a:r>
              <a:rPr lang="ru-RU" sz="7200" dirty="0" smtClean="0">
                <a:solidFill>
                  <a:srgbClr val="FFFF00"/>
                </a:solidFill>
              </a:rPr>
              <a:t/>
            </a:r>
            <a:br>
              <a:rPr lang="ru-RU" sz="7200" dirty="0" smtClean="0">
                <a:solidFill>
                  <a:srgbClr val="FFFF00"/>
                </a:solidFill>
              </a:rPr>
            </a:br>
            <a:r>
              <a:rPr lang="ru-RU" sz="7200" dirty="0" smtClean="0">
                <a:solidFill>
                  <a:srgbClr val="FFFF00"/>
                </a:solidFill>
              </a:rPr>
              <a:t>И так легко </a:t>
            </a:r>
            <a:r>
              <a:rPr lang="ru-RU" sz="7200" dirty="0" err="1" smtClean="0">
                <a:solidFill>
                  <a:srgbClr val="FFFF00"/>
                </a:solidFill>
              </a:rPr>
              <a:t>легко</a:t>
            </a:r>
            <a:endParaRPr lang="ru-RU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>
                <a:solidFill>
                  <a:srgbClr val="FFFF00"/>
                </a:solidFill>
              </a:rPr>
              <a:t>В минуту жизни трудную</a:t>
            </a:r>
            <a:br>
              <a:rPr lang="ru-RU" sz="6600" dirty="0">
                <a:solidFill>
                  <a:srgbClr val="FFFF00"/>
                </a:solidFill>
              </a:rPr>
            </a:br>
            <a:r>
              <a:rPr lang="ru-RU" sz="6600" dirty="0">
                <a:solidFill>
                  <a:srgbClr val="FFFF00"/>
                </a:solidFill>
              </a:rPr>
              <a:t>Тесниться ль в сердце грусть</a:t>
            </a:r>
            <a:br>
              <a:rPr lang="ru-RU" sz="6600" dirty="0">
                <a:solidFill>
                  <a:srgbClr val="FFFF00"/>
                </a:solidFill>
              </a:rPr>
            </a:br>
            <a:r>
              <a:rPr lang="ru-RU" sz="6600" dirty="0">
                <a:solidFill>
                  <a:srgbClr val="FFFF00"/>
                </a:solidFill>
              </a:rPr>
              <a:t>Одну молитву чудную </a:t>
            </a:r>
            <a:br>
              <a:rPr lang="ru-RU" sz="6600" dirty="0">
                <a:solidFill>
                  <a:srgbClr val="FFFF00"/>
                </a:solidFill>
              </a:rPr>
            </a:br>
            <a:r>
              <a:rPr lang="ru-RU" sz="6600" dirty="0">
                <a:solidFill>
                  <a:srgbClr val="FFFF00"/>
                </a:solidFill>
              </a:rPr>
              <a:t>Твержу я наизусть</a:t>
            </a:r>
          </a:p>
        </p:txBody>
      </p:sp>
    </p:spTree>
    <p:extLst>
      <p:ext uri="{BB962C8B-B14F-4D97-AF65-F5344CB8AC3E}">
        <p14:creationId xmlns:p14="http://schemas.microsoft.com/office/powerpoint/2010/main" val="44453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В минуту жизни трудную Тесниться ль в сердце грусть Одну молитву чудную  Твержу я наизусть</vt:lpstr>
      <vt:lpstr>Есть сила благодатная В созвучье слов живых И дышит непонятная Святая прелесть в них</vt:lpstr>
      <vt:lpstr>С души как бремя скатиться Сомненье далеко И вериться,и плачеться И так легко легко</vt:lpstr>
      <vt:lpstr>В минуту жизни трудную Тесниться ль в сердце грусть Одну молитву чудную  Твержу я наизусть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1</cp:revision>
  <dcterms:created xsi:type="dcterms:W3CDTF">2018-10-13T16:03:43Z</dcterms:created>
  <dcterms:modified xsi:type="dcterms:W3CDTF">2018-10-13T16:20:45Z</dcterms:modified>
</cp:coreProperties>
</file>