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5357-4762-4014-8A6A-80688EB4FC1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B7C3-5397-4BED-9951-B38A813A36A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902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5357-4762-4014-8A6A-80688EB4FC1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B7C3-5397-4BED-9951-B38A813A36A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265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5357-4762-4014-8A6A-80688EB4FC1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B7C3-5397-4BED-9951-B38A813A36A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48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5357-4762-4014-8A6A-80688EB4FC1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B7C3-5397-4BED-9951-B38A813A36A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6547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5357-4762-4014-8A6A-80688EB4FC1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B7C3-5397-4BED-9951-B38A813A36A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535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5357-4762-4014-8A6A-80688EB4FC1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B7C3-5397-4BED-9951-B38A813A36A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0695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5357-4762-4014-8A6A-80688EB4FC1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B7C3-5397-4BED-9951-B38A813A36A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947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5357-4762-4014-8A6A-80688EB4FC1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B7C3-5397-4BED-9951-B38A813A36A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1011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5357-4762-4014-8A6A-80688EB4FC1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B7C3-5397-4BED-9951-B38A813A36A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013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5357-4762-4014-8A6A-80688EB4FC1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B7C3-5397-4BED-9951-B38A813A36A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40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5357-4762-4014-8A6A-80688EB4FC1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B7C3-5397-4BED-9951-B38A813A36A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026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85357-4762-4014-8A6A-80688EB4FC1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BB7C3-5397-4BED-9951-B38A813A36A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318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1895" y="417095"/>
            <a:ext cx="10732168" cy="534202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 этот тихий спокойный вечер Отложив все земные дела. </a:t>
            </a:r>
            <a:r>
              <a:rPr lang="uk-UA" dirty="0">
                <a:solidFill>
                  <a:schemeClr val="bg1"/>
                </a:solidFill>
              </a:rPr>
              <a:t/>
            </a:r>
            <a:br>
              <a:rPr lang="uk-UA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Хорошо нам, спокойно вместе И за это Иисусу хвала.</a:t>
            </a:r>
            <a:r>
              <a:rPr lang="uk-UA" dirty="0">
                <a:solidFill>
                  <a:schemeClr val="bg1"/>
                </a:solidFill>
              </a:rPr>
              <a:t/>
            </a:r>
            <a:br>
              <a:rPr lang="uk-UA" dirty="0">
                <a:solidFill>
                  <a:schemeClr val="bg1"/>
                </a:solidFill>
              </a:rPr>
            </a:b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66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9179" y="-260517"/>
            <a:ext cx="11534274" cy="58118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ru-RU" sz="36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bg1"/>
                </a:solidFill>
              </a:rPr>
              <a:t>Память </a:t>
            </a:r>
            <a:r>
              <a:rPr lang="ru-RU" sz="3600" dirty="0">
                <a:solidFill>
                  <a:schemeClr val="bg1"/>
                </a:solidFill>
              </a:rPr>
              <a:t>нас возвращает в былое, </a:t>
            </a:r>
            <a:endParaRPr lang="uk-UA" sz="3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3600" dirty="0">
                <a:solidFill>
                  <a:schemeClr val="bg1"/>
                </a:solidFill>
              </a:rPr>
              <a:t>Хоть нелегкой дорога была, </a:t>
            </a:r>
            <a:endParaRPr lang="uk-UA" sz="3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3600" dirty="0">
                <a:solidFill>
                  <a:schemeClr val="bg1"/>
                </a:solidFill>
              </a:rPr>
              <a:t>Но сегодня мы славим Бога И за это Иисусу хвала. </a:t>
            </a:r>
            <a:endParaRPr lang="uk-UA" sz="3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3600" dirty="0">
                <a:solidFill>
                  <a:schemeClr val="bg1"/>
                </a:solidFill>
              </a:rPr>
              <a:t>Были беды и были невзгоды, В море жизни бурлит вода, </a:t>
            </a:r>
            <a:endParaRPr lang="uk-UA" sz="3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3600" dirty="0">
                <a:solidFill>
                  <a:schemeClr val="bg1"/>
                </a:solidFill>
              </a:rPr>
              <a:t>Солнце спрятали грозные тучи И за это Иисусу хвала.</a:t>
            </a:r>
            <a:endParaRPr lang="uk-UA" sz="3600" dirty="0">
              <a:solidFill>
                <a:schemeClr val="bg1"/>
              </a:solidFill>
            </a:endParaRPr>
          </a:p>
          <a:p>
            <a:pPr algn="ctr"/>
            <a:endParaRPr lang="uk-U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5400" dirty="0" smtClean="0">
                <a:solidFill>
                  <a:schemeClr val="bg1"/>
                </a:solidFill>
              </a:rPr>
              <a:t>Было счастья немало средь горя, Были новых друзей имена, Восходили над нами зори, И за это Иисусу хвала.</a:t>
            </a:r>
            <a:endParaRPr lang="uk-UA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21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6116" y="103956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000" dirty="0" smtClean="0">
                <a:solidFill>
                  <a:schemeClr val="bg1"/>
                </a:solidFill>
              </a:rPr>
              <a:t>Вскоре </a:t>
            </a:r>
            <a:r>
              <a:rPr lang="ru-RU" sz="6000" dirty="0">
                <a:solidFill>
                  <a:schemeClr val="bg1"/>
                </a:solidFill>
              </a:rPr>
              <a:t>кончится наша дорога, Нет, не важны для нас времена, </a:t>
            </a:r>
            <a:endParaRPr lang="uk-UA" sz="6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6000" dirty="0">
                <a:solidFill>
                  <a:schemeClr val="bg1"/>
                </a:solidFill>
              </a:rPr>
              <a:t>Заберет нас Иисус в свой город, И за это Иисусу хвала.</a:t>
            </a:r>
            <a:endParaRPr lang="uk-UA" sz="6000" dirty="0">
              <a:solidFill>
                <a:schemeClr val="bg1"/>
              </a:solidFill>
            </a:endParaRPr>
          </a:p>
          <a:p>
            <a:endParaRPr lang="uk-UA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93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4453" y="911225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4000" dirty="0">
                <a:solidFill>
                  <a:schemeClr val="bg1"/>
                </a:solidFill>
              </a:rPr>
              <a:t>Поднимайте же выше головы, Исповедуйте веру свою, </a:t>
            </a:r>
            <a:endParaRPr lang="uk-UA" sz="4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4000" dirty="0">
                <a:solidFill>
                  <a:schemeClr val="bg1"/>
                </a:solidFill>
              </a:rPr>
              <a:t>Вы же жители чудного города, Что стоит на "том берегу". </a:t>
            </a:r>
            <a:endParaRPr lang="uk-UA" sz="4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4000" dirty="0">
                <a:solidFill>
                  <a:schemeClr val="bg1"/>
                </a:solidFill>
              </a:rPr>
              <a:t>Поднимайте же выше головы, Исповедуйте веру свою, </a:t>
            </a:r>
            <a:endParaRPr lang="uk-UA" sz="4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4000" dirty="0">
                <a:solidFill>
                  <a:schemeClr val="bg1"/>
                </a:solidFill>
              </a:rPr>
              <a:t>Драгоценные жители города, Что стоит на "том берегу".</a:t>
            </a:r>
            <a:endParaRPr lang="uk-UA" sz="4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uk-UA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64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4800" smtClean="0"/>
              <a:t>В </a:t>
            </a:r>
            <a:r>
              <a:rPr lang="ru-RU" sz="4800" dirty="0" smtClean="0">
                <a:solidFill>
                  <a:schemeClr val="bg1"/>
                </a:solidFill>
              </a:rPr>
              <a:t>Э</a:t>
            </a:r>
            <a:r>
              <a:rPr lang="ru-RU" sz="4800" smtClean="0">
                <a:solidFill>
                  <a:schemeClr val="bg1"/>
                </a:solidFill>
              </a:rPr>
              <a:t>тот </a:t>
            </a:r>
            <a:r>
              <a:rPr lang="ru-RU" sz="4800" dirty="0">
                <a:solidFill>
                  <a:schemeClr val="bg1"/>
                </a:solidFill>
              </a:rPr>
              <a:t>тихий спокойный </a:t>
            </a:r>
            <a:r>
              <a:rPr lang="ru-RU" sz="4800">
                <a:solidFill>
                  <a:schemeClr val="bg1"/>
                </a:solidFill>
              </a:rPr>
              <a:t>вечер </a:t>
            </a:r>
            <a:endParaRPr lang="ru-RU" sz="480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4800" smtClean="0">
                <a:solidFill>
                  <a:schemeClr val="bg1"/>
                </a:solidFill>
              </a:rPr>
              <a:t>Отложив </a:t>
            </a:r>
            <a:r>
              <a:rPr lang="ru-RU" sz="4800" dirty="0">
                <a:solidFill>
                  <a:schemeClr val="bg1"/>
                </a:solidFill>
              </a:rPr>
              <a:t>все земные дела, </a:t>
            </a:r>
            <a:endParaRPr lang="uk-UA" sz="4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4800" dirty="0">
                <a:solidFill>
                  <a:schemeClr val="bg1"/>
                </a:solidFill>
              </a:rPr>
              <a:t>Хорошо нам, спокойно вместе И за это Иисусу хвала.</a:t>
            </a:r>
            <a:endParaRPr lang="uk-UA" sz="4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825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165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В этот тихий спокойный вечер Отложив все земные дела.  Хорошо нам, спокойно вместе И за это Иисусу хвала.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этот тихий спокойный вечер Отложив все земные дела.  Хорошо нам, спокойно вместе И за это Иисусу хвала.</dc:title>
  <dc:creator>Пользователь Windows</dc:creator>
  <cp:lastModifiedBy>Пользователь Windows</cp:lastModifiedBy>
  <cp:revision>3</cp:revision>
  <dcterms:created xsi:type="dcterms:W3CDTF">2019-12-15T15:05:24Z</dcterms:created>
  <dcterms:modified xsi:type="dcterms:W3CDTF">2019-12-15T15:37:35Z</dcterms:modified>
</cp:coreProperties>
</file>