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0" autoAdjust="0"/>
    <p:restoredTop sz="94660"/>
  </p:normalViewPr>
  <p:slideViewPr>
    <p:cSldViewPr>
      <p:cViewPr varScale="1">
        <p:scale>
          <a:sx n="73" d="100"/>
          <a:sy n="73" d="100"/>
        </p:scale>
        <p:origin x="-11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CF40-DB16-4ADD-9A71-EF5236A7B0ED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Book Antiqua" panose="02040602050305030304" pitchFamily="18" charset="0"/>
              </a:rPr>
              <a:t>Велики и чудны дела Твои, Господи Боже Вседержитель. Праведны и истинны пути Твои Царь </a:t>
            </a:r>
            <a:r>
              <a:rPr lang="ru-RU" sz="4800" dirty="0" err="1">
                <a:solidFill>
                  <a:schemeClr val="bg1"/>
                </a:solidFill>
                <a:latin typeface="Book Antiqua" panose="02040602050305030304" pitchFamily="18" charset="0"/>
              </a:rPr>
              <a:t>Святый</a:t>
            </a:r>
            <a:r>
              <a:rPr lang="ru-RU" sz="4800" dirty="0">
                <a:solidFill>
                  <a:schemeClr val="bg1"/>
                </a:solidFill>
                <a:latin typeface="Book Antiqua" panose="02040602050305030304" pitchFamily="18" charset="0"/>
              </a:rPr>
              <a:t>.</a:t>
            </a:r>
            <a:endParaRPr lang="ru-RU" sz="72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89" y="648866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Band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For God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  <a:latin typeface="Book Antiqua" panose="02040602050305030304" pitchFamily="18" charset="0"/>
              </a:rPr>
              <a:t>Кто не убоится не </a:t>
            </a:r>
            <a:r>
              <a:rPr lang="ru-RU" sz="48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прославит Тебя?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48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Ибо </a:t>
            </a:r>
            <a:r>
              <a:rPr lang="ru-RU" sz="4800" dirty="0">
                <a:solidFill>
                  <a:schemeClr val="bg1"/>
                </a:solidFill>
                <a:latin typeface="Book Antiqua" panose="02040602050305030304" pitchFamily="18" charset="0"/>
              </a:rPr>
              <a:t>Ты един свят. </a:t>
            </a:r>
            <a:endParaRPr lang="ru-RU" sz="4800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sz="48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Все </a:t>
            </a:r>
            <a:r>
              <a:rPr lang="ru-RU" sz="4800" dirty="0">
                <a:solidFill>
                  <a:schemeClr val="bg1"/>
                </a:solidFill>
                <a:latin typeface="Book Antiqua" panose="02040602050305030304" pitchFamily="18" charset="0"/>
              </a:rPr>
              <a:t>народы поклонятся Пред Тобой, ибо Ты един свят</a:t>
            </a:r>
            <a:r>
              <a:rPr lang="ru-RU" sz="48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.</a:t>
            </a:r>
            <a:endParaRPr lang="ru-RU" sz="138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89" y="648866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Band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For God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ru-RU" sz="4800" b="1" dirty="0">
                <a:solidFill>
                  <a:schemeClr val="bg1"/>
                </a:solidFill>
                <a:latin typeface="Book Antiqua" panose="02040602050305030304" pitchFamily="18" charset="0"/>
              </a:rPr>
              <a:t>Свят, свят, Ты един свят. Свят, свят, Ты един свят.</a:t>
            </a:r>
            <a:endParaRPr lang="ru-RU" sz="239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89" y="648866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Band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For God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Book Antiqua" panose="02040602050305030304" pitchFamily="18" charset="0"/>
              </a:rPr>
              <a:t>Велики и чудны дела Твои, Господи Боже Вседержитель. Праведны и истинны пути Твои Царь </a:t>
            </a:r>
            <a:r>
              <a:rPr lang="ru-RU" sz="4800" dirty="0" err="1">
                <a:solidFill>
                  <a:schemeClr val="bg1"/>
                </a:solidFill>
                <a:latin typeface="Book Antiqua" panose="02040602050305030304" pitchFamily="18" charset="0"/>
              </a:rPr>
              <a:t>Святый</a:t>
            </a:r>
            <a:r>
              <a:rPr lang="ru-RU" sz="4800" dirty="0">
                <a:solidFill>
                  <a:schemeClr val="bg1"/>
                </a:solidFill>
                <a:latin typeface="Book Antiqua" panose="02040602050305030304" pitchFamily="18" charset="0"/>
              </a:rPr>
              <a:t>.</a:t>
            </a:r>
            <a:endParaRPr lang="ru-RU" sz="72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89" y="648866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Band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For God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2406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  <a:latin typeface="Book Antiqua" panose="02040602050305030304" pitchFamily="18" charset="0"/>
              </a:rPr>
              <a:t>Кто не убоится не </a:t>
            </a:r>
            <a:r>
              <a:rPr lang="ru-RU" sz="48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прославит Тебя?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48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Ибо </a:t>
            </a:r>
            <a:r>
              <a:rPr lang="ru-RU" sz="4800" dirty="0">
                <a:solidFill>
                  <a:schemeClr val="bg1"/>
                </a:solidFill>
                <a:latin typeface="Book Antiqua" panose="02040602050305030304" pitchFamily="18" charset="0"/>
              </a:rPr>
              <a:t>Ты един свят. </a:t>
            </a:r>
            <a:endParaRPr lang="ru-RU" sz="4800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sz="48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Все </a:t>
            </a:r>
            <a:r>
              <a:rPr lang="ru-RU" sz="4800" dirty="0">
                <a:solidFill>
                  <a:schemeClr val="bg1"/>
                </a:solidFill>
                <a:latin typeface="Book Antiqua" panose="02040602050305030304" pitchFamily="18" charset="0"/>
              </a:rPr>
              <a:t>народы поклонятся Пред Тобой, ибо Ты </a:t>
            </a:r>
            <a:r>
              <a:rPr lang="ru-RU" sz="48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един свят.</a:t>
            </a:r>
            <a:endParaRPr lang="ru-RU" sz="138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89" y="648866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Band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For God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6584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ru-RU" sz="4800" b="1" dirty="0">
                <a:solidFill>
                  <a:schemeClr val="bg1"/>
                </a:solidFill>
                <a:latin typeface="Book Antiqua" panose="02040602050305030304" pitchFamily="18" charset="0"/>
              </a:rPr>
              <a:t>Свят, свят, Ты един свят. Свят, свят, Ты един свят.</a:t>
            </a:r>
            <a:endParaRPr lang="ru-RU" sz="239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89" y="648866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Band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For God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838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144</Words>
  <Application>Microsoft Office PowerPoint</Application>
  <PresentationFormat>Экран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Велики и чудны дела Твои, Господи Боже Вседержитель. Праведны и истинны пути Твои Царь Святый.</vt:lpstr>
      <vt:lpstr>Презентация PowerPoint</vt:lpstr>
      <vt:lpstr>Презентация PowerPoint</vt:lpstr>
      <vt:lpstr>Велики и чудны дела Твои, Господи Боже Вседержитель. Праведны и истинны пути Твои Царь Святый.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сиянии Царя блеск величия Пусть вся земля поёт,  в радости поёт Он в свет одел Себя  и в страхе меркнет тьма От голоса Его,  от голоса Его</dc:title>
  <dc:creator>Admin</dc:creator>
  <cp:lastModifiedBy>RePack by Diakov</cp:lastModifiedBy>
  <cp:revision>13</cp:revision>
  <dcterms:created xsi:type="dcterms:W3CDTF">2018-09-01T11:02:02Z</dcterms:created>
  <dcterms:modified xsi:type="dcterms:W3CDTF">2019-11-02T12:29:00Z</dcterms:modified>
</cp:coreProperties>
</file>