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ru-RU" dirty="0"/>
              <a:t>Все звёзды в небесах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 </a:t>
            </a:r>
            <a:r>
              <a:rPr lang="ru-RU" dirty="0"/>
              <a:t>солнце скрыла тьма,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Когда </a:t>
            </a:r>
            <a:r>
              <a:rPr lang="ru-RU" dirty="0"/>
              <a:t>страдал Спаситель Мира.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Распятый </a:t>
            </a:r>
            <a:r>
              <a:rPr lang="ru-RU" dirty="0"/>
              <a:t>на кресте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Пролил </a:t>
            </a:r>
            <a:r>
              <a:rPr lang="ru-RU" dirty="0"/>
              <a:t>Он кровь за всех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Проклятье</a:t>
            </a:r>
            <a:r>
              <a:rPr lang="ru-RU" dirty="0"/>
              <a:t>, грех понёс за нас Он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5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5400" dirty="0"/>
              <a:t>Последний сделал вздох, </a:t>
            </a:r>
            <a:r>
              <a:rPr lang="ru-RU" sz="5400" dirty="0" smtClean="0"/>
              <a:t>Небесный </a:t>
            </a:r>
            <a:r>
              <a:rPr lang="ru-RU" sz="5400" dirty="0"/>
              <a:t>свет угас, </a:t>
            </a:r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ru-RU" sz="5400" dirty="0" smtClean="0"/>
              <a:t>Во </a:t>
            </a:r>
            <a:r>
              <a:rPr lang="ru-RU" sz="5400" dirty="0"/>
              <a:t>гробе Божий Сын оставлен. </a:t>
            </a:r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ru-RU" sz="5400" dirty="0" smtClean="0"/>
              <a:t>Он </a:t>
            </a:r>
            <a:r>
              <a:rPr lang="ru-RU" sz="5400" dirty="0"/>
              <a:t>кровь свою пролил, </a:t>
            </a:r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ru-RU" sz="5400" dirty="0" smtClean="0"/>
              <a:t>И </a:t>
            </a:r>
            <a:r>
              <a:rPr lang="ru-RU" sz="5400" dirty="0"/>
              <a:t>битву победил, </a:t>
            </a:r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ru-RU" sz="5400" dirty="0" smtClean="0"/>
              <a:t>Разбиты </a:t>
            </a:r>
            <a:r>
              <a:rPr lang="ru-RU" sz="5400" dirty="0"/>
              <a:t>силы смерти ада</a:t>
            </a:r>
            <a:r>
              <a:rPr lang="ru-RU" sz="5400" dirty="0" smtClean="0"/>
              <a:t>.</a:t>
            </a:r>
            <a:r>
              <a:rPr lang="ru-RU" sz="4800" dirty="0"/>
              <a:t/>
            </a:r>
            <a:br>
              <a:rPr lang="ru-RU" sz="4800" dirty="0"/>
            </a:b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8314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5400" dirty="0"/>
              <a:t>Вдруг </a:t>
            </a:r>
            <a:r>
              <a:rPr lang="ru-RU" sz="5400" dirty="0" err="1"/>
              <a:t>содраглась</a:t>
            </a:r>
            <a:r>
              <a:rPr lang="ru-RU" sz="5400" dirty="0"/>
              <a:t> земля, </a:t>
            </a:r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ru-RU" sz="5400" dirty="0" smtClean="0"/>
              <a:t>От </a:t>
            </a:r>
            <a:r>
              <a:rPr lang="ru-RU" sz="5400" dirty="0"/>
              <a:t>гроба камень пал </a:t>
            </a:r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ru-RU" sz="5400" dirty="0" smtClean="0"/>
              <a:t>Всё </a:t>
            </a:r>
            <a:r>
              <a:rPr lang="ru-RU" sz="5400" dirty="0"/>
              <a:t>победить смогла любовь Христа. </a:t>
            </a:r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ru-RU" sz="5400" dirty="0" smtClean="0"/>
              <a:t>Где </a:t>
            </a:r>
            <a:r>
              <a:rPr lang="ru-RU" sz="5400" dirty="0"/>
              <a:t>жало твоё, смерть? </a:t>
            </a:r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ru-RU" sz="5400" dirty="0" smtClean="0"/>
              <a:t>Наш </a:t>
            </a:r>
            <a:r>
              <a:rPr lang="ru-RU" sz="5400" dirty="0"/>
              <a:t>Царь Иисус воскрес, </a:t>
            </a:r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ru-RU" sz="5400" dirty="0" smtClean="0"/>
              <a:t>И </a:t>
            </a:r>
            <a:r>
              <a:rPr lang="ru-RU" sz="5400" dirty="0"/>
              <a:t>власть греха разрушил</a:t>
            </a:r>
            <a:r>
              <a:rPr lang="ru-RU" sz="5400" dirty="0" smtClean="0"/>
              <a:t>.</a:t>
            </a:r>
            <a:r>
              <a:rPr lang="ru-RU" sz="4800" dirty="0"/>
              <a:t/>
            </a:r>
            <a:br>
              <a:rPr lang="ru-RU" sz="4800" dirty="0"/>
            </a:br>
            <a:endParaRPr lang="ru-RU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6600" dirty="0"/>
              <a:t>Вовеки, прославлен Он, </a:t>
            </a:r>
            <a:r>
              <a:rPr lang="ru-RU" sz="6600" dirty="0" smtClean="0"/>
              <a:t/>
            </a:r>
            <a:br>
              <a:rPr lang="ru-RU" sz="6600" dirty="0" smtClean="0"/>
            </a:br>
            <a:r>
              <a:rPr lang="ru-RU" sz="6600" dirty="0" smtClean="0"/>
              <a:t>Вовеки </a:t>
            </a:r>
            <a:r>
              <a:rPr lang="ru-RU" sz="6600" dirty="0"/>
              <a:t>превознесён, Вовеки воскресший, Вечно живой, </a:t>
            </a:r>
            <a:r>
              <a:rPr lang="ru-RU" sz="6600" dirty="0" smtClean="0"/>
              <a:t/>
            </a:r>
            <a:br>
              <a:rPr lang="ru-RU" sz="6600" dirty="0" smtClean="0"/>
            </a:br>
            <a:r>
              <a:rPr lang="ru-RU" sz="6600" dirty="0" smtClean="0"/>
              <a:t>Вечно </a:t>
            </a:r>
            <a:r>
              <a:rPr lang="ru-RU" sz="6600" dirty="0"/>
              <a:t>живой.</a:t>
            </a:r>
            <a:endParaRPr lang="ru-RU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8000" dirty="0"/>
              <a:t>Слава, Аллилуйя </a:t>
            </a:r>
            <a:r>
              <a:rPr lang="ru-RU" sz="8000" dirty="0" smtClean="0"/>
              <a:t/>
            </a:r>
            <a:br>
              <a:rPr lang="ru-RU" sz="8000" dirty="0" smtClean="0"/>
            </a:br>
            <a:r>
              <a:rPr lang="ru-RU" sz="8000" dirty="0" smtClean="0"/>
              <a:t>Слава</a:t>
            </a:r>
            <a:r>
              <a:rPr lang="ru-RU" sz="8000" dirty="0"/>
              <a:t>, Аллилуйя </a:t>
            </a:r>
            <a:r>
              <a:rPr lang="ru-RU" sz="8000" dirty="0" smtClean="0"/>
              <a:t/>
            </a:r>
            <a:br>
              <a:rPr lang="ru-RU" sz="8000" dirty="0" smtClean="0"/>
            </a:br>
            <a:r>
              <a:rPr lang="ru-RU" sz="8000" dirty="0" smtClean="0"/>
              <a:t>Слава</a:t>
            </a:r>
            <a:r>
              <a:rPr lang="ru-RU" sz="8000" dirty="0"/>
              <a:t>, Аллилуйя </a:t>
            </a:r>
            <a:r>
              <a:rPr lang="ru-RU" sz="8000" dirty="0" smtClean="0"/>
              <a:t/>
            </a:r>
            <a:br>
              <a:rPr lang="ru-RU" sz="8000" dirty="0" smtClean="0"/>
            </a:br>
            <a:r>
              <a:rPr lang="ru-RU" sz="8000" dirty="0" smtClean="0"/>
              <a:t>Агнцу </a:t>
            </a:r>
            <a:r>
              <a:rPr lang="ru-RU" sz="8000" dirty="0"/>
              <a:t>Божьему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9471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</Words>
  <Application>Microsoft Office PowerPoint</Application>
  <PresentationFormat>Экран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Все звёзды в небесах  И солнце скрыла тьма,  Когда страдал Спаситель Мира.  Распятый на кресте  Пролил Он кровь за всех  Проклятье, грех понёс за нас Он. </vt:lpstr>
      <vt:lpstr>Последний сделал вздох, Небесный свет угас,  Во гробе Божий Сын оставлен.  Он кровь свою пролил,  И битву победил,  Разбиты силы смерти ада. </vt:lpstr>
      <vt:lpstr>Вдруг содраглась земля,  От гроба камень пал  Всё победить смогла любовь Христа.  Где жало твоё, смерть?  Наш Царь Иисус воскрес,  И власть греха разрушил. </vt:lpstr>
      <vt:lpstr>Вовеки, прославлен Он,  Вовеки превознесён, Вовеки воскресший, Вечно живой,  Вечно живой.</vt:lpstr>
      <vt:lpstr>Слава, Аллилуйя  Слава, Аллилуйя  Слава, Аллилуйя  Агнцу Божьему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минуту жизни трудную Тесниться ль в сердце грусть Одну молитву чудную  Твержу я наизусть</dc:title>
  <dc:creator>Администратор</dc:creator>
  <cp:lastModifiedBy>RePack by Diakov</cp:lastModifiedBy>
  <cp:revision>15</cp:revision>
  <dcterms:created xsi:type="dcterms:W3CDTF">2018-10-13T16:03:43Z</dcterms:created>
  <dcterms:modified xsi:type="dcterms:W3CDTF">2019-11-02T12:41:17Z</dcterms:modified>
</cp:coreProperties>
</file>